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0:06.7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60553C6-895A-4B60-96C3-A8D1F0B45446}" emma:medium="tactile" emma:mode="ink">
          <msink:context xmlns:msink="http://schemas.microsoft.com/ink/2010/main" type="writingRegion" rotatedBoundingBox="30871,99 31732,99 31732,1307 30871,1307"/>
        </emma:interpretation>
      </emma:emma>
    </inkml:annotationXML>
    <inkml:traceGroup>
      <inkml:annotationXML>
        <emma:emma xmlns:emma="http://www.w3.org/2003/04/emma" version="1.0">
          <emma:interpretation id="{93FFAECF-B53B-4546-BF20-733408565444}" emma:medium="tactile" emma:mode="ink">
            <msink:context xmlns:msink="http://schemas.microsoft.com/ink/2010/main" type="paragraph" rotatedBoundingBox="30871,99 31732,99 31732,1307 30871,13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281741-BB6C-4375-9D54-437FF9EB4234}" emma:medium="tactile" emma:mode="ink">
              <msink:context xmlns:msink="http://schemas.microsoft.com/ink/2010/main" type="line" rotatedBoundingBox="30871,99 31732,99 31732,1307 30871,1307"/>
            </emma:interpretation>
          </emma:emma>
        </inkml:annotationXML>
        <inkml:traceGroup>
          <inkml:annotationXML>
            <emma:emma xmlns:emma="http://www.w3.org/2003/04/emma" version="1.0">
              <emma:interpretation id="{DCA6CD5E-FD9E-4B4E-A306-72DF3603DF12}" emma:medium="tactile" emma:mode="ink">
                <msink:context xmlns:msink="http://schemas.microsoft.com/ink/2010/main" type="inkWord" rotatedBoundingBox="30871,99 31732,99 31732,1307 30871,1307"/>
              </emma:interpretation>
              <emma:one-of disjunction-type="recognition" id="oneOf0">
                <emma:interpretation id="interp0" emma:lang="en-US" emma:confidence="0">
                  <emma:literal>5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£</emma:literal>
                </emma:interpretation>
                <emma:interpretation id="interp3" emma:lang="en-US" emma:confidence="0">
                  <emma:literal>J</emma:literal>
                </emma:interpretation>
                <emma:interpretation id="interp4" emma:lang="en-US" emma:confidence="0">
                  <emma:literal>z</emma:literal>
                </emma:interpretation>
              </emma:one-of>
            </emma:emma>
          </inkml:annotationXML>
          <inkml:trace contextRef="#ctx0" brushRef="#br0">9526 505 340 0,'0'0'7'0,"0"0"2"16,-14 16 3-16,-3-5 1 15,-7 1 3-15,-9 2 0 16,-1-4 0-16,-12-4 1 0,-1 0-6 15,4-6-1-15,-5-9-2 16,8-14-2-16,7-7-2 16,9-11 0-16,14-12-2 15,10-6 0-15,14-9-1 0,13-4-1 16,13-13-1-16,20 7 0 16,0 6 0-16,4 8 0 15,0 11-1-15,3 11 1 16,-14 15 0-16,1 13 0 15,-11 14-1-15,-6 14 1 0,-10 13 1 16,-4 18 0-16,-2 11-1 16,-9 9 1-16,-8 11 1 15,-4 4-1-15,-14 8 1 0,-15-6 0 16,-4-5 0-16,-12-4 0 16,-1-12 0-16,-11-11 1 15,-10-13 0-15,6-6 1 16,-2-19-1-16,13-8 1 0,3-4 0 15,10-6-1-15,10-8 0 16,10-4 0-16,14-5-1 16,10 3-2-16,17 1 2 15,15 5-2-15,5 8 0 0,13 2 2 16,3 4-2-16,14 6 2 16,-7 8-1-16,0 6 0 15,-3 7-3-15,-1-1-3 16,-9-5-9-16,-1-1-39 0,-10-3-31 15,-5-5-4-15</inkml:trace>
          <inkml:trace contextRef="#ctx0" brushRef="#br0" timeOffset="218.8097">9321-501 397 0,'0'0'6'0,"0"8"1"15,17 1 1-15,13 3 1 16,23 6-1-16,21-1 2 16,24 3-5-16,12-7-13 0,4 0-68 15,43-3-3-15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0: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474D97A-F154-4DFD-886B-EED6D914D4C3}" emma:medium="tactile" emma:mode="ink">
          <msink:context xmlns:msink="http://schemas.microsoft.com/ink/2010/main" type="writingRegion" rotatedBoundingBox="21607,4302 22163,4302 22163,4939 21607,4939"/>
        </emma:interpretation>
      </emma:emma>
    </inkml:annotationXML>
    <inkml:traceGroup>
      <inkml:annotationXML>
        <emma:emma xmlns:emma="http://www.w3.org/2003/04/emma" version="1.0">
          <emma:interpretation id="{2975CA54-2D95-4FAD-BDB3-489A149E2363}" emma:medium="tactile" emma:mode="ink">
            <msink:context xmlns:msink="http://schemas.microsoft.com/ink/2010/main" type="paragraph" rotatedBoundingBox="21607,4302 22163,4302 22163,4939 21607,49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8E4075-C7C3-46B0-AFBF-0BA38632A6CB}" emma:medium="tactile" emma:mode="ink">
              <msink:context xmlns:msink="http://schemas.microsoft.com/ink/2010/main" type="line" rotatedBoundingBox="21607,4302 22163,4302 22163,4939 21607,4939"/>
            </emma:interpretation>
          </emma:emma>
        </inkml:annotationXML>
        <inkml:traceGroup>
          <inkml:annotationXML>
            <emma:emma xmlns:emma="http://www.w3.org/2003/04/emma" version="1.0">
              <emma:interpretation id="{18680473-AEFA-437B-A689-47DFDBA8FA02}" emma:medium="tactile" emma:mode="ink">
                <msink:context xmlns:msink="http://schemas.microsoft.com/ink/2010/main" type="inkWord" rotatedBoundingBox="21607,4302 22163,4302 22163,4939 21607,4939"/>
              </emma:interpretation>
              <emma:one-of disjunction-type="recognition" id="oneOf0">
                <emma:interpretation id="interp0" emma:lang="en-US" emma:confidence="0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8</emma:literal>
                </emma:interpretation>
              </emma:one-of>
            </emma:emma>
          </inkml:annotationXML>
          <inkml:trace contextRef="#ctx0" brushRef="#br0">16043 2584 391 0,'0'0'6'0,"0"0"2"16,0 0 1-16,0 0 2 15,0-13 2-15,0 13-2 16,0 0 1-16,0 0 1 0,-12-10-5 16,12 10-4-16,-24 6-1 15,5 7 0-15,-9 8-2 16,-1 1 2-16,-2 11-2 15,-3 6 0-15,4-3 2 16,-4 13-2-16,15 2 1 0,5-1-1 16,8 3 0-16,6-3-1 15,17-10 2-15,5 0-2 16,16-9 0-16,8-15 3 0,8-9-3 16,-1-7 0-16,4-17 0 15,1-2 0-15,-11-15 0 16,-1-3 0-16,-6-9 0 15,-9-1 0-15,-12-13 0 0,-2 6 0 16,-10-7 0-16,-3 2 0 16,-4 2 0-16,-21 7 0 15,-8 7 0-15,-8 13 0 16,-11 13 0-16,-5 11-8 0,-4 20-16 16,4 13-61-16,-8 2-1 15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17.2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6DF72ED-3F59-4AD3-83C5-00E72ADE50F7}" emma:medium="tactile" emma:mode="ink">
          <msink:context xmlns:msink="http://schemas.microsoft.com/ink/2010/main" type="inkDrawing" rotatedBoundingBox="9598,3445 11831,2844 12330,4696 10097,5298" semanticType="enclosure" shapeName="Other">
            <msink:destinationLink direction="with" ref="{CCC52B76-98F2-4186-8065-5DB098337906}"/>
          </msink:context>
        </emma:interpretation>
      </emma:emma>
    </inkml:annotationXML>
    <inkml:trace contextRef="#ctx0" brushRef="#br0">5131-95 293 0,'0'0'5'0,"0"0"2"16,0 0 1-16,17-20 5 16,4 7 0-16,6 0 4 15,9-7 2-15,11-2 2 16,10-1-4-16,7 1-1 0,6-5-3 15,4 10-1-15,2-6-2 16,5 5-3-16,3 2-2 16,-1 3-1-16,5 3-1 15,-1 10-1-15,0 0-1 16,0 0 1-16,3 6-2 0,-2 8 1 16,-1 0 0-16,-7 5 1 15,-6 2 0-15,-4 2 0 16,-3 0 0-16,0 3 0 15,-10 5 1-15,-3 3-1 0,-1 6 1 16,-6-1 0-16,-6 5-3 16,2 3 0-16,-7-1 0 15,-2 1 0-15,-4 0 0 0,-6-5 0 16,-7-1 0-16,2 3 0 16,-2-5 0-16,-10 2 0 15,0-1 0-15,-4-1 0 16,-3 5 0-16,0-1 0 0,0 1 0 15,-3-1 0-15,-11 3 0 16,-3 2 0-16,0 1 0 16,-2 2 0-16,-7-1 0 15,-5-3 0-15,0-4 0 0,2 0 0 16,-2-7 0-16,-2 5 0 16,2-11 0-16,2 0 0 15,1-3 0-15,-1 0 0 16,-2-1 0-16,2 1 0 15,-2-3 0-15,5-1 0 0,-8 0 0 16,4-4 0-16,-7 5 0 16,4-3 0-16,-5-5 0 15,-2 1 0-15,-6-3 0 0,-1-1 0 16,-1 0 0-16,-5-3 0 16,3 0 0-16,0 0 0 15,0 0 0-15,3-3 0 16,-1 3 0-16,5 0 0 0,3-6 0 15,-1 2 0-15,-2-2 0 16,0-4 0-16,-5 6 0 16,2-3 0-16,-8-3 0 15,1 8 0-15,-4-6 0 0,0 2 0 16,3-4 0-16,1 0 0 16,5 0 0-16,5 0 0 15,7-6 0-15,5-5 0 0,7 1 0 16,-2 0 0-16,9-3 0 15,3 2 0-15,2 4 0 16,-2 1 0-16,4 2 0 16,10 4 0-16,-17 0 0 15,17 0 0-15,-26 6-40 0,26-6-48 16,-14 4-3-16</inkml:trace>
    <inkml:trace contextRef="#ctx0" brushRef="#br0" timeOffset="-953.1622">5279-59 279 0,'0'0'4'0,"0"0"3"0,0 0 4 15,0 0 0-15,0 10 4 16,0-10 0-16,3 18 3 16,1-5 2-16,-4 1-2 15,0 5-4-15,0 4-2 16,3 4-2-16,1 6-1 0,-4 5-1 15,0 1-2-15,0 11-1 16,0 1 0-16,0-2-1 16,-4 9 0-16,1 2-1 15,-1-1 1-15,1 6-1 0,3-7 0 16,0 7 0-16,-3-9 0 16,-1 4-1-16,4-6 1 15,0 2 0-15,0-5 0 0,0-5 0 16,4 1 0-16,-1-4-3 15,0 0 0-15,1-7 0 16,-1 5 0-16,-3-4 0 16,0-3 0-16,0-1 0 0,0-7 0 15,0-5 0-15,0-1 0 16,0-10 0-16,0-10 0 16,0 0 0-16,0 0-4 15,0-20-36-15,4-7-47 16,2-10-1-16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21.9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FAC8C42-131C-4798-B16C-B8D5FCD2C4BB}" emma:medium="tactile" emma:mode="ink">
          <msink:context xmlns:msink="http://schemas.microsoft.com/ink/2010/main" type="inkDrawing" rotatedBoundingBox="22529,2748 24737,2650 24813,4343 22604,4441" hotPoints="24954,3637 23978,4613 23002,3637 23978,2661" semanticType="enclosure" shapeName="Circle">
            <msink:sourceLink direction="with" ref="{BDA0EDF2-9C09-40AF-B8A4-979C3997BED9}"/>
          </msink:context>
        </emma:interpretation>
      </emma:emma>
    </inkml:annotationXML>
    <inkml:trace contextRef="#ctx0" brushRef="#br0">18090-535 284 0,'0'0'5'0,"0"0"3"0,-12 10 2 15,12-10 6-15,-21 12 0 16,15 2 3-16,-11 3 2 0,1 2 2 16,5 3-5-16,1 0 0 15,0 5-4-15,0 13-3 16,6-3-1-16,1 10-1 15,3-1-2-15,0-1-1 0,7 7-1 16,0 11-1-16,3 7 1 16,-3-7-3-16,-1 4-2 15,5 0 0-15,-6 6 0 16,0 0 0-16,-5-5 0 0,2-2 0 16,-2-11 0-16,4-9 0 15,-4-7 0-15,3-10 0 16,0-8 0-16,-3-21 0 15,0 0 0-15,21 0-8 16,-21-17-77-16,10-9-3 0</inkml:trace>
    <inkml:trace contextRef="#ctx0" brushRef="#br0" timeOffset="765.6396">17963-685 340 0,'0'0'7'0,"31"-4"2"0,-2-6 5 16,12 0 1-16,13 0 1 15,9-7 1-15,15 3 1 0,8-2 0 16,2-5-4-16,-4 5-4 16,2 9-3-16,5 1 1 15,-4 3-4-15,-3 3-1 16,-5 0 0-16,-5 6-1 16,7 14-1-16,-4-4 2 15,-11 9-1-15,3 1-2 16,-9 1 0-16,2 7 0 0,-7 1 0 15,5 9 0-15,-10-4 0 16,0 3 0-16,0 2 0 0,-5-6 0 16,-6 8 0-16,-2 2 0 15,-6-1 0-15,-5-1 0 16,1-4 0-16,-8 4 0 16,-2 5 0-16,-3-1 0 0,-7-1 0 15,3-11 0-15,-1 5 0 16,3 0 0-16,-12-4 0 15,0-1 0-15,-5 2 0 16,-2-4 0-16,-2-1 0 0,-4 1 0 16,-10 7 0-16,-8-5 0 15,0 1 0-15,-2-3 0 16,-1-6 0-16,-2-1 0 16,-4 2 0-16,-10 1 0 15,-3-1 0-15,1-6 0 0,-4-3 0 16,-12 0 0-16,5 1 0 15,-13 0 0-15,-2-7 0 16,-6-5 0-16,1-1 0 0,-1-8 0 16,0 4 0-16,-3 3 0 15,7-4 0-15,-1-3 0 16,5 4 0-16,5-7 0 16,1 0 0-16,-8 7 0 0,4-7 0 15,2 0 0-15,1 0 0 16,1-4 0-16,9 4 0 15,4 0 0-15,6-3 0 16,12 0 0-16,11-1 0 0,6-9 0 16,22 13-66-16,0-9-26 15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12.9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0C997C3-1273-474A-8B6E-030E6315CF61}" emma:medium="tactile" emma:mode="ink">
          <msink:context xmlns:msink="http://schemas.microsoft.com/ink/2010/main" type="inkDrawing" rotatedBoundingBox="5853,2781 7107,4716 5280,5899 4027,3964" semanticType="enclosure" shapeName="Other">
            <msink:sourceLink direction="with" ref="{08C1AA05-29F6-49A7-A243-01863896E423}"/>
            <msink:sourceLink direction="with" ref="{F6C5EAB1-2360-4F74-8B72-AF1FD30869C9}"/>
            <msink:sourceLink direction="with" ref="{93CD3937-EF57-4DA6-9D3D-0A0BCE328175}"/>
          </msink:context>
        </emma:interpretation>
      </emma:emma>
    </inkml:annotationXML>
    <inkml:trace contextRef="#ctx0" brushRef="#br0">-43-25 309 0,'0'0'5'0,"0"0"4"16,17-6 2-16,-17 6 1 0,23-20 3 15,-3 12 1-15,8-5 1 16,8-1 0-16,0 2-4 16,11-2-4-16,1 4-1 15,9 0-2-15,-1 1-2 0,5 2 0 16,-1-4-1-16,4 5-1 15,-4 2 0-15,-3 0 0 16,-4 4-1-16,-3 0 0 16,-2 0 1-16,-1 8-1 0,-4 6 0 15,0-1 0-15,0 0 0 16,2 7 0-16,-2-1 1 16,7 2-1-16,1-1 0 0,-1-4 1 15,4 5 0-15,-1-5 0 16,0 5 0-16,-2-2 0 15,2-2 0-15,-12 7 0 16,2-1-1-16,-3 1 0 16,-6 6 0-16,-3-4 0 0,-5 3 0 15,0 2-1-15,-5-1 1 16,2 0 0-16,-2 0 0 16,-2 0 0-16,2 4 1 15,-2-4-1-15,-2 3 0 0,0-3 0 16,0 3 0-16,-3-2 0 15,-2 5-1-15,2-3 1 16,-4 5-1-16,-3-1 1 0,0-1-1 16,-7 3 2-16,0 2-2 15,0-1 0-15,0-3 0 16,-4-1 0-16,-6 5 0 16,0-5 0-16,0-3 0 0,-4 4 0 15,2 0 0-15,-5 0 0 16,3-1 0-16,-3 2 0 15,3 1 0-15,-2 1 0 16,-4-3 0-16,6-3 0 16,-2-1 0-16,-1-3 0 0,0-3 0 15,5-1 0-15,-2 1 0 16,-3-4 0-16,0 1 0 16,1-1 0-16,-1 0 0 15,-4 0 0-15,1-3 0 0,-3 5 0 16,-4-9 0-16,-3 0 0 15,0-2 0-15,0-2 0 16,-4 2 0-16,1-3 0 0,2-5 0 16,-5 0 0-16,5-2 0 15,2 4 0-15,-2-6 0 16,5-2 0-16,-2 0 0 16,6 0 0-16,-9 0 0 0,5 0 0 15,-1 0 0-15,-3 0 0 16,-1 0 0-16,2 0 0 15,-2 0 0-15,-2 0 0 16,-1 0 0-16,8 0 0 16,2 0 0-16,-7 0 0 0,8 0 0 15,0 4 0-15,2-4 0 16,-2 0 0-16,3 0 0 16,3-4 0-16,-6 2 0 15,3-4 0-15,-3 0 0 0,-1 4 0 16,-3-2 0-16,-3 4 0 15,-4 0 0-15,4 0 0 16,-4 0 0-16,8 4 0 0,-8 2 0 16,8-4 0-16,2 4 0 15,5-4 0-15,2-2 0 16,0 0 0-16,1 0 0 16,2-2 0-16,-3-4 0 0,7 4 0 15,-4-2 0-15,0 2 0 16,2-2 0-16,-2 4 0 15,14 0 0-15,-20-4 0 16,20 4 0-16,-9 0 0 0,9 0 0 16,0 0 0-16,0 0 0 15,0 0 0-15,0 0-8 16,-14 4-78-16,14-4-1 16</inkml:trace>
    <inkml:trace contextRef="#ctx0" brushRef="#br0" timeOffset="-1359.4118">4 0 285 0,'0'0'4'16,"0"0"4"-16,0 0 1 16,0 0 2-16,0 0 2 0,0 0-1 15,0 0 2-15,0 0 0 16,0 0-4-16,0 6 0 15,0-6-4-15,0 12 0 16,0-12-1-16,0 20-1 16,0-6 1-16,-4-1 0 0,4 3 0 15,0 1-1-15,0-3 0 16,0 6 0-16,0-4-1 16,0 2 0-16,0 1 0 15,4 1-1-15,-1 4 1 0,-3-4-2 16,3 9 1-16,1-1-1 15,-1 1-1-15,4 1 1 16,-7-3 0-16,3 0 0 0,1 3-1 16,-4 0 1-16,2-3 0 15,3-1 0-15,-5 1 1 16,2 0-1-16,-2 2 0 16,0 2 1-16,5 3 0 0,-5-1-1 15,0 3 1-15,0 1 0 16,0 4-1-16,0-2 1 15,0-3 1-15,0 1 0 16,0 1 0-16,0-2 0 16,0-3-1-16,0 4 1 0,0 0 0 15,2 0-1-15,5-1 0 16,0 2 0-16,3 5-1 16,-3-4 1-16,3 1-1 15,-3 1 0-15,-2-1 1 0,7-3-2 16,-3-2 0-16,-2 3 0 15,-1-8 0-15,5-1 0 16,-5-2 0-16,1 1 0 0,-1-8 0 16,1-1 0-16,0-5 0 15,-7-14 0-15,3 20-4 16,-3-20-13-16,3-17-61 16,-3 17-9-16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56.9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14F6B35-9880-412F-83DE-952E82467A99}" emma:medium="tactile" emma:mode="ink">
          <msink:context xmlns:msink="http://schemas.microsoft.com/ink/2010/main" type="inkDrawing" rotatedBoundingBox="7024,4161 9975,3682 9987,3759 7037,4238" semanticType="callout" shapeName="Other">
            <msink:sourceLink direction="with" ref="{82CC5BC8-AB9B-40A8-99CE-9DB269F7FE7B}"/>
            <msink:sourceLink direction="with" ref="{B4849D60-67F8-47F4-B70B-1F0BEA0FA81A}"/>
            <msink:destinationLink direction="to" ref="{ACFF8A30-17AF-4E5B-922A-EC96DA362080}"/>
          </msink:context>
        </emma:interpretation>
      </emma:emma>
    </inkml:annotationXML>
    <inkml:trace contextRef="#ctx0" brushRef="#br0">2245 716 147 0,'0'0'5'16,"0"0"6"-16,0 0 3 15,0 0 4-15,9-13 2 0,-9 13 5 16,14-6 0-16,-1-1 2 15,4 4-3-15,-1-4-4 16,5-1-3-16,6-2-2 16,6 4-2-16,5-4-2 15,5-4-2-15,4 1-1 0,6 0-2 16,4 0 0-16,3-1-1 16,7 2 0-16,-7 2-1 15,11-5 0-15,-4 5-1 0,4 0 0 16,1 0-1-16,2 0 1 15,4-3-1-15,-1-3 1 16,0-2-1-16,3 6 0 16,1-2 0-16,-4-3 0 15,-3 5-1-15,0-2 1 0,-5 4-1 16,-2-1 0-16,0 5-1 16,0-4 1-16,-3 0-1 15,-4 0 1-15,4-1 0 16,-4 2 0-16,4 3 1 0,-7-1-1 15,-7 0 1-15,0 0-1 16,1 3 2-16,-8 2-1 16,-6-2-1-16,0 2 1 0,0-2-1 15,-3 0 1-15,-1-2-1 16,3 2 0-16,-2 1-1 16,-1 0 1-16,5-5 0 15,-2 5-1-15,4-1 1 0,-9-2 0 16,2 2 1-16,-10 2-1 15,0-2 0-15,-6 4 1 16,-3-4-1-16,-14 4 0 16,14 0 0-16,-14 0-2 0,0 0-2 15,17 8-3-15,-17-8-14 16,-11 0-63-16,11 0-3 16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8:00.5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53A4FE7-17D4-41D8-9715-B2B7D2A5D9D3}" emma:medium="tactile" emma:mode="ink">
          <msink:context xmlns:msink="http://schemas.microsoft.com/ink/2010/main" type="inkDrawing" rotatedBoundingBox="8618,6913 13238,3353 14233,4644 9613,8204" semanticType="callout" shapeName="Other">
            <msink:sourceLink direction="to" ref="{DE7739A6-0D2A-49BC-9232-018088302EB2}"/>
            <msink:sourceLink direction="to" ref="{7C980E87-451A-4265-BD61-BAF64A5EF182}"/>
            <msink:sourceLink direction="to" ref="{89D679D9-C72D-45C9-B0CC-DA552F7C4677}"/>
            <msink:sourceLink direction="to" ref="{39912F99-39A7-4684-80D6-0DB7DE460B9A}"/>
            <msink:sourceLink direction="to" ref="{12298EA5-6EDB-4D3D-94F6-B3AF4965CF10}"/>
            <msink:sourceLink direction="to" ref="{D19D4F9D-9F5C-457B-9248-FC1CFF5AD458}"/>
          </msink:context>
        </emma:interpretation>
      </emma:emma>
    </inkml:annotationXML>
    <inkml:trace contextRef="#ctx0" brushRef="#br0">8548 249 233 0,'0'0'8'0,"0"0"3"16,0 0 4-16,0 0 3 0,0 0 2 15,7 3 3-15,-7-3-1 16,9 24 3-16,-9-11-7 16,7 7-3-16,-2 0-5 15,-3 2-1-15,5 5-3 0,-7 1-1 16,0-5-3-16,3-7 0 16,-3 2 1-16,0-18-1 15,17 12 1-15,-17-12-1 16,17 0 0-16,-1-2 1 0,-2-16-2 15,6-1 0-15,1-5 0 16,-2-5-1-16,-5 5 0 16,3-10 0-16,-7 8-1 0,-1-1 1 15,-9 7-1-15,0 20 0 16,-19-14 1-16,-2 14 0 16,-6 5-1-16,-2 8 0 15,1 7 1-15,-8 3-1 16,5 0 1-16,2 4 0 0,5-4 0 15,11 1 1-15,3-8 0 16,6 1-1-16,4-17 1 16,18 7 0-16,4-7-2 15,11-9 2-15,1-8 0 0,6-3-2 16,-6-5 2-16,-4-1-1 16,-3-1 0-16,-10 4 1 15,-10-4 0-15,-7 8-1 16,-3 1 0-16,-14 8 1 0,-4 0-1 15,2 0 1-15,-5 7-1 16,3 3-1-16,4 0 2 16,1 0 1-16,16 0-1 0,-13 0 2 15,13 0-1-15,0 0 0 16,0 0 1-16,0 0 1 16,0 0-2-16,0 0 2 15,0 0-2-15,0 0 0 16,0 0 0-16,-7 17-1 0,7-17 1 15,0 22-1-15,0-4 0 16,0 3 0-16,3 2 1 16,-3 6-1-16,0 4 0 15,0 4 0-15,0 0 0 0,-3 3 0 16,0 3 0-16,-1 4 0 16,-6 7-1-16,3-5 1 15,-2 8 0-15,-5 0-1 16,4 4 2-16,-3-2-2 0,0 6 0 15,-4-7 0-15,3 2 0 16,-3 1 0-16,5-8 0 16,-2-2 0-16,7-4 0 0,-3-11 0 15,3-4 0-15,0-7 0 16,7-5 0-16,0-7 0 16,0-13 0-16,-3 17 0 15,3-17 0-15,0 0 0 16,0 0 0-16,0 0 0 0,0 0 0 15,0 0 0-15,0 0 0 16,0 0 0-16,0 0 0 16,0 0 0-16,-7-7 0 15,7 7 0-15,0 0 0 0,0 0 0 16,-7-13 0-16,7 13 0 16,0 0 0-16,-12-7 0 15,12 7 0-15,-14 0 0 16,1 0 0-16,-1 7 0 0,-2 0 0 15,-8 3 0-15,0-4 0 16,-2 1 0-16,-1 2 0 16,-3 1 0-16,-4 4 0 0,-2-2 0 15,-9 3 0-15,2 5 0 16,-4 0 0-16,-9 3 0 16,2 4 0-16,-13 2 0 15,0 2 0-15,-3 6 0 0,2-4 0 16,-9 3 0-16,4 2 0 15,-1-1 0-15,-3-1 0 16,1 1 0-16,-5 4 0 16,-6-5 0-16,0 3 0 15,-7 1 0-15,-3 1 0 0,-4 1 0 16,-6 2 0-16,0 0 0 16,-7 2 0-16,1 1 0 15,-6 0 0-15,6 3 0 16,-4 0 0-16,-1-3 0 0,5-1 0 15,-4 3 0-15,-1 0 0 16,8-7 0-16,-5 5 0 16,8-4 0-16,-3 1 0 0,3-5 0 15,4 6 0-15,5-8 0 16,8 2 0-16,6-5 0 16,7 0 0-16,6-11 0 15,14 0 0-15,11-6 0 0,9-8 0 16,7-2 0-16,12-4 0 15,6-3 0-15,12 0 0 16,-14 0 0-16,14 0 0 0,0 0 0 16,0 0 0-16,0 0 0 15,0 0 0-15,0 0 0 16,0 0 0-16,0 0 0 16,0 0 0-16,7 0 0 15,-7 0 0-15,0 8 0 0,0-8 0 16,2 18 0-16,3 0 0 15,-3 3 0-15,5 1 0 16,-4 12 0-16,1-1 0 16,-1 12 0-16,1-6 0 0,-1 11 0 15,-3 1 0-15,7-6 0 16,-4 5 0-16,1-6 0 16,-1-4 0-16,1 0 0 15,2 1 0-15,-2-12 0 0,-1 1 0 16,3-7 0-16,-3 3 0 15,1-6 0-15,3-5 0 16,-4-1 0-16,-3-14 0 16,3 16 0-16,-3-16 0 0,0 0 0 15,14 4 0-15,-14-4 0 16,0 0 0-16,17 0 0 16,-3-4 0-16,-2-2 0 15,9 6 0-15,5-4 0 16,8 4 0-16,6-4 0 0,4 4 0 15,3 0 0-15,6 4 0 16,1 0 0-16,2 2 0 16,1 0 0-16,0 1 0 0,-3 3 0 15,-1 0 0-15,2 0 0 16,-9 0 0-16,1 4 0 16,-4-6 0-16,0 6 0 15,-2 0 0-15,3 1 0 0,-7-3 0 16,3 2 0-16,-4-5 0 15,5 1 0-15,-8-3 0 16,-2 3 0-16,-2-7 0 16,-5 1 0-16,-1-4 0 0,-9 0 0 15,-1 0 0-15,-13 0 0 16,21 0 0-16,-21 0 0 16,12 0 0-16,-12 0 0 0,0 0 0 15,7-17-5-15,-7 17-84 16,0-17-1-16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8:03.55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82AE0AB-9E10-4521-8A0A-898004214B44}" emma:medium="tactile" emma:mode="ink">
          <msink:context xmlns:msink="http://schemas.microsoft.com/ink/2010/main" type="inkDrawing" rotatedBoundingBox="9583,4158 14653,7243 13819,8614 8749,5529" semanticType="verticalRange" shapeName="Other">
            <msink:sourceLink direction="with" ref="{7B01EB6C-AAC7-490D-A28B-449B6D7A625F}"/>
            <msink:sourceLink direction="with" ref="{A16CF6BE-4CCF-414D-A29C-BD537FD035B6}"/>
            <msink:sourceLink direction="with" ref="{EE42CFAF-B79D-45B5-B1A6-B40EDC9B279C}"/>
          </msink:context>
        </emma:interpretation>
      </emma:emma>
    </inkml:annotationXML>
    <inkml:trace contextRef="#ctx0" brushRef="#br0">730-4 249 0,'0'0'8'0,"0"0"5"16,0 0 3-16,0 0 3 16,0 0 2-16,0-14-1 0,0 14 0 15,0 0 3-15,0 0-9 16,-17 4-5-16,3 3-3 16,-2-1-2-16,-8 4-1 15,-3 0 0-15,-6 0-1 0,-10 1 2 16,-5-1 0-16,-6-2-2 15,1-2 1-15,-4-4 0 16,0 2 0-16,-3-4 0 16,3 0-1-16,14 0 1 0,2 0 0 15,11 0 0-15,3-4 1 16,10 2 0-16,17 2 0 16,-12-6 0-16,12 6 0 0,0 0 0 15,0 0-1-15,0 0 0 16,0 0-1-16,0 0 0 15,0 0 0-15,5-8-1 16,-5 8 1-16,0 0-1 0,0 0-1 16,0 0 1-16,12 8 0 15,-12-8 0-15,9 15-1 16,-2-1 1-16,3-1 0 16,-3 0 0-16,6 7 1 15,-4-4-2-15,2 5 0 0,-1-1 0 16,0 3 0-16,0 3 0 15,-3 2 0-15,7 1 0 16,-12 5 0-16,5-1 0 16,3 4 0-16,-3-1 0 0,0 5 0 15,-4-4 0-15,1-1 0 16,-1-3 0-16,0 1 0 16,-3 0 0-16,0-8 0 0,0 1 0 15,-3 0 0-15,3-1 0 16,-3-2 0-16,-1-1 0 15,4-3 0-15,-3 6 0 16,3-5 0-16,0-2 0 0,0-1 0 16,0 2 0-16,3-4 0 15,-3-2 0-15,4 2 0 16,-1-3 0-16,-3-3 0 16,0-10 0-16,7 20 0 15,-7-20 0-15,0 13 0 0,0-13 0 16,0 0 0-16,0 0 0 15,0 0 0-15,0 0 0 16,0 0 0-16,0 12 0 0,0-12 0 16,0 0 0-16,-7 10 0 15,7-10 0-15,0 0 0 16,0 0 0-16,0 0 0 16,-7 12 0-16,7-12 0 0,0 0 0 15,0 0 0-15,0-10 0 16,0 10 0-16,7-12 0 15,-7 12 0-15,23-17 0 16,-6 9 0-16,7-2 0 0,2 4 0 16,4-4 0-16,7-1 0 15,4 1 0-15,-5 4 0 16,4-4 0-16,1 4 0 16,-1-1 0-16,-4 4 0 0,2-1 0 15,-9 4 0-15,9 0 0 16,-9 0 0-16,4 0 0 15,5 0 0-15,-9 0 0 16,9 4 0-16,-2-4 0 16,-2 0 0-16,6 3 0 0,-2-3 0 15,2 0 0-15,-1 3 0 16,6 1 0-16,-2-1 0 16,0 4 0-16,0-4 0 0,2 6 0 15,-2 1 0-15,0 1 0 16,-2-1 0-16,-1 6 0 15,0-3 0-15,1 1 0 16,-2 6 0-16,1-3 0 0,1 3 0 16,-4 0 0-16,-3 2 0 15,-5 5 0-15,-5 1 0 16,2 2 0-16,-9 3 0 16,0 0 0-16,-10 5 0 0,0-2 0 15,-5 1 0-15,2-2 0 16,-1 4 0-16,-3-6 0 15,0 0 0-15,0-6 0 16,0 3 0-16,0-3 0 0,4-4 0 16,-4-7 0-16,0 1 0 15,0-4 0-15,0-13 0 16,0 16 0-16,0-16 0 16,0 0 0-16,0 0 0 0,-11 12 0 15,11-12 0-15,0 0 0 16,-16 0 0-16,16 0 0 15,-13 0 0-15,13 0 0 16,-14-8 0-16,14 8 0 0,-10-6 0 16,10 6 0-16,-7-14 0 15,7 14 0-15,0-16 0 16,0 16 0-16,10-17 0 16,4 7 0-16,3 4 0 0,2-5 0 15,5 2 0-15,7-1 0 16,-2 0 0-16,4 6 0 15,-2 1 0-15,2 0 0 0,1 3 0 16,-3 3 0-16,2 4 0 16,0 3 0-16,1 2 0 15,-1 3 0-15,10-6 0 16,1 4 0-16,3 1 0 16,7-2 0-16,2-4 0 0,5 2 0 15,-1-1 0-15,0-1 0 16,4 2 0-16,0 0 0 15,-4-6 0-15,4 4 0 16,-4 3 0-16,4 3 0 0,-1-5 0 16,1 4 0-16,0 1 0 15,3-4 0-15,0 2 0 16,-4 3 0-16,1-3 0 16,7 2 0-16,-8-4 0 0,1 4 0 15,0-4 0-15,-9 3 0 16,0 1 0-16,-8-4 0 15,-1 2 0-15,-5-5 0 16,-4 3 0-16,-8-4 0 0,2 2 0 16,-7 0 0-16,2-4 0 15,-2 4 0-15,0-4 0 16,-5 2 0-16,-2-2 0 16,-3-4 0-16,-2 7 0 0,-12-7 0 15,24 2 0-15,-24-2 0 16,14 8 0-16,-14-8 0 15,0 0 0-15,17 2 0 16,-17-2 0-16,0 0 0 0,12 4 0 16,-12-4 0-16,0 0 0 15,0 0 0-15,0 0 0 16,0 0 0-16,0 0 0 16,0 0 0-16,0 0 0 0,0 0 0 15,0 0 0-15,0 0 0 16,0 0 0-16,0 0 0 15,0 0 0-15,0 0 0 16,0 0 0-16,11 10 0 0,-11-10 0 16,0 0 0-16,3 20 0 15,-3-20 0-15,3 22 0 16,1-7 0-16,-1 1 0 16,-3 8 0-16,0-1 0 0,4 7 0 15,-1 0 0-15,-3 3 0 16,3 4 0-16,-3 0 0 15,0 3 0-15,4 1 0 16,-1-2 0-16,-3 1 0 0,4-1 0 16,1 2 0-16,0-5 0 15,-3 8 0-15,8-3 0 16,-3 2 0-16,3-4 0 16,1 7 0-16,1-5 0 0,-5 3 0 15,7-1 0-15,-8-2 0 16,5 2 0-16,-5-7 0 15,1 9 0-15,0-6 0 0,-3 1 0 16,1-3 0-16,0 3 0 16,1-1 0-16,0-5 0 15,-2 5 0-15,-1 0 0 16,4-3 0-16,-7 0 0 16,3-3 0-16,-3 2 0 0,0-2 0 15,0 3 0-15,0-3 0 16,0 5 0-16,0-5 0 15,0 3 0-15,0 1 0 16,0-3 0-16,0-1 0 0,-3-3 0 16,3-3 0-16,0-11 0 15,0 1 0-15,0-3 0 16,0-14 0-16,0 10 0 16,0-10 0-16,0 0 0 0,0 0 0 15,0 0 0-15,0 0 0 16,0 0 0-16,0 0 0 15,0 0 0-15,0 12 0 16,0-12 0-16,0 0 0 0,-7 21 0 16,7-21 0-16,0 0 0 15,0 13 0-15,0-13 0 16,0 0 0-16,0 0 0 0,0 0 0 16,0 0 0-16,-3-10 0 15,3 10 0-15,0-13 0 16,0 13 0-16,0-13 0 15,-4-3 0-15,4-11-60 16,0 27-35-16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8:17.3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07D7B88-92D4-4367-B531-766A04C34B97}" emma:medium="tactile" emma:mode="ink">
          <msink:context xmlns:msink="http://schemas.microsoft.com/ink/2010/main" type="inkDrawing" rotatedBoundingBox="2860,2517 26877,69 27988,10967 3971,13416" semanticType="container" shapeName="Other">
            <msink:sourceLink direction="with" ref="{FFE9CFC8-B947-4199-9330-3765B676043E}"/>
            <msink:sourceLink direction="with" ref="{EE42CFAF-B79D-45B5-B1A6-B40EDC9B279C}"/>
            <msink:sourceLink direction="with" ref="{0107D47F-B4E3-4C27-B00C-0EB3A1257784}"/>
            <msink:sourceLink direction="with" ref="{9249E5C3-A556-4325-9372-F8AA5B7DF4B9}"/>
            <msink:sourceLink direction="with" ref="{9B648A44-A187-40A9-B211-E6FD80C06C23}"/>
            <msink:destinationLink direction="with" ref="{78C065AD-B686-441C-8EBA-B9757642FD23}"/>
          </msink:context>
        </emma:interpretation>
      </emma:emma>
    </inkml:annotationXML>
    <inkml:trace contextRef="#ctx0" brushRef="#br0">23230 88 286 0,'0'0'9'0,"0"0"1"0,-16 0 4 16,16 0 3-16,-21 6 0 15,21-6 2-15,-27 8 0 0,13-5-1 16,14-3-6-16,-23 20-5 16,23-4-3-16,0-3-1 15,13 7 0-15,4 5-5 16,14-3 4-16,-2-2-2 15,16-4 0-15,1-5 0 0,1-5 0 16,-7-2 0-16,1-8 1 16,-12-9 0-16,-8-3 0 15,-4-1 1-15,-17-6-2 16,0-4 0-16,-14 1 2 0,-6-1-2 16,-3 0-1-16,-4 0 1 15,-1 11-1-15,-5 3 0 16,4 9 0-16,-9 4 1 15,9 14-2-15,-5 5 2 0,4 8 0 16,3 9-1-16,-4-10 1 16,12 9 0-16,2 2 0 15,17-8 0-15,0-6 0 16,13-9-3-16,13-11 3 0,5-3-1 16,7-3 0-16,5-13 2 15,-10-9-2-15,1 0 2 16,-5-8-1-16,-11 2 0 0,-12 1 0 15,-6 3 1-15,-10-3 0 16,-10 4-2-16,-3 1 2 16,-8 9-1-16,4 10 2 15,-6 6-2-15,2-4 3 16,8 4-1-16,3 0 2 0,1 4 0 16,5 8-1-16,14-12 2 15,-7 22 0-15,7-22-2 16,4 27 1-16,2-11-1 15,0 7-1-15,4 3 2 0,-6-2-2 16,6 6-1-16,-7 0 1 16,-3 0 0-16,4 6-1 15,-4 2 0-15,0 6-1 0,0-8-1 16,3 8 1-16,1-1 0 16,-4 4-1-16,3-4 1 15,-3 10 0-15,3-7 0 16,1 1 0-16,-1 0 1 0,1 6-1 15,-4 0 1-15,0 2 0 16,-4-3-1-16,-3-1 0 16,4 5 2-16,0 6-1 15,-11 0 0-15,0 2 0 16,2-1 0-16,2 0-1 0,-1 2 0 16,1 4 1-16,0 1-2 15,1-6 3-15,-1 5-2 16,6-2 0-16,1 0 2 15,3 0-1-15,0 3 1 0,0-4 1 16,0 6-1-16,0-4-1 16,7 0 1-16,-2 5-2 15,0 0 0-15,-5-2 0 0,0-1 0 16,0 0 0-16,2 0 0 16,-2-4 0-16,0 8 0 15,0-14 0-15,0 10 0 16,0 0 0-16,0-2 0 0,0-2 0 15,5 0 0-15,0-2 0 16,-1 2 0-16,-1-2 0 16,4 2 0-16,0-9 0 15,-4-3 0-15,1-4 0 16,-4 1 0-16,3-9 0 0,-3-1 0 16,0-4 0-16,-3-8 0 15,-1 4 0-15,-9-2 0 16,-1 2 0-16,5 1 0 15,-5-2 0-15,1 1 0 0,-1-6 0 16,0 5 0-16,7-6 0 16,2 0 0-16,-2-9 0 15,3-1 0-15,4-2 0 0,0 1 0 16,0-3 0-16,0 2 0 16,0-1 0-16,0-13 0 15,0 16 0-15,0-2 0 16,0-2 0-16,0 2 0 0,0-14 0 15,-3 21 0-15,3-21 0 16,0 16 0-16,0-16 0 16,-3 10 0-16,3-10 0 15,0 0 0-15,0 0 0 0,0 14 0 16,0-14 0-16,0 0 0 16,0 0 0-16,0 0 0 15,0 0 0-15,0 0 0 16,0-10 0-16,0 10 0 15,0-16 0-15,3-2 0 0,0 1 0 16,3 3 0-16,1-2 0 16,-4 0 0-16,11 6 0 15,0-11 0-15,3 5 0 0,-5 3 0 16,9-1 0-16,-1 0 0 16,1 4 0-16,1 4 0 15,-1-1 0-15,-2 7 0 16,2 0 0-16,-4 7 0 0,-4 5 0 15,0 9 0-15,-6-5 0 16,6 16 0-16,-6-6 0 16,-3 11 0-16,-4 4 0 15,3 2 0-15,-3-1 0 0,0 5 0 16,-3 6 0-16,-4-3 0 16,-3 11 0-16,-1-5 0 15,-1 4 0-15,-2-2 0 16,4-6 0-16,-4 5 0 15,2-3 0-15,2-8 0 0,-1-2 0 16,1-4 0-16,3-7 0 16,-6 0 0-16,2-5 0 15,-1-9 0-15,5-2 0 16,4-3 0-16,3-14 0 0,0 0 0 16,-17 6 0-16,17-6 0 15,0-6 0-15,0 6 0 16,0-17 0-16,0 17 0 0,0-14 0 15,0 14 0-15,0 0 0 16,0 0 0-16,0-12 0 16,0 12 0-16,0 0 0 15,0 0 0-15,0 0 0 0,10 6 0 16,-10-6 0-16,7 16 0 16,-7-16 0-16,0 27 0 15,0-10 0-15,3 2 0 16,-3 3 0-16,0 7 0 0,-3-5 0 15,-1 2 0-15,1 7 0 16,-4 4 0-16,-3 4 0 16,3-2 0-16,-2 12 0 15,-5-5 0-15,1 10 0 16,-1 4 0-16,4 8 0 0,-4-1 0 16,5 6 0-16,-1 1 0 15,-1 2 0-15,8 0 0 16,0 5 0-16,-4-1 0 0,7 3 0 15,-4 1 0-15,4 3 0 16,-3-4 0-16,1 1 0 16,-3 9 0-16,-2-10 0 15,-2 5 0-15,-1-3 0 0,0 0 0 16,-7-5 0-16,1-4 0 16,2 2 0-16,1-12 0 15,-1 0 0-15,5-5 0 16,-3-14 0-16,3-11 0 0,2-5 0 15,4-8 0-15,-7-13 0 16,-4-4 0-16,-5-6 0 16,-8 0 0-16,-10-3 0 15,-14-7 0-15,-13 4 0 0,-15-5 0 16,-21-2 0-16,-15 1 0 16,-18-7 0-16,-22 5 0 15,-16 2 0-15,-23-2 0 16,-14 4 0-16,-16 3 0 0,-17 7 0 15,-10 0 0-15,-8 0 0 16,-18 10 0-16,-7 5 0 16,-5-3 0-16,-13 2 0 15,-13-4 0-15,-6 5 0 0,-5 1 0 16,-11-4 0-16,-1 5 0 16,-11-4 0-16,-6 8 0 15,4-5 0-15,-8 4 0 16,7-3 0-16,-3-1 0 0,4-2 0 15,3-3 0-15,9-5 0 16,8 0 0-16,-5 1 0 16,11-7 0-16,3 0 0 15,14 0 0-15,0 0 0 0,10 0 0 16,7-4 0-16,3 1 0 16,10 0 0-16,10-4 0 15,7 1 0-15,3 3 0 16,6-4 0-16,5 0 0 0,5 3 0 15,5-2 0-15,6 4 0 16,-7-2 0-16,6-2 0 16,5-2 0-16,3 8 0 15,0-3 0-15,-5-1 0 0,9 4 0 16,-8 0 0-16,6 0 0 16,-2 7 0-16,-1 3 0 15,5 0 0-15,-1 4 0 16,3-1 0-16,0 0 0 0,0 3 0 15,8-2 0-15,-5-1 0 16,11 0 0-16,-7 1 0 16,6-6 0-16,1 2 0 15,0 0 0-15,6-1 0 0,7-2 0 16,0 0 0-16,15-1 0 16,-3 0 0-16,9 1 0 15,9-4 0-15,3-3 0 16,10 0 0-16,8 0 0 0,6-3 0 15,3-4 0-15,8 1 0 16,9-4 0-16,7 0 0 16,7 3 0-16,-1-3 0 15,11 4 0-15,2-4 0 0,7 6 0 16,2 0 0-16,2 1 0 16,-4 3 0-16,5 3 0 15,2 5 0-15,-7 2 0 0,4 4 0 16,-1-2 0-16,4 5 0 15,5-4 0-15,5 1 0 16,1-1 0-16,9-7 0 16,4 0 0-16,6 2 0 15,4-8 0-15,7 0 0 0,6 0 0 16,-1-8 0-16,6-1 0 16,1-4 0-16,8-1 0 15,0-8 0-15,3 1 0 16,3-5 0-16,4-1 0 0,-1-10 0 15,4-7 0-15,0-3 0 16,0-5 0-16,0-8 0 16,0-7 0-16,0 0 0 15,-3-10 0-15,-4 0 0 0,-3-6 0 16,1-1 0-16,-5 5 0 16,0-9 0-16,-3 9 0 15,7-1 0-15,-6 0 0 0,6 6 0 16,-4 4 0-16,4 0 0 15,0 7 0-15,-4-4 0 16,2 6 0-16,-9-2 0 16,4 0 0-16,-2 2 0 15,-5 5 0-15,3 5 0 0,4 2 0 16,1 6 0-16,3 9 0 16,3 3 0-16,6 5 0 15,1 6 0-15,3 4 0 16,0-1 0-16,3 3 0 0,4-2 0 15,0-1 0-15,3 3 0 16,4 2 0-16,-4-6 0 16,6 5 0-16,1-3 0 15,3 0 0-15,3-2 0 0,4 1 0 16,6 1 0-16,-2-1 0 16,5-1 0-16,9 3 0 15,-5-6 0-15,6 3 0 16,1 0 0-16,4-1 0 0,-8 5 0 15,4 0 0-15,-4 1 0 16,0 3 0-16,-5 3 0 16,-4 1 0-16,-1 2 0 0,-7 1 0 15,5 3 0-15,-4-4 0 16,-4 1 0-16,1 0 0 16,2-1 0-16,-2 1 0 15,0-6 0-15,2 2 0 16,1 0 0-16,-4 0 0 0,1 1 0 15,-2 0 0-15,2 0 0 16,-3 4 0-16,-4 2 0 16,-1 0 0-16,1 0 0 15,0 0 0-15,0 0 0 0,-1 0 0 16,1 0 0-16,0 0 0 16,-1 0 0-16,1-2 0 15,-3 2 0-15,-14 0 0 16,17-4 0-16,-17 4 0 0,10-4 0 15,-10 4 0-15,0 0 0 16,12 0 0-16,-12 0 0 16,0 0 0-16,21 0 0 0,-21 0-62 15,13 0-31-15</inkml:trace>
    <inkml:trace contextRef="#ctx0" brushRef="#br0" timeOffset="3510.7929">23736 4517 355 0,'0'0'6'16,"0"0"3"-16,0 0 0 0,0 0 3 16,13 14-1-16,-13-14 1 15,0 23 1-15,-7-3 1 16,-6 0-6-16,-1 7-3 16,-3 2-1-16,1 13 0 0,-1-7-2 15,0 1-1-15,7 3 0 16,3-13 0-16,7-3 1 15,3-7-1-15,-3-16 0 16,28 7 1-16,-6-11-1 16,6-15 0-16,2-4 1 0,0-3-2 15,-3-9 1-15,-6 5 0 16,-5 1-1-16,-10-1 0 16,-2 2 1-16,-4 9 0 0,-14 5-1 15,-10 11 2-15,2 3-1 16,-9 3 0-16,5 11 0 15,0 2 0-15,-2 8 0 16,8-1 0-16,10 4-1 0,6-8 0 16,4 2-2-16,17-5-1 15,9 2 0-15,9-11 0 16,4-7-1-16,6 0-1 0,1-12 1 16,-9-5 1-16,0 1 1 15,-14-4 2-15,-13-2 1 16,-10-1 0-16,-10 2 2 15,-13 7 0-15,-14 7 0 16,-3 4 0-16,-10 3 0 0,0 3-1 16,0 11 1-16,5 0-1 15,9 2-1-15,9-6 1 16,1 4-1-16,26-14 0 16,-7 12 0-16,7-12 0 0,19 0-1 15,2-6 2-15,-1-10-1 16,3 0 0-16,1-5 1 15,-7-9-1-15,-5-5 0 16,2-4 1-16,-4-8-1 0,-6-3 0 16,-4-2 0-16,0-9 1 15,-7-2-2-15,-2-8 1 16,-3 2 0-16,0-3-1 16,-5-3 3-16,0 4-3 15,6-5 0-15,-1-1 0 16,2 0 0-16,-1 4 0 15,-2-4 0-15,4-1 0 0,2 3 0 16,0-9 0-16,4 0 0 16,-1 1 0-16,1 3 0 15,3-7 0-15,-4 0 0 0,4 1 0 16,4-3 0-16,3 3 0 16,-7-1 0-16,5 8 0 15,2-5 0-15,3 11 0 16,-3-8 0-16,0 10 0 15,-4-1 0-15,1 3 0 0,-1-6 0 16,1 2 0-16,-1-3 0 16,0 4 0-16,-3-4 0 15,0 4 0-15,0-5 0 16,-3 3 0-16,3 8 0 0,-3 2 0 16,-8 1 0-16,1 10 0 15,0-4 0-15,1 3 0 16,-1 3 0-16,3 2 0 0,-7-1 0 15,7 4 0-15,-6-2 0 16,6-1 0-16,-2 6 0 16,5 2 0-16,-6 4 0 15,3 4 0-15,-6 6 0 0,6 3 0 16,3 7 0-16,1 1 0 16,3 16 0-16,-9-13 0 15,9 13 0-15,0 0 0 16,0 0 0-16,0 0 0 0,0 0 0 15,-10 0 0-15,10 0 0 16,-7 11 0-16,7-11 0 16,-7 16 0-16,7-16 0 15,-7 16 0-15,7-16 0 16,-7 21 0-16,7-21 0 0,4 20 0 16,-4-20 0-16,10 13 0 15,-10-13 0-15,19 10 0 16,-2-10 0-16,-17 0 0 15,28-6 0-15,-18-11 0 0,6 1 0 16,1-6 0-16,0-1 0 16,0-10 0-16,-3 3 0 15,2-9 0-15,-6 1 0 0,0-4 0 16,4-5 0-16,-9-4 0 16,2-2 0-16,-7-10 0 15,0-1 0-15,4-6 0 16,-4 3 0-16,0-4 0 0,0-4 0 15,-7-7 0-15,0 9 0 16,-2 10 0-16,-1 10 0 16,-7 6 0-16,3 3 0 15,-2 17 0-15,-1 15 0 0,0 8 0 16,0 4 0-16,-3 7 0 16,0 6 0-16,3-3 0 15,-2 7 0-15,-2 1 0 16,1 8 0-16,4-9 0 0,-1-1 0 15,6 1 0-15,-2-4 0 16,9 3 0-16,4-5 0 16,0-11 0-16,0 0 0 15,17 2 0-15,1-2 0 0,-1-2 0 16,-1 2 0-16,-3-8 0 16,4 2 0-16,-3-5 0 15,-14 11 0-15,9-9 0 16,-9 9 0-16,0 0 0 0,0-23 0 15,0 23 0-15,-2-22 0 16,2 7 0-16,-5 3 0 16,-2-6 0-16,7-2 0 15,-2-7 0-15,2 1 0 0,0-1 0 16,-3-3 0-16,-4 3 0 16,3-10 0-16,-2-5 0 15,2-3 0-15,-6 2 0 16,-7-3 0-16,-2-5 0 0,1-2 0 15,-4-6 0-15,1 0 0 16,4 4 0-16,-7 5 0 16,2-4 0-16,1 4 0 15,4 3 0-15,5 0 0 0,1 11 0 16,-2-1 0-16,-4 11 0 16,1-5 0-16,5 2 0 15,5-4 0-15,6 2 0 16,-11 7 0-16,5-9 0 0,-1 3 0 15,7-3 0-15,0-1 0 16,0 7 0-16,0 8 0 16,-9-8 0-16,4 10 0 15,-2 1 0-15,7 16 0 0,-29-20 0 16,12 17 0-16,-10-8 0 16,-7 4 0-16,-5 7 0 15,-8 0 0-15,-20 0 0 16,-4-4 0-16,-13 2 0 15,-16 2 0-15,-14 6 0 0,-13 1 0 16,-17-4 0-16,-13 0 0 16,-1 2 0-16,-16-2 0 15,-11-1 0-15,-9 2 0 0,-11-4 0 16,-8-4 0-16,-1-6 0 16,-15 4 0-16,-8 3 0 15,-11-5 0-15,-9 6 0 16,-8-8 0-16,-7 6 0 0,-2-2 0 15,-12 6 0-15,-8 0 0 16,-8 4 0-16,-13-4 0 16,7-8 0-16,-17 5 0 15,-2-1 0-15,-16 4 0 0,-1 0 0 16,-8-6 0-16,1 3 0 16,-5 3 0-16,-12 0 0 15,-1 9 0-15,-13 2 0 16,3 1 0-16,-12-2 0 15,2 4 0-15,-2 11 0 0,-8-5 0 16,1-1 0-16,-5 1 0 16,12 4 0-16,-8 2 0 15,3-3 0-15,-9 12 0 0,1-10 0 16,1 8 0-16,5 0 0 16,2 2 0-16,-2-5 0 15,9 0 0-15,-3 3-2 16,11 1 0-16,2-1 0 0,11 3 0 15,3-5 2-15,10 10-2 16,6-9 2-16,11 5 1 16,16-1-1-16,4 1 1 15,17 0 0-15,6 3 0 0,18-3 0 16,8 0 1-16,18-1-2 16,13 0 0-16,13 1 1 15,18-2-1-15,13 1 0 16,20-7 0-16,7-3 2 0,15 9-2 15,18-11 0-15,17 2 0 16,14-6 0-16,12-3 0 16,18-5 0-16,15-2 0 15,15 1 0-15,13-4 0 0,10-7 0 16,6 3 0-16,14-3 0 16,0 0 0-16,0 0 0 15,0 0 0-15,-7 14 0 16,11-2 0-16,2 6 0 0,8 4 0 15,3 9 0-15,-1 10 0 16,1 2 0-16,3 3 0 16,-4 7 0-16,5 4 0 15,-4 6 0-15,0 4 0 0,-1 2 0 16,-2 3 0-16,3 1 0 16,-4 0 0-16,3-2 0 15,-2-2 0-15,-1-8 0 16,1-8 0-16,-5-10 0 15,1-7 0-15,-3-9 0 0,4-9 0 16,-8-4 0-16,-3-14 0 16,0 0 0-16,14 12 0 15,-14-12 0-15,0 0 0 0,17 0 0 16,-17 0 0-16,16 0 0 16,-3-4 0-16,1-2 0 15,5 0 0-15,2 2 0 16,-1-2 0-16,4 2 0 0,9 1 0 15,0 3 0-15,1-3 0 16,9 0 0-16,-3 3 0 16,11-5 0-16,-1 5 0 15,7 0 0-15,0-3 0 0,10 3-41 16,0 0-49-16,7-6-2 16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8:22.64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E873BC-15FA-4FAB-8C86-DFEFA99427D1}" emma:medium="tactile" emma:mode="ink">
          <msink:context xmlns:msink="http://schemas.microsoft.com/ink/2010/main" type="inkDrawing" rotatedBoundingBox="27490,8040 31637,7765 31643,7857 27496,8132" semanticType="underline" shapeName="Other">
            <msink:sourceLink direction="with" ref="{0B463E71-54B8-40E9-9020-B4636A0D0D70}"/>
          </msink:context>
        </emma:interpretation>
      </emma:emma>
    </inkml:annotationXML>
    <inkml:trace contextRef="#ctx0" brushRef="#br0">0 264 189 0,'0'0'12'0,"0"0"8"15,7-6 5-15,-7 6 6 16,21 0-1-16,-1-3 1 0,3 3 1 15,13 0 1-15,9 0-10 16,11 0-10-16,18 3-4 16,20 3-4-16,14-3-3 15,25 1 1-15,18-4-2 0,23 0 1 16,20-4 2-16,8-2 0 16,18-7 1-16,4-6 2 15,7 1 0-15,1-1 1 16,-4-3-1-16,-10-1 1 0,-8 3-8 15,-12-3 0-15,-14 4 0 16,-10 2 0-16,-22 1 0 16,-16 2 0-16,-19 0 0 15,-19 3 0-15,-24 5 0 0,-17 2 0 16,-21 2 0-16,-15 2 0 16,-21 0 0-16,0 0 0 15,-7-7-9-15,-20 7-78 16,11 0-1-16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8:43.14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0F92FEB-6AB3-45EF-937C-1A88718921E8}" emma:medium="tactile" emma:mode="ink">
          <msink:context xmlns:msink="http://schemas.microsoft.com/ink/2010/main" type="inkDrawing" rotatedBoundingBox="1486,6050 4479,6253 4476,6290 1484,6086" semanticType="strikethrough" shapeName="Other">
            <msink:sourceLink direction="with" ref="{9B648A44-A187-40A9-B211-E6FD80C06C23}"/>
            <msink:destinationLink direction="from" ref="{CF291FC4-535A-463B-ADA4-6A2D6F3CBC2E}"/>
          </msink:context>
        </emma:interpretation>
      </emma:emma>
    </inkml:annotationXML>
    <inkml:trace contextRef="#ctx0" brushRef="#br0">2991 226 258 0,'0'0'8'16,"0"0"4"-16,0 0 2 0,0 0 6 15,0 0 1-15,0 0 1 16,-7-2 3-16,7 2 2 16,-19-11-7-16,2 5-5 15,0-2-3-15,-6 2-3 0,-11 2-2 16,-6-2-2-16,-10 0 0 16,-13 2-2-16,-15-3 0 15,-13 4 1-15,-16-3-1 16,-17-4 0-16,-13 4 0 15,-10-2 0-15,-11-1-1 0,-6-1-1 16,-6 0 0-16,-4-4 0 16,2 5 0-16,12-5-1 15,3 4 1-15,2 0 1 0,21 3-2 16,8-3 0-16,11 3 0 16,15 1 0-16,19-1 0 15,17 7 0-15,11-7-11 16,23 4-40-16,6 3-36 0,24 0 0 15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8:44.5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F291FC4-535A-463B-ADA4-6A2D6F3CBC2E}" emma:medium="tactile" emma:mode="ink">
          <msink:context xmlns:msink="http://schemas.microsoft.com/ink/2010/main" type="inkDrawing" rotatedBoundingBox="4310,5304 8172,12939 3901,15099 40,7464" semanticType="callout" shapeName="Other">
            <msink:sourceLink direction="to" ref="{7B01EB6C-AAC7-490D-A28B-449B6D7A625F}"/>
            <msink:sourceLink direction="to" ref="{DAED4259-B4CB-457D-A757-22F249DA41D5}"/>
            <msink:sourceLink direction="from" ref="{C0F92FEB-6AB3-45EF-937C-1A88718921E8}"/>
            <msink:sourceLink direction="to" ref="{6288629D-E9BD-4175-9B30-DC4462C7A3BD}"/>
          </msink:context>
        </emma:interpretation>
      </emma:emma>
    </inkml:annotationXML>
    <inkml:trace contextRef="#ctx0" brushRef="#br0">407 0 316 0,'0'0'7'0,"0"0"1"16,0 0 2-16,0 0 3 16,0 11 1-16,-3-1 2 15,-1 6-2-15,2 4 2 0,-8 3-6 16,6 9-2-16,1 7-2 16,-1 0-1-16,4 7-2 15,0 11 0-15,0 0-1 16,-3 10 0-16,-7 6 0 15,3 5 0-15,-7 1 0 16,-3 5-1-16,-2 6 0 0,-5-3 0 16,1 10-1-16,-4 0 0 15,1-2 0-15,5 7 0 16,1 2 0-16,4 1 1 16,-1 5 1-16,0 8 0 0,7-4 0 15,-1 6 1-15,1 4 0 16,3-2 0-16,-2 8 0 15,-1 0-1-15,-4-3 0 0,1 7 0 16,7-4-2-16,-8 4 1 16,7 0-1-16,1-1 1 15,6 0 0-15,0 1 1 16,3 3 0-16,4 0 0 0,3-1 1 16,3 8-1-16,7-1 1 15,1 1-2-15,-2 3 0 16,-2 0 0-16,3 3-1 0,1-3 0 15,-9-1 0-15,9 1 0 16,-4-3 0-16,-1-1 0 16,1-3 0-16,3-10 0 15,1-3 1-15,5-10-1 0,-6-6 1 16,0-11-1-16,-3-10 2 16,0-9-2-16,-3-5 0 15,-9-6 0-15,0-7 0 16,-5-4 0-16,0-1 0 15,0-8 0-15,0-6 0 0,-5-1 0 16,3-10 0-16,2-3 0 16,0-10 0-16,0 1 0 15,0-21 0-15,0 16 0 0,0-16 0 16,0 0 0-16,0 0 0 16,0-10 0-16,0 10 0 15,0-19 0-15,0 4 0 16,0 15 0-16,2-17 0 15,5 5 0-15,-7 12 0 0,31-24 0 16,-5 11 0-16,8-3 0 16,6 2 0-16,10 1 0 15,10-3 0-15,4 4 0 0,13 0 0 16,4 4 0-16,9 2 0 16,4 2 0-16,13 1 0 15,7-1 0-15,13 2 0 16,11-2 0-16,6-2 0 15,10 2 0-15,9-2 0 0,9 3 0 16,5-1 0-16,1 1 0 16,10-1 0-16,6 1 0 15,-3 0 0-15,6 3 0 16,-6 0 0-16,7 0 0 0,0 0 0 16,-7 3 0-16,-7 0 0 15,-7 4 0-15,-3-3 0 16,-13 2 0-16,-7 1 0 0,-14 3 0 15,-16-1 0-15,-9 1 0 16,-18 4 0-16,-17-4 0 16,-16 0 0-16,-17 4 0 15,-14-3 0-15,-13-3 0 0,-6 0 0 16,-14-8 0-16,0 0 0 16,12 13-17-16,9-13-73 15,-11 0-3-15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09:45.2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85B7436-90DD-4C07-BD04-714E4B7E30A1}" emma:medium="tactile" emma:mode="ink">
          <msink:context xmlns:msink="http://schemas.microsoft.com/ink/2010/main" type="writingRegion" rotatedBoundingBox="15825,1430 16202,7435 12257,7682 11880,1677"/>
        </emma:interpretation>
      </emma:emma>
    </inkml:annotationXML>
    <inkml:traceGroup>
      <inkml:annotationXML>
        <emma:emma xmlns:emma="http://www.w3.org/2003/04/emma" version="1.0">
          <emma:interpretation id="{D17EAE9D-12B2-4471-8FEC-30BA3707E5E2}" emma:medium="tactile" emma:mode="ink">
            <msink:context xmlns:msink="http://schemas.microsoft.com/ink/2010/main" type="paragraph" rotatedBoundingBox="15618,1492 16203,7432 14261,7624 13676,16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80C6AA-E791-4097-ACD0-C07CD05B10FB}" emma:medium="tactile" emma:mode="ink">
              <msink:context xmlns:msink="http://schemas.microsoft.com/ink/2010/main" type="line" rotatedBoundingBox="15618,1492 16203,7432 14261,7624 13676,1684"/>
            </emma:interpretation>
          </emma:emma>
        </inkml:annotationXML>
        <inkml:traceGroup>
          <inkml:annotationXML>
            <emma:emma xmlns:emma="http://www.w3.org/2003/04/emma" version="1.0">
              <emma:interpretation id="{5E188E6D-B9F3-4FC4-BC87-D1B52465F962}" emma:medium="tactile" emma:mode="ink">
                <msink:context xmlns:msink="http://schemas.microsoft.com/ink/2010/main" type="inkWord" rotatedBoundingBox="15618,1492 16203,7432 14261,7624 13676,1684"/>
              </emma:interpretation>
              <emma:one-of disjunction-type="recognition" id="oneOf0">
                <emma:interpretation id="interp0" emma:lang="en-US" emma:confidence="0">
                  <emma:literal>¥2*</emma:literal>
                </emma:interpretation>
                <emma:interpretation id="interp1" emma:lang="en-US" emma:confidence="0">
                  <emma:literal>off</emma:literal>
                </emma:interpretation>
                <emma:interpretation id="interp2" emma:lang="en-US" emma:confidence="0">
                  <emma:literal>¥8*</emma:literal>
                </emma:interpretation>
                <emma:interpretation id="interp3" emma:lang="en-US" emma:confidence="0">
                  <emma:literal>ott</emma:literal>
                </emma:interpretation>
                <emma:interpretation id="interp4" emma:lang="en-US" emma:confidence="0">
                  <emma:literal>oxe</emma:literal>
                </emma:interpretation>
              </emma:one-of>
            </emma:emma>
          </inkml:annotationXML>
        </inkml:traceGroup>
      </inkml:traceGroup>
    </inkml:traceGroup>
    <inkml:traceGroup>
      <inkml:annotationXML>
        <emma:emma xmlns:emma="http://www.w3.org/2003/04/emma" version="1.0">
          <emma:interpretation id="{9AE76B48-2B29-4B75-90C5-716D5869C4E1}" emma:medium="tactile" emma:mode="ink">
            <msink:context xmlns:msink="http://schemas.microsoft.com/ink/2010/main" type="paragraph" rotatedBoundingBox="12754,1623 13129,7614 12256,7669 11880,16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7E43BB-51CA-455C-9080-AE667FBF050D}" emma:medium="tactile" emma:mode="ink">
              <msink:context xmlns:msink="http://schemas.microsoft.com/ink/2010/main" type="line" rotatedBoundingBox="12754,1623 13129,7614 12256,7669 11880,1677"/>
            </emma:interpretation>
          </emma:emma>
        </inkml:annotationXML>
        <inkml:traceGroup>
          <inkml:annotationXML>
            <emma:emma xmlns:emma="http://www.w3.org/2003/04/emma" version="1.0">
              <emma:interpretation id="{B2CD0171-7B6B-4824-BD99-EAF3994CD818}" emma:medium="tactile" emma:mode="ink">
                <msink:context xmlns:msink="http://schemas.microsoft.com/ink/2010/main" type="inkWord" rotatedBoundingBox="12721,1625 12782,2604 12106,2647 12044,1667"/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J</emma:literal>
                </emma:interpretation>
                <emma:interpretation id="interp8" emma:lang="en-US" emma:confidence="0">
                  <emma:literal>I</emma:literal>
                </emma:interpretation>
                <emma:interpretation id="interp9" emma:lang="en-US" emma:confidence="0">
                  <emma:literal>F</emma:literal>
                </emma:interpretation>
              </emma:one-of>
            </emma:emma>
          </inkml:annotationXML>
          <inkml:trace contextRef="#ctx0" brushRef="#br0">-1838-4008 250 0,'0'0'5'0,"0"0"4"15,0 0 6-15,0 0 1 16,0 0 2-16,0 0 2 0,-10 0 0 15,10 0 2-15,-17 0-4 16,0 0-5-16,-6 0-5 16,-8 0 0-16,2 0-3 15,-5-10 0-15,4-1-2 16,-1-9 0-16,2-3-1 0,8-7 0 16,8-10-1-16,13-11-1 15,6-1-1-15,11-12 1 16,6-6-2-16,11-2 1 15,6-3 0-15,8 2-2 0,2 3 2 16,0 3 0-16,0 10-1 16,0 11 1-16,-2 9 1 15,-2 13 0-15,-2 11 0 16,-8 13 1-16,-5 7 0 0,-5 23 1 16,-9 13 0-16,-3 7 0 15,-1 18-1-15,-13 7 2 16,0 9 1-16,-10 3-1 0,-4-4 0 15,-6-6 0-15,-3-10 1 16,-11-6-1-16,-2-18 2 16,-11-7-2-16,4-13 1 15,-8-13 0-15,7-6-1 16,-6-4 1-16,4-10 0 0,-2-7-1 16,12-3 0-16,5-10-2 15,8 1 0-15,6 1 0 16,10 1-1-16,7 4-1 15,7 4 1-15,14 5 0 0,8 8-1 16,5 6 1-16,-1 13 1 16,14 13 0-16,4 3 0 15,9 14 0-15,1 6-7 16,6 0-47-16,-12 22-29 0,10 2-2 16</inkml:trace>
        </inkml:traceGroup>
        <inkml:traceGroup>
          <inkml:annotationXML>
            <emma:emma xmlns:emma="http://www.w3.org/2003/04/emma" version="1.0">
              <emma:interpretation id="{36F03984-49A4-4066-B34A-2D54BC4C4E58}" emma:medium="tactile" emma:mode="ink">
                <msink:context xmlns:msink="http://schemas.microsoft.com/ink/2010/main" type="inkWord" rotatedBoundingBox="13025,5944 13129,7614 12256,7669 12151,5998"/>
              </emma:interpretation>
              <emma:one-of disjunction-type="recognition" id="oneOf2">
                <emma:interpretation id="interp10" emma:lang="en-US" emma:confidence="0">
                  <emma:literal>10</emma:literal>
                </emma:interpretation>
                <emma:interpretation id="interp11" emma:lang="en-US" emma:confidence="0">
                  <emma:literal>100</emma:literal>
                </emma:interpretation>
                <emma:interpretation id="interp12" emma:lang="en-US" emma:confidence="0">
                  <emma:literal>in</emma:literal>
                </emma:interpretation>
                <emma:interpretation id="interp13" emma:lang="en-US" emma:confidence="0">
                  <emma:literal>on</emma:literal>
                </emma:interpretation>
                <emma:interpretation id="interp14" emma:lang="en-US" emma:confidence="0">
                  <emma:literal>180</emma:literal>
                </emma:interpretation>
              </emma:one-of>
            </emma:emma>
          </inkml:annotationXML>
          <inkml:trace contextRef="#ctx0" brushRef="#br0" timeOffset="953.1491">-1557 843 361 0,'0'0'4'16,"-24"-16"0"-16,8-2 0 0,-8-4 1 15,-5-5 4-15,-9-6 0 16,5-11 1-16,-8-3 0 15,12 0-1-15,5 0-1 16,8 1 0-16,9-1-1 0,7 0-1 16,19 1-1-16,9 1-1 15,5 2 0-15,13 7 0 16,5-1-1-16,3 5 1 0,-1 1-1 16,1 11 0-16,-8 7-1 15,-1 6 1-15,-9 7-1 16,-3 10 1-16,-9 16-1 15,-4 5 0-15,0 13-1 0,-3 12 1 16,-3 12-1-16,-1-3-1 16,1 13 0-16,-7-2 1 15,-2 4-1-15,-5-3 0 16,0-7 0-16,-17-4 0 16,-9-5 1-16,-10-8 0 0,-9-10-1 15,-5-3 2-15,0-9-1 16,-7-11 0-16,4-10 1 15,-2-8-2-15,12-4 0 16,10-12 0-16,4-6 0 0,12-9 0 16,10-1 0-16,7-5 0 15,12 2 0-15,16 3 0 16,8 4 0-16,12 2 0 0,2 11 0 16,3 5 0-16,4 8 0 15,0 8 0-15,0 8 0 16,-11 5 0-16,2 5 0 15,-15-2 0-15,5 9-12 0,-16-13-38 16,6-3-37-16,-9-10-1 16</inkml:trace>
          <inkml:trace contextRef="#ctx0" brushRef="#br0" timeOffset="1187.5157">-2053-398 461 0,'0'0'0'0,"0"0"1"0,10-8 1 16,18 6 0-16,11-9 1 16,22-3 0-16,23-4-1 0,19-3 0 15,18-9-7-15,13 0-41 16,9-7-35-16,-2 4-1 15</inkml:trace>
        </inkml:traceGroup>
      </inkml:traceGroup>
    </inkml:traceGroup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9:41.65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19D4F9D-9F5C-457B-9248-FC1CFF5AD458}" emma:medium="tactile" emma:mode="ink">
          <msink:context xmlns:msink="http://schemas.microsoft.com/ink/2010/main" type="inkDrawing" rotatedBoundingBox="3874,1200 14973,1460 14757,10649 3658,10388" hotPoints="14258,1211 14753,10618 5347,11113 4851,1707" semanticType="enclosure" shapeName="Square">
            <msink:sourceLink direction="with" ref="{7B01EB6C-AAC7-490D-A28B-449B6D7A625F}"/>
            <msink:sourceLink direction="with" ref="{93CD3937-EF57-4DA6-9D3D-0A0BCE328175}"/>
            <msink:sourceLink direction="with" ref="{FFE9CFC8-B947-4199-9330-3765B676043E}"/>
            <msink:sourceLink direction="with" ref="{0107D47F-B4E3-4C27-B00C-0EB3A1257784}"/>
            <msink:destinationLink direction="with" ref="{CCC52B76-98F2-4186-8065-5DB098337906}"/>
            <msink:destinationLink direction="with" ref="{234D1FE9-8C5B-4313-9740-D110734B0F47}"/>
            <msink:destinationLink direction="with" ref="{0F016252-DC6D-4A52-BBB6-67FFEDED133F}"/>
            <msink:destinationLink direction="to" ref="{E53A4FE7-17D4-41D8-9715-B2B7D2A5D9D3}"/>
          </msink:context>
        </emma:interpretation>
      </emma:emma>
    </inkml:annotationXML>
    <inkml:trace contextRef="#ctx0" brushRef="#br0">0 98 228 0,'0'0'5'0,"0"0"2"0,3 18 0 15,7 1 2-15,-3 9 1 16,3 8 1-16,4 11-1 0,-1 4 2 15,-3 8-5-15,3 5-2 16,1 12 0-16,-7-2 1 16,2 6-3-16,-2 4 0 15,3-4 0-15,0 3 1 0,-3 0 1 16,3 0 1-16,4-1-1 16,-5-3 0-16,5 2 1 15,3-1 1-15,2 7 0 16,-5-4-2-16,3-4 2 15,0 9-2-15,-5-2-1 0,-1-6 1 16,-4 0 0-16,-4 1-1 16,-3-4-1-16,0-8-1 15,-3 5 0-15,-8-11-1 0,4 4-1 16,-2-7 0-16,-1-4 0 16,7 5 0-16,-1-8 0 15,4 1 0-15,0-1-1 16,0 2 1-16,7-6 0 0,3 4 0 15,-3 1 0-15,0-1 0 16,2 0 1-16,-2 8 0 16,0-8 0-16,0 4 0 0,-4 2 0 15,-3 2 0-15,0 0 0 16,3 1-1-16,1-2 1 16,-4 3 0-16,7 2 0 15,-4-3 1-15,4 2-1 16,2-1 2-16,1 4 1 15,4-4-2-15,-1 0 2 0,1 4-1 16,2 0 0-16,1-2-1 16,-3 6 0-16,-4 0 1 15,4 2-1-15,-5 5 0 0,4 1-2 16,1 5 0-16,-4 3 1 16,-1 2 0-16,5 3-1 15,-7 1 1-15,3 3 0 16,-3 5 0-16,-4-1 1 0,-3 6 0 15,0-2 0-15,0 3 0 16,-3 3-1-16,-1-3 0 16,-2-4 0-16,2 1-2 15,1-8 2-15,3 1-1 0,0-7-1 16,0-10 1-16,0-3 0 16,3-3 0-16,4-11 0 15,3 1 0-15,-3-7 0 0,0-5-1 16,2 5 1-16,-6-3 0 15,1-2 0-15,-1 3-1 16,1 1 1-16,-1 2-1 16,4-2 2-16,0 0-1 15,0 5 1-15,3 1-1 0,0 0 1 16,6 0-1-16,1 2 1 16,-3 2 1-16,3-1-2 15,-5 0 1-15,2 3 0 16,-4 2 0-16,0 0 1 0,-1 0-1 15,3-2 0-15,-10-9 1 16,5 8-1-16,0-8 1 16,-4 2-1-16,4-4 1 15,0-8 0-15,0-3 0 0,-2 3 0 16,7-7 0-16,-7-5 0 16,2 0 0-16,0-4 0 15,0 4-1-15,0-12 1 16,-4 10-2-16,-3-5 0 0,7-3 0 15,-7-4 0-15,0 0 0 16,3-6 0-16,1 3 0 16,6-6 0-16,-10-14 0 15,23 21 0-15,-3-15 0 0,3 0 0 16,8 0 0-16,3-2 0 16,9-1 0-16,7 1 0 15,7-4 0-15,10 0 0 16,7-4 0-16,12 1 0 0,5-3 0 15,9-4 0-15,4 4 0 16,7-2 0-16,6 2 0 16,4-1 0-16,3 1 0 15,0-2 0-15,10 0 0 0,2 6 0 16,5-4 0-16,4 2 0 16,-2-2 0-16,12 2 0 15,2-3 0-15,1 1 0 16,2-1 0-16,4 0 0 0,4-2 0 15,6 2 0-15,-3 0 0 16,3 0 0-16,3 1 0 16,2 0 0-16,4 2 0 15,1-6 0-15,7 3 0 0,3-3 0 16,8 0 0-16,-1-4 0 16,6-3 0-16,4 1 0 15,0-1 0-15,0 1 0 16,0-1 0-16,0 0 0 0,1 5 0 15,-2-5 0-15,-5 3 0 16,-2-4 0-16,-1 3 0 16,-8-2 0-16,1 1 0 15,-18-1 0-15,-3 3 0 0,-14 2 0 16,-5-2 0-16,-17 3 0 16,-18 5 0-16,-13-2 0 15,-7 2 0-15,-12 0 0 0,-8 2 0 16,-7 1 0-16,1-4 0 15,-3 0 0-15,-1 1 0 16,1 0 0-16,1-4 0 16,2 0 0-16,0 3 0 0,-7-2 0 15,-6 5 0-15,-1-6 0 16,-12 6 0-16,-9-3 0 16,-9 5 0-16,-6-3 0 15,-14 5 0-15,-10 0 0 16,0 0 0-16,0 0 0 0,0 0 0 15,0 0 0-15,0 0 0 16,0 0 0-16,9-13 0 16,-9 13 0-16,0-20 0 15,5 3 0-15,-5-5 0 0,2-5 0 16,-2-3 0-16,0-11 0 16,-2-5 0-16,-5-7 0 15,-3-8 0-15,3-6 0 16,-7-2 0-16,-3-11 0 0,5-4 0 15,-2-4 0-15,0-1 0 16,1-8 0-16,4-6 0 16,2-4 0-16,-3-7 0 0,3-2 0 15,-3-4 0-15,-1-4 0 16,1-4 0-16,3-2 0 16,0 0 0-16,2-4 0 15,-2-1 0-15,3-5 0 16,4 0 0-16,0-12 0 0,7 6 0 15,-3-5 0-15,-1-2 0 16,3-3 0-16,-3 2 0 16,-3 1 0-16,0-1 0 0,0-3 0 15,-3 7 0-15,-3-8 0 16,3 1 0-16,-1 7 0 16,4-7 0-16,0-2 0 15,0 6 0-15,0-4 0 0,0 0 0 16,0 3 0-16,-3 3 0 15,-11-3 0-15,4 8 0 16,-4 5 0-16,-3 1 0 16,-2 4 0-16,-1-2 0 0,-3 3 0 15,6 0 0-15,-4 6 0 16,-3 2 0-16,2 1 0 16,5-2 0-16,-3 11 0 15,3 8 0-15,0 9 0 0,0 5 0 16,8 15 0-16,-5 1 0 15,7 8 0-15,-3 8 0 16,0 14 0-16,3-6 0 16,-3 13 0-16,4-7 0 15,-4 10 0-15,3 6 0 0,0 7 0 16,1 2 0-16,-1 6 0 16,0 2 0-16,0 3 0 15,7 13 0-15,-7-16 0 0,7 16 0 16,-19-7 0-16,5 3 0 15,1 1 0-15,-3-4 0 16,-5 4 0-16,-13 3 0 16,-6-3 0-16,-10 3 0 0,-10 0 0 15,-10 3 0-15,-20 3 0 16,-15 5 0-16,-9-2 0 16,-13 1 0-16,-11 4 0 15,-8-1 0-15,-16-7 0 16,-8 2 0-16,-4-2 0 0,-11 2 0 15,-9-2 0-15,1 0 0 16,-15-2 0-16,-4 3 0 16,2-1 0-16,-12-2 0 15,5 2 0-15,-12-2 0 0,5-1 0 16,-3 0 0-16,5-3 0 16,-2 0 0-16,7 0 0 15,2-6 0-15,3 2 0 0,9-6 0 16,1 8 0-16,6-9 0 15,0 5 0-15,6-2 0 16,-1 2 0-16,7-2 0 16,3 6 0-16,4-6 0 0,5-1 0 15,5 2 0-15,0 0 0 16,10-3 0-16,2 4 0 16,4 0 0-16,4-1 0 15,-1 7 0-15,7-4 0 16,1 4 0-16,6 0 0 0,4 0 0 15,-1 0 0-15,3 4 0 16,4-4 0-16,4 0 0 16,6 0 0-16,4 0 0 15,3-4 0-15,6 4 0 0,4-7 0 16,6 4 0-16,10 0 0 16,2-3 0-16,5 6 0 15,-2 0 0-15,-2 9 0 0,-9 34-61 16,-8-20-29-16</inkml:trace>
    <inkml:trace contextRef="#ctx0" brushRef="#br0" timeOffset="-3453.1424">20 163 345 0,'0'0'1'0,"0"0"0"15,0 0-2-15,0 0-7 16,0 0-33-16,0 11-28 16,0-11-5-16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30:04.02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48D8E79-8DE1-42ED-B60A-14A3FEA31796}" emma:medium="tactile" emma:mode="ink">
          <msink:context xmlns:msink="http://schemas.microsoft.com/ink/2010/main" type="writingRegion" rotatedBoundingBox="6171,227 9544,14 9617,1167 6244,1380"/>
        </emma:interpretation>
      </emma:emma>
    </inkml:annotationXML>
    <inkml:traceGroup>
      <inkml:annotationXML>
        <emma:emma xmlns:emma="http://www.w3.org/2003/04/emma" version="1.0">
          <emma:interpretation id="{3F8962FC-C659-4E7F-AFBE-BA8AF994DBE5}" emma:medium="tactile" emma:mode="ink">
            <msink:context xmlns:msink="http://schemas.microsoft.com/ink/2010/main" type="paragraph" rotatedBoundingBox="6171,227 9544,14 9617,1167 6244,13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FF06A3-A28A-4EFF-893F-8B16B2530F7E}" emma:medium="tactile" emma:mode="ink">
              <msink:context xmlns:msink="http://schemas.microsoft.com/ink/2010/main" type="line" rotatedBoundingBox="6171,227 9544,14 9617,1167 6244,1380"/>
            </emma:interpretation>
          </emma:emma>
        </inkml:annotationXML>
        <inkml:traceGroup>
          <inkml:annotationXML>
            <emma:emma xmlns:emma="http://www.w3.org/2003/04/emma" version="1.0">
              <emma:interpretation id="{9C171A8C-A593-4A97-B46C-CC5CAE08F247}" emma:medium="tactile" emma:mode="ink">
                <msink:context xmlns:msink="http://schemas.microsoft.com/ink/2010/main" type="inkWord" rotatedBoundingBox="6171,227 9544,14 9617,1167 6244,1380"/>
              </emma:interpretation>
              <emma:one-of disjunction-type="recognition" id="oneOf0">
                <emma:interpretation id="interp0" emma:lang="en-US" emma:confidence="1">
                  <emma:literal>master</emma:literal>
                </emma:interpretation>
                <emma:interpretation id="interp1" emma:lang="en-US" emma:confidence="0">
                  <emma:literal>m aster</emma:literal>
                </emma:interpretation>
                <emma:interpretation id="interp2" emma:lang="en-US" emma:confidence="0">
                  <emma:literal>M aster</emma:literal>
                </emma:interpretation>
                <emma:interpretation id="interp3" emma:lang="en-US" emma:confidence="0">
                  <emma:literal>in aster</emma:literal>
                </emma:interpretation>
                <emma:interpretation id="interp4" emma:lang="en-US" emma:confidence="0">
                  <emma:literal>MA aster</emma:literal>
                </emma:interpretation>
              </emma:one-of>
            </emma:emma>
          </inkml:annotationXML>
          <inkml:trace contextRef="#ctx0" brushRef="#br0">39 45 331 0,'0'0'7'15,"0"0"3"-15,-12-10 3 16,12 10 3-16,0 0 2 16,-12-16 0-16,12 16 1 0,0 0 1 15,-14 0-6-15,14 0-3 16,-3 22-2-16,3 1-3 15,3 7-1-15,4 7-2 16,7 3 1-16,-2 7-2 0,5 2 1 16,-3-1-1-16,6 2-2 15,-6-10 0-15,2 1 0 16,-2-13 0-16,-8-4 0 16,-2-8 0-16,-4-16 0 0,0 0 0 15,-4-9 0-15,-6-11 0 16,0-7 0-16,-6-7 0 15,6-2 0-15,-4-8 0 16,4-1 0-16,3 0 0 16,4-1 0-16,-1 3 0 0,4 2 0 15,0 1 0-15,10 7 0 16,1 13 0-16,2 2 0 16,3 12 0-16,5 6 0 15,3 6 0-15,-2 16 0 0,9 1 0 16,0 10 0-16,-2 3 0 15,4 4 0-15,1 4 0 16,-4-7 0-16,1 0 0 0,-9-10 0 16,-5-1 0-16,-6-12 0 15,-11-14 0-15,0 0 0 16,0 0 0-16,0-18 0 16,-4-4 0-16,1-5 0 15,-4-1 0-15,4-4 0 0,3-8 0 16,0 6 0-16,10-3 0 15,0 4 0-15,7 3 0 16,6 10 0-16,1 2 0 16,0 6 0-16,5 12 0 0,2 0 0 15,-1 18 0-15,-1 4 0 16,-5 8 0-16,3 7 0 16,-6 6 0-16,-2 4 0 0,-2-4 0 15,-1 5 0-15,1-15-26 16,-13-3-60-16,16-11-5 15</inkml:trace>
          <inkml:trace contextRef="#ctx0" brushRef="#br0" timeOffset="485.3788">1203-86 409 0,'0'0'6'0,"0"0"0"16,-12-3 1-16,1 3 3 0,-6 7-2 15,-3 9 2-15,1 4-1 16,-5 10 1-16,3 7-5 16,2 6-1-16,9 1-2 15,-1 1-1-15,11 0 0 16,0-2 0-16,11-7-1 0,9-1 2 15,3-13-1-15,4-4-1 16,-1-12 1-16,5-6 0 16,-5 0-1-16,5-10 1 0,-11-6 0 15,-4-11-2-15,-2-3 2 16,-7-7 0-16,-7-3-1 16,0-5 1-16,-7 2 0 15,-3 1-1-15,-3 1 1 16,-1 4 0-16,4 8-1 0,0 6 2 15,10 23-1-15,-10-10 2 16,10 10 1-16,0 19-4 16,10 4 0-16,7 8 0 15,-3 9 0-15,5 3 0 0,5-3 0 16,2 3 0-16,1 1 0 16,-3-11-15-16,-1-2-71 15,15-7-3-15</inkml:trace>
          <inkml:trace contextRef="#ctx0" brushRef="#br0" timeOffset="906.2591">1787-212 441 0,'0'0'4'0,"0"0"0"15,0 0 1-15,0 0 1 16,-17-7 1-16,4 7-1 15,-4 7 1-15,-7 6-1 0,-2 6-2 16,-1 7-2-16,-1 6-1 16,6 1-1-16,1 6 0 15,7 1-3-15,9 5-1 16,5-9-2-16,9 1 0 0,4-8-2 16,11-1 1-16,3-5-1 15,3-7 2-15,-7 1 1 16,4-7 3-16,-3-3 0 15,-1 3 4-15,-6-4 0 0,2 1 1 16,-2 3 0-16,-3-4 1 16,6 6-1-16,-4 0 0 15,5 2-1-15,-4 5 0 16,0 2 0-16,-8 2-1 0,-2 6-1 16,-7 6 1-16,-7-5 0 15,-9-4-2-15,-15 1-1 16,-2-7-3-16,-1-7-8 15,-2-7-42-15,9-9-26 16,11-23-4-16</inkml:trace>
          <inkml:trace contextRef="#ctx0" brushRef="#br0" timeOffset="1296.8855">1874-170 447 0,'0'0'4'15,"0"0"2"-15,0 0 1 0,19-6 0 16,9 2 0-16,12-3 0 15,13-2 1-15,14-1-4 16,4-3-11-16,18-13-61 16,2 15-16-16</inkml:trace>
          <inkml:trace contextRef="#ctx0" brushRef="#br0" timeOffset="1109.3965">1893-600 417 0,'0'0'4'0,"0"0"2"15,0 0 2-15,4 13 2 16,6 7 2-16,4 15 1 0,5-2 0 16,2 15 0-16,6 13-3 15,9 6-5-15,-3 11-5 16,1 5 0-16,-1 0 0 0,-2 7 0 16,-5-10-6-16,-2 4-24 15,0-11-55-15,-14-13-4 16</inkml:trace>
          <inkml:trace contextRef="#ctx0" brushRef="#br0" timeOffset="1968.8103">2215 342 426 0,'0'0'4'16,"10"10"1"-16,6-7 2 15,8 0 0-15,10 4 0 16,6-4 0-16,7-3 0 0,10 0 1 16,1 0-4-16,-6-10-2 15,-1-6 0-15,-4-4-1 16,-11-8 1-16,-5-9-1 0,-7 1 0 15,-15-10 1-15,-2-9-1 16,-7-1 0-16,-11 3 0 16,-6-4 0-16,-2 8-1 15,-5 8 1-15,-2 7-1 0,2 11-1 16,0 10 1-16,5 13 1 16,2 13-1-16,7 10 1 15,3 11 0-15,7 7 0 16,3 1 1-16,11 8-1 0,6-2 0 15,3-2 0-15,8-6 0 16,-2 4 0-16,5-15-1 16,10 1 0-16,-7-14 1 15,10-5-1-15,-7-5 0 16,-1-6 2-16,6-10-2 0,-9-6 0 16,-5-7 0-16,-8-10 0 15,-13-1 0-15,-7-9 0 16,-3-1 0-16,-17 5 0 0,-6-2 0 15,-11 4 0-15,-2 8 0 16,2 6 0-16,4 1 0 16,3 13 0-16,13 1 0 15,14 8 0-15,14 0 0 0,17 0 0 16,12 0 0-16,10 4 0 16,4-4 0-16,7 0 0 15,-4 0 0-15,-5 0 0 16,-12 0 0-16,-3 4 0 0,-13-4 0 15,-11 3 0-15,-16-3 0 16,17 28 0-16,-17-16 0 16,0 15 0-16,-7 7 0 15,4 2 0-15,-4 14 0 16,0 4 0-16,7 20 0 0,0 9-43 16,7-6-47-16</inkml:trace>
        </inkml:traceGroup>
      </inkml:traceGroup>
    </inkml:traceGroup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38:10.7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4B5C775-BB0D-43FE-B55E-01B094E51893}" emma:medium="tactile" emma:mode="ink">
          <msink:context xmlns:msink="http://schemas.microsoft.com/ink/2010/main" type="inkDrawing" rotatedBoundingBox="17076,10921 26471,10149 26481,10269 17086,11040" semanticType="underline" shapeName="Other">
            <msink:sourceLink direction="with" ref="{8705736F-DD83-4F52-8F3C-E3CEA69ED114}"/>
          </msink:context>
        </emma:interpretation>
      </emma:emma>
    </inkml:annotationXML>
    <inkml:trace contextRef="#ctx0" brushRef="#br0">84 697 234 0,'0'0'2'16,"-19"14"1"-16,2 0 0 15,0-8 0-15,-1 7 5 16,6-2 4-16,2 0 4 16,10-11 2-16,10 12-1 0,26-8 2 15,18-4-1-15,20-8 0 16,20 0-3-16,16-3-4 16,23-3-4-16,15-2-1 15,26-2-2-15,10-1 0 0,21 2 0 16,12-3 0-16,22 1 0 15,11-2 0-15,15 3 0 16,7-1-1-16,12-1 0 16,9 4 0-16,3-1-2 0,0 0 1 15,5 0 0-15,-6-3-1 16,-4 4 1-16,-2-5 0 16,-15-5 1-16,-2 3 0 15,-14-7 1-15,-4-3-1 0,-17 1 1 16,-5 0 1-16,-11-1-1 15,-13 3 1-15,-15 3-2 16,-9 3 0-16,-10 7 0 16,-16 4-1-16,-13 3 0 0,-4 7-2 15,-15 3 1-15,-2 0-1 16,-2 0 0-16,-10 0 0 16,7-4 0-16,-6-2 0 15,8 0 0-15,-1 0 0 0,-2-8 0 16,-8 1 0-16,-7-3 1 15,-15 8-1-15,-11 0 0 16,-13-2 1-16,-17 7-2 0,-13-1 0 16,-12 4-2-16,-22 0-2 15,14 0-7-15,-14 0-15 16,-7 0-57-16,7 0-2 16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8:47.0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9725970-6B80-42DC-8438-8E73E2F42B3E}" emma:medium="tactile" emma:mode="ink">
          <msink:context xmlns:msink="http://schemas.microsoft.com/ink/2010/main" type="inkDrawing" rotatedBoundingBox="10313,12512 15992,12805 15984,12962 10305,12669" semanticType="underline" shapeName="Other">
            <msink:sourceLink direction="with" ref="{0E2524E6-6571-4C7A-BAAF-593A8CC95181}"/>
          </msink:context>
        </emma:interpretation>
      </emma:emma>
    </inkml:annotationXML>
    <inkml:trace contextRef="#ctx0" brushRef="#br0">7155-865 417 0,'0'0'3'15,"0"0"2"-15,0 0 1 0,17 0 1 16,7 0-1-16,2 0 1 15,14-3 1-15,18-4-1 16,6 4-1-16,12 0-3 16,15 3 0-16,9 0-1 0,5 0 0 15,12 0 0-15,0 0 1 16,10 3 0-16,4 4 0 16,2-7 0-16,-2 0 0 15,3 0 1-15,0 0-2 0,-3 0 1 16,-4-4-2-16,-3 1 1 15,-3 3-2-15,-14 0 0 16,-4 3 0-16,-5 4 0 16,-8-1 0-16,-3 5 0 0,-7-1 0 15,1-4 0-15,-4 4 0 16,4-7 0-16,-5 1 0 16,1-4 0-16,1 0 0 15,-4-4 0-15,-5 1 0 0,2-4 0 16,-4 4 0-16,-4 3 0 15,1 0 0-15,-14 0 0 16,10 3 0-16,-5 7 0 16,-2 0 0-16,1-2 0 0,-1 0 0 15,7 4 0-15,1-6 0 16,2-2 0-16,1 2 0 16,0-2 0-16,6-1 0 15,-4 1 0-15,-1 2 0 0,-6-2 0 16,-1 2 0-16,-4 0 0 15,-4 1 0-15,-4 0 0 16,-1-1 0-16,-2 1 0 16,-3 0 0-16,1-5 0 0,-2 5 0 15,1-3 0-15,-2 2 0 16,-2-2 0-16,-10 2 0 16,5 2 0-16,-5-6 0 0,-2 4 0 15,0 0 0-15,0 0 0 16,-1-3 0-16,4 0 0 15,-4 1 0-15,4-4 0 16,-3 0 0-16,-5 3 0 16,5 1 0-16,-5 0 0 0,-2-2 0 15,0 2 0-15,-1-4 0 16,5 2 0-16,-1-2 0 16,1 0 0-16,5 0 0 15,1 0 0-15,-1 0 0 0,2-2 0 16,-2 2 0-16,1 0 0 15,-8-4 0-15,2 4 0 16,-11 0 0-16,-10 0 0 16,21 0 0-16,-21 0 0 0,0 0 0 15,0 0 0-15,0 0 0 16,0 0 0-16,0 0 0 16,0 0 0-16,0 0 0 0,-14-2 0 15,-26-2-64-15,26-3-29 16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30.02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FE9CFC8-B947-4199-9330-3765B676043E}" emma:medium="tactile" emma:mode="ink">
          <msink:context xmlns:msink="http://schemas.microsoft.com/ink/2010/main" type="writingRegion" rotatedBoundingBox="12339,9240 6700,8882 6823,6952 12461,7310">
            <msink:destinationLink direction="with" ref="{C07D7B88-92D4-4367-B531-766A04C34B97}"/>
            <msink:destinationLink direction="with" ref="{D19D4F9D-9F5C-457B-9248-FC1CFF5AD458}"/>
            <msink:destinationLink direction="with" ref="{92A7CA69-4917-4D03-8F61-6C9F7D17554D}"/>
          </msink:context>
        </emma:interpretation>
      </emma:emma>
    </inkml:annotationXML>
    <inkml:traceGroup>
      <inkml:annotationXML>
        <emma:emma xmlns:emma="http://www.w3.org/2003/04/emma" version="1.0">
          <emma:interpretation id="{BD7EB76A-1790-4EF5-886F-5A0DF90BE1C9}" emma:medium="tactile" emma:mode="ink">
            <msink:context xmlns:msink="http://schemas.microsoft.com/ink/2010/main" type="paragraph" rotatedBoundingBox="12339,9240 6700,8882 6823,6952 12461,73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DBBBC4-05F6-4AF5-866E-1304488FB196}" emma:medium="tactile" emma:mode="ink">
              <msink:context xmlns:msink="http://schemas.microsoft.com/ink/2010/main" type="line" rotatedBoundingBox="12339,9240 6700,8882 6823,6952 12461,7310"/>
            </emma:interpretation>
          </emma:emma>
        </inkml:annotationXML>
        <inkml:traceGroup>
          <inkml:annotationXML>
            <emma:emma xmlns:emma="http://www.w3.org/2003/04/emma" version="1.0">
              <emma:interpretation id="{12298EA5-6EDB-4D3D-94F6-B3AF4965CF10}" emma:medium="tactile" emma:mode="ink">
                <msink:context xmlns:msink="http://schemas.microsoft.com/ink/2010/main" type="inkWord" rotatedBoundingBox="12339,9240 6700,8882 6823,6952 12461,7310">
                  <msink:destinationLink direction="to" ref="{E53A4FE7-17D4-41D8-9715-B2B7D2A5D9D3}"/>
                </msink:context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Fee</emma:literal>
                </emma:interpretation>
                <emma:interpretation id="interp2" emma:lang="en-US" emma:confidence="0">
                  <emma:literal>Fed</emma:literal>
                </emma:interpretation>
                <emma:interpretation id="interp3" emma:lang="en-US" emma:confidence="0">
                  <emma:literal>fee</emma:literal>
                </emma:interpretation>
                <emma:interpretation id="interp4" emma:lang="en-US" emma:confidence="0">
                  <emma:literal>tee</emma:literal>
                </emma:interpretation>
              </emma:one-of>
            </emma:emma>
          </inkml:annotationXML>
          <inkml:trace contextRef="#ctx0" brushRef="#br0">-7858 5154 353 0,'0'0'6'0,"0"0"4"0,-10 2 1 16,10-2 3-16,-24 25-1 15,10-5 1-15,-5 7 1 16,-5 6 1-16,-3 8-6 0,3 8-3 16,1 4-1-16,-1 4-1 15,7 3-1-15,4-4 0 16,9 2-1-16,4-9 0 16,11-4-1-16,12-8 0 15,10-15 0-15,2-8-1 0,12-14 0 16,3-4 0-16,4-16 1 15,-7-6-1-15,0-9 0 16,-10-4 0-16,-9-1 0 16,-9-3 1-16,-12-2-2 0,-7 3 0 15,-7 3 0-15,-10-2 0 16,-9 4 0-16,-5 11 0 16,-5 2 0-16,-5 12-4 15,-9 12-5-15,-1 0-14 0,-13 12-61 16,21 15-4-16</inkml:trace>
          <inkml:trace contextRef="#ctx0" brushRef="#br1" timeOffset="761563.3152">-7112 5023 392 0,'0'0'6'16,"0"0"3"-16,0 0 1 0,0 0 2 15,-14 0 0-15,14 0 1 16,0 0-1-16,0 0 2 16,-10 11-7-16,10 3-2 15,0 5-1-15,0 9-1 0,3 5-1 16,-3 7 1-16,4 7-1 16,-1 3 0-16,1-1 1 15,-1 6-3-15,0-10 0 16,8-1 0-16,1-11 0 15,5-9 0-15,4-13 0 0,5-11 0 16,1-11 0-16,6-15 0 16,1-9 0-16,3-11 0 15,-7-3 0-15,0-9 0 0,-6 2 0 16,-7-5 0-16,-8 5 0 16,-9-5 0-16,0 7 0 15,-9 6 0-15,-12-1 0 16,-6 10 0-16,-3 6 0 0,-7 10 0 15,-3 6 0-15,-3 11 0 16,0 6 0-16,-5 10 0 16,1 13 0-16,4 3 0 15,-1 4 0-15,-3 9-84 0,23 6-6 16</inkml:trace>
          <inkml:trace contextRef="#ctx0" brushRef="#br0" timeOffset="-11109.5144">-4451 4587 374 0,'0'0'5'16,"12"-4"3"-16,5 0 2 0,6 4 2 16,11-2 2-16,4 2 1 15,7 0-1-15,15 0 2 16,9 0-4-16,3 0-4 0,9 0-1 16,7 0-2-16,2 0-2 15,6-7 0-15,5 7 0 16,-4 0-1-16,-3 0-2 15,-4 7 0-15,-6 3 0 0,-6 4 0 16,-11 5 0-16,-7 8 0 16,-3 0 0-16,-10 6 0 15,-4 1 0-15,-2 3 0 16,-5 2 0-16,2 3 0 0,-5 3 0 16,3-2 0-16,-2 3 0 15,3 5 0-15,-1-1 0 16,-2-4 0-16,-1 9 0 15,-2-6 0-15,-5 4 0 16,-6 5 0-16,-3-3 0 0,-3 4 0 16,-5 0 0-16,-2-2 0 15,-7-4 0-15,0-3 0 16,0 1 0-16,-9-5 0 0,-1-3 0 16,-4-2 0-16,-3-2 0 15,-2 1 0-15,-9-3 0 16,-6 4 0-16,5-8 0 15,-9 7 0-15,-5-3 0 0,-4-1 0 16,1 1 0-16,1-1 0 16,-5-3 0-16,10-5 0 15,-6-1 0-15,3-4 0 16,-2-4 0-16,12-5 0 0,-8-1 0 16,2 1 0-16,2-8 0 15,-4 4 0-15,1 1 0 16,-3-1 0-16,2-4 0 15,-5 2 0-15,2-2 0 0,0-3 0 16,-3 0 0-16,4 1 0 16,-7-4 0-16,7 0 0 15,-1 0 0-15,4 0 0 16,-3-4 0-16,-2 4 0 16,2-6 0-16,-4 2 0 0,1 4 0 15,-5-2 0-15,-3 2 0 16,-3-4 0-16,4 0 0 15,-1 2 0-15,1-2 0 0,3-3 0 16,-5 4 0-16,12-5 0 16,-3 3 0-16,15-3 0 15,-6 2 0-15,10 4 0 16,1-6 0-16,9 4 0 0,0-2 0 16,17 6 0-16,-16-7 0 15,16 7 0-15,0 0 0 16,-17-14 0-16,17 14-2 15,0 0-88-15,7-19-3 0</inkml:trace>
          <inkml:trace contextRef="#ctx0" brushRef="#br0" timeOffset="-12062.6336">-4439 4733 222 0,'0'0'12'0,"0"0"6"15,0 0 3-15,0 0 3 16,-12-6 1-16,12 6 1 16,0 0 2-16,0 0 1 15,-14 17-10-15,14-3-5 0,0 12-2 16,0 7-2-16,0 7-1 16,0 11-1-16,0 5-1 15,0 6-1-15,0 6-1 16,0 5-1-16,2 4 0 15,5 0-1-15,0 0-1 0,0 0 1 16,0 2-3-16,-4-5 0 16,-3 3 0-16,0 0 0 15,0-2 0-15,0 0 0 16,-7-9 0-16,-3 1 0 0,1-7 0 16,2-2 0-16,-3-6 0 15,3-11 0-15,4-4 0 16,-4-5 0-16,3-8 0 15,1-1 0-15,3-9 0 0,0-14 0 16,0 16 0-16,0-16 0 16,0 0 0-16,0 0 0 15,0-20-46-15,0-3-43 0,0-14-2 16</inkml:trace>
          <inkml:trace contextRef="#ctx0" brushRef="#br0" timeOffset="27919.9977">-7832 5729 284 0,'0'0'4'0,"0"0"5"16,0 0 1-16,0 0 4 16,7 0 0-16,-7 0 2 0,27 0 3 15,-10 0 0-15,9 0-4 16,12 0-3-16,-5 0-3 16,17 0-2-16,0 2-3 15,10 6 0-15,7-2-2 16,10-2 0-16,4 3 0 0,6-5 0 15,7 6 2-15,-1-8 0 16,5 0 0-16,2 0 0 16,4-10 1-16,4 3-1 15,-5-1 0-15,4-2-1 0,-7 4-1 16,5 4 0-16,-5-4-1 16,-2 6-1-16,-2 0 1 15,-5 0-1-15,-8 6 0 16,5 0 1-16,-11-4-1 0,3-2 1 15,-10 4-1-15,-6 0 0 16,0-4 1-16,-4 2-1 16,-10-2 1-16,0 0-1 0,1 0 0 15,1 0 1-15,0 0-1 16,4-6 1-16,-2 2 0 16,-1-2 0-16,1-2 1 15,-8 6 1-15,2-4-1 0,-15 6 1 16,-2-4-1-16,-5 0 0 15,-6 4-1-15,-3 0-3 16,-17 0-5-16,23-3-15 16,-23 3-63-16,17-7-3 15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38:11.0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8C065AD-B686-441C-8EBA-B9757642FD23}" emma:medium="tactile" emma:mode="ink">
          <msink:context xmlns:msink="http://schemas.microsoft.com/ink/2010/main" type="inkDrawing" rotatedBoundingBox="26056,9862 26948,9644 27131,10391 26239,10610" semanticType="callout" shapeName="Other">
            <msink:sourceLink direction="with" ref="{C07D7B88-92D4-4367-B531-766A04C34B97}"/>
          </msink:context>
        </emma:interpretation>
      </emma:emma>
    </inkml:annotationXML>
    <inkml:trace contextRef="#ctx0" brushRef="#br0">23076-3713 388 0,'0'0'1'0,"0"0"0"16,0 0-1-16,0 0 2 16,0 0 1-16,0 0 2 15,13 0 0-15,8 4 1 16,12 4-1-16,13-3 2 0,8 7-1 15,13-2-1-15,10-4-1 16,6 0-1-16,1 5-2 16,-6-1 0-16,-4-1 1 15,-11 4 0-15,-13 1 2 0,-13-2 1 16,-17 9-1-16,-16 3 2 16,-15 0 0-16,-11 8 1 15,-19 1-1-15,-9 8 0 16,-17 6-2-16,-7 5-2 0,-7 10 0 15,-5-6-2-15,-4 18-6 16,-5-11-19-16,-1 6-59 16,18 2-2-16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8:48.8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C016F63-B414-4A6E-8625-E8695C7185EA}" emma:medium="tactile" emma:mode="ink">
          <msink:context xmlns:msink="http://schemas.microsoft.com/ink/2010/main" type="writingRegion" rotatedBoundingBox="15577,12612 15885,12612 15885,13106 15577,13106"/>
        </emma:interpretation>
      </emma:emma>
    </inkml:annotationXML>
    <inkml:traceGroup>
      <inkml:annotationXML>
        <emma:emma xmlns:emma="http://www.w3.org/2003/04/emma" version="1.0">
          <emma:interpretation id="{F55CAAC3-6A87-4830-B1F0-731773FE964C}" emma:medium="tactile" emma:mode="ink">
            <msink:context xmlns:msink="http://schemas.microsoft.com/ink/2010/main" type="paragraph" rotatedBoundingBox="15577,12612 15885,12612 15885,13106 15577,131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07C0A2-307D-4BEB-9FCD-1F36A59DCC64}" emma:medium="tactile" emma:mode="ink">
              <msink:context xmlns:msink="http://schemas.microsoft.com/ink/2010/main" type="line" rotatedBoundingBox="15577,12612 15885,12612 15885,13106 15577,13106"/>
            </emma:interpretation>
          </emma:emma>
        </inkml:annotationXML>
        <inkml:traceGroup>
          <inkml:annotationXML>
            <emma:emma xmlns:emma="http://www.w3.org/2003/04/emma" version="1.0">
              <emma:interpretation id="{98F3018C-C16B-4549-9ABC-883BACED9A0F}" emma:medium="tactile" emma:mode="ink">
                <msink:context xmlns:msink="http://schemas.microsoft.com/ink/2010/main" type="inkWord" rotatedBoundingBox="15577,12612 15885,12612 15885,13106 15577,13106">
                  <msink:destinationLink direction="with" ref="{CE6D4851-D3A9-418B-A6AB-6074BCFCACA1}"/>
                  <msink:destinationLink direction="with" ref="{CAF12F56-36F5-4B44-A0C0-FF25E24B95DB}"/>
                </msink:context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f</emma:literal>
                </emma:interpretation>
                <emma:interpretation id="interp2" emma:lang="en-US" emma:confidence="0">
                  <emma:literal>F</emma:literal>
                </emma:interpretation>
                <emma:interpretation id="interp3" emma:lang="en-US" emma:confidence="0">
                  <emma:literal>o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12558-438 176 0,'0'0'5'0,"0"0"8"16,0 0 6-16,0 0 4 15,0 0 5-15,-14 10 0 16,14-10 2-16,0 0-2 0,0 0-3 15,0 0-6-15,-2-10-7 16,2 0-5-16,0-6-4 16,2-7-1-16,-2-5-2 15,0-1-1-15,0-8 1 0,0-3-1 16,0-3 1-16,5-4 0 16,-5 1 1-16,0-1-1 15,0 10 1-15,0 3-1 16,0 8 0-16,0 5 0 0,0 21 1 15,0 0-1-15,-17 8 0 16,3 15 0-16,1 6-1 16,-1 4 2-16,-2 8-1 15,6 2-1-15,-4-3 2 16,7-3-2-16,7-3 2 0,0-5-1 16,7-8 0-16,7-5 0 15,5-6 0-15,5-10 1 16,3 0-1-16,3-10 0 0,0-6 1 15,0-1 1-15,-3-5 0 16,-6-5 2-16,-5 3-1 16,-9-3 1-16,-7 4 0 15,-4 0 0-15,-8 2-1 0,-5 5-1 16,-4 4 0-16,-3 10-1 16,1 2-1-16,-4 8 0 15,8 8 0-15,2 7 0 0,3 4 0 16,7 5 0-1,4-2-1-15,3 5 1 0,10-6 0 16,7-6 0-16,4-6 1 16,5-7-2-16,0-6 2 15,1-4-1-15,-3-4 1 0,-3-13 0 16,-5-2 0-16,-6-2 0 16,-7-1 1-16,-3-1-1 15,-10-1 1-15,-9 6-1 16,-5 2 0-16,-7 9 0 0,1 7-1 15,-4 0 1-15,1 14-1 16,-1 5 0-16,12 1 0 16,4 8 0-16,12-5 0 15,6-6 0-15,17-1 0 0,9-6 1 16,8-3 0-16,6-7 0 16,1 0 0-16,2-10 1 15,-7-3 1-15,-8-4-1 16,-11 1 1-16,-12-8-1 0,-5 3 1 15,-16 9-1-15,-11-2-1 16,-13 1 0-16,-1 9-2 16,-2 4-5-16,-3 0-14 15,-11 6-63-15,19 11-2 0</inkml:trace>
        </inkml:traceGroup>
      </inkml:traceGroup>
    </inkml:traceGroup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3:24.78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4E96CD7-BAD4-4285-B3BF-D781046790EA}" emma:medium="tactile" emma:mode="ink">
          <msink:context xmlns:msink="http://schemas.microsoft.com/ink/2010/main" type="writingRegion" rotatedBoundingBox="4693,2197 4986,9708 -12,9903 -304,2392">
            <msink:destinationLink direction="with" ref="{0DCF4830-915F-4000-A617-F499F9CBDD37}"/>
          </msink:context>
        </emma:interpretation>
      </emma:emma>
    </inkml:annotationXML>
    <inkml:traceGroup>
      <inkml:annotationXML>
        <emma:emma xmlns:emma="http://www.w3.org/2003/04/emma" version="1.0">
          <emma:interpretation id="{20EDBD7D-7CCD-46C4-999E-B0A8F97A7249}" emma:medium="tactile" emma:mode="ink">
            <msink:context xmlns:msink="http://schemas.microsoft.com/ink/2010/main" type="paragraph" rotatedBoundingBox="1380,3705 4795,3867 4658,6752 1243,659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B648A44-A187-40A9-B211-E6FD80C06C23}" emma:medium="tactile" emma:mode="ink">
              <msink:context xmlns:msink="http://schemas.microsoft.com/ink/2010/main" type="line" rotatedBoundingBox="1380,3705 4795,3867 4658,6752 1243,6590">
                <msink:destinationLink direction="with" ref="{C0F92FEB-6AB3-45EF-937C-1A88718921E8}"/>
                <msink:destinationLink direction="with" ref="{C07D7B88-92D4-4367-B531-766A04C34B9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12896BE-401F-4F8F-884B-F5E19733D978}" emma:medium="tactile" emma:mode="ink">
                <msink:context xmlns:msink="http://schemas.microsoft.com/ink/2010/main" type="inkWord" rotatedBoundingBox="1380,3705 4795,3867 4658,6752 1243,6590"/>
              </emma:interpretation>
              <emma:one-of disjunction-type="recognition" id="oneOf0">
                <emma:interpretation id="interp0" emma:lang="en-US" emma:confidence="0">
                  <emma:literal>$Doin</emma:literal>
                </emma:interpretation>
                <emma:interpretation id="interp1" emma:lang="en-US" emma:confidence="0">
                  <emma:literal>$Doi.</emma:literal>
                </emma:interpretation>
                <emma:interpretation id="interp2" emma:lang="en-US" emma:confidence="0">
                  <emma:literal>$Dooi</emma:literal>
                </emma:interpretation>
                <emma:interpretation id="interp3" emma:lang="en-US" emma:confidence="0">
                  <emma:literal>$Dooi.</emma:literal>
                </emma:interpretation>
                <emma:interpretation id="interp4" emma:lang="en-US" emma:confidence="0">
                  <emma:literal>'ino</emma:literal>
                </emma:interpretation>
              </emma:one-of>
            </emma:emma>
          </inkml:annotationXML>
          <inkml:trace contextRef="#ctx0" brushRef="#br0">2210 1773 332 0,'0'0'5'15,"0"0"2"-15,-20-4 2 0,20 4 3 16,-16 0 1-16,6 7 2 15,-4 7 0-15,-3 4 1 16,8 9-4-16,-1 8-3 16,3 12-1-16,-3 3-2 15,6 3-2-15,1 7-1 0,3 0-1 16,0 0 0-16,0-4-2 16,0-8-3-16,0-5-4 15,3-13-11-15,4-17-43 16,-7-2-20-16</inkml:trace>
          <inkml:trace contextRef="#ctx0" brushRef="#br0" timeOffset="406.2745">2124 1653 352 0,'0'0'4'0,"-14"0"2"15,14 0 2-15,-17 7 0 16,17-7 3-16,-7 12 0 16,7-12 0-16,14 23 1 15,10-13-4-15,16-2-1 0,6 2-2 16,8 0-1-16,6 3-1 16,4 1-2-16,-7-5 0 15,-1 5 0-15,-4 3-1 16,-9-1 0-16,-7 3 0 15,-9 5 0-15,-6 1 0 0,-12 4-1 16,-9 0 1-16,0 2-1 16,-9 3 1-16,-15-1 0 15,-7 3 0-15,-2 1 0 16,-6 4 0-16,-2-5 1 0,-3 3 0 16,1-2 0-16,-1-3 1 15,7-1-1-15,7-3 0 16,7-6 1-16,3-7-2 15,6-3-4-15,14-4-8 0,0-10-27 16,0 0-41-16,10 0-3 16</inkml:trace>
          <inkml:trace contextRef="#ctx0" brushRef="#br0" timeOffset="750.0049">2833 1823 344 0,'0'0'5'15,"0"0"2"-15,-23 12 2 0,3 4 2 16,-4 3 1-16,2 5-1 16,-6 5 1-16,-2 4 1 15,7 0-6-15,6 2 0 16,10-2-4-16,7-3 1 15,10-8-1-15,14-5 0 0,6-9-1 16,6-8 0-16,12-4 0 16,-2-11-1-16,5-7 1 15,-12-5 0-15,-1-3 1 16,-9 1-2-16,-12-5 1 0,-13 3 0 16,-8 2-2-16,-16 12-5 15,-13 5-27-15,0 12-49 16,-11 12-1-16</inkml:trace>
          <inkml:trace contextRef="#ctx0" brushRef="#br1" timeOffset="-913086.9532">4829 368 256 0,'0'0'6'0,"0"0"2"0,0 0 4 15,0 0 3-15,0 0 1 16,0 0 3-16,0 0-1 0,0-14 3 16,0 14-5-16,0 0-3 15,0 0-4-15,0 0-1 16,0 0-1-16,0 0-1 0,0 0 0 15,-9-4-1-15,9 4 1 16,-17-3 0-16,17 3-1 16,-27-3 0-16,6 0-1 15,2 3 0-15,-14-7-1 16,-1 7 1-16,-6-3-2 0,-10 0 0 16,-5 3 1-16,-1 0-1 15,-8-4-1-15,-7 4 1 16,2 0-1-16,-5 0 0 15,-3 0 0-15,-6 0 0 0,-1 0-1 16,3-3 1-16,-7 3-1 16,5-4 1-16,-4 1-1 15,-3 0 1-15,-1-1-1 16,4-2 1-16,-7 2 0 0,1 4-1 16,0-2 1-16,-2-2-1 15,1 4 1-15,4-3-1 16,-4 3 0-16,4 0 0 15,6 0 1-15,-6 0-1 0,6 9 0 16,3-5 0-16,5 6 0 16,2 0 0-16,0 3 0 15,3-3 1-15,1 0-1 16,3 0 0-16,8-4 0 0,-6 4 0 16,11-4 1-16,4 0-1 15,4-4 0-15,6-2 1 16,9 3-1-16,7-3 0 15,8 0 0-15,3 0-1 0,13 0-3 16,-14 16-15-16,7-2-64 16,4 4-4-16</inkml:trace>
          <inkml:trace contextRef="#ctx0" brushRef="#br0" timeOffset="78676.4738">2994 2264 247 0,'0'0'9'16,"0"0"5"-16,0 0 2 15,0 0 3-15,0 0 2 16,0 0 1-16,0 0 3 0,0 0 0 15,17 14-8-15,7-8-4 16,9 6-2-16,8-4-2 16,12-1-2-16,7-1-2 15,11-2-1-15,8-1 0 0,6-3-1 16,6 0 0-16,5 0-1 16,1-7 0-16,4 1 0 15,-8-1-1-15,2-1 0 0,-5 2 0 16,-6 0 0-16,-15 0 0 15,-9 2 0-15,-12 0 0 16,-11 4 0-16,-10 0 0 16,-10 0 1-16,-17 0-1 0,0 0 1 15,0 0-1-15,-24 0 0 16,0 0 0-16,-5 0-1 16,-9 0 1-16,-12 0-1 15,0 4 0-15,-10-4 1 16,-4 6-1-16,4 2 0 0,-4-2 0 15,7 4-1-15,11 0 1 16,8-3 0-16,12 2 0 16,26-9 1-16,0 0-1 15,16 3 1-15,25-3-1 0,9-6 0 16,13-4 1-16,8 0-1 16,5-1 1-16,-5 3-1 15,-4-2 0-15,-7 2-1 16,-17 4 1-16,-12 2 0 0,-11 2 0 15,-20 0 0-15,-10 2 0 16,-17 6 0-16,-10-2 0 16,-13 8 0-16,-6-4 0 0,-5 7 1 15,1-8-1-15,10 1 0 16,6 3 1-16,7-6-1 16,13 0 1-16,24-7-1 15,0 0 1-15,31 0-1 0,12-7 1 16,4-6 0-16,13 3-1 15,1-3 0-15,-1 3 0 16,-3-4 1-16,-11 8-2 16,-8 0 1-16,-9 2 0 15,-12 0 0-15,-17 4 1 0,0 0-1 16,0 0 1-16,-10 14-1 16,10-14 2-16,-19 10-2 15,19-10 0-15,-21 7 0 0,21-7 0 16,0 0 0-16,0 0 0 15,-13 6 0-15,13-6 0 16,0 0 0-16,0 0 0 16,0 0 0-16,0 0 0 0,0 0 0 15,0 0 0-15,0 0 0 16,0 0 0-16,0 0 0 16,0 0 0-16,0 0 0 15,0 0 0-15,0 0 0 0,0 0 0 16,0 0 0-16,0 0 0 15,0 0 0-15,0 0 0 16,0 0 0-16,0 0 0 16,0 0 0-16,0 0 0 0,0 0 0 15,0 0 0-15,0 0 0 16,0 0 0-16,0 0 0 16,0 0 0-16,0 0 0 15,0 0 0-15,0 0 0 0,0 0 0 16,0 0 0-16,0 0 0 15,0 0 0-15,0 0 0 16,0 0 0-16,0 0 0 16,0 0 0-16,0 0 0 0,0 0 0 15,0 0 0-15,10 0 0 16,-10 0 0-16,0 0 0 16,0 0 0-16,0 0 0 15,0 0 0-15,0 0 0 0,10-10 0 16,-10 10 0-16,0 0 0 15,0 0 0-15,0 0 0 16,0 0 0-16,0 0 0 0,14-3 0 16,-14 3 0-16,0 0 0 15,0 0 0-15,0 0 0 16,0 0 0-16,0 0 0 16,10-10 0-16,-10 10 0 15,0 0 0-15,0 0 0 0,0 0 0 16,0 0 0-16,0 0 0 15,0 0 0-15,0 0 0 16,0 0 0-16,0 0 0 16,0 0 0-16,0 0 0 0,0 0 0 15,0 0 0-15,0 0 0 16,0 0 0-16,0 0 0 16,0 0 0-16,0 0 0 15,0 0 0-15,0 0 0 0,0 0 0 16,0 0 0-16,0 0 0 15,-10 2 0-15,10-2 0 16,0 0 0-16,0 0 0 0,0 0 0 16,0 0 0-16,0 0 0 15,0 0 0-15,0 0 0 16,0 0 0-16,0 0 0 16,0 0 0-16,0 0 0 0,0 0 0 15,0 0 0-15,0 0 0 16,0 0 0-16,0 0 0 15,0 0 0-15,0 0 0 16,0 0 0-16,0 0 0 16,-14 8 0-16,-3-8 0 0,7 0-79 15,-9 0-11-15</inkml:trace>
          <inkml:trace contextRef="#ctx0" brushRef="#br2" timeOffset="-826100.0994">4075 565 230 0,'0'0'-9'16,"-6"-6"-43"-16,6 6-8 16</inkml:trace>
          <inkml:trace contextRef="#ctx0" brushRef="#br2" timeOffset="-826225.1004">4277-84 223 0,'0'0'1'16,"-5"17"-11"-16,3 3-33 0,-3-3-14 16</inkml:trace>
          <inkml:trace contextRef="#ctx0" brushRef="#br0" timeOffset="76801.4741">2854 1379 187 0,'0'0'10'0,"2"-14"7"16,-2 14 5-16,5-16 2 15,-5 16 3-15,2-16 0 0,-2 16 1 16,0-17 1-16,0 17-8 15,-16 0-7-15,2 0-3 16,1 0-3-16,-1 3-1 16,-2 1-1-16,3 2 0 0,-4 0 0 15,1 1 0-15,-1 0-2 16,-7 3 1-16,-4 3-1 16,-15 3 0-1,0 4-1-15,-7 4 0 0,-5 3-1 16,3-3 0-16,-3 2-1 15,9 1 1-15,-1-1-1 16,18-5 0-16,5 2 1 16,3 0-1-16,4-3 1 0,5 3-1 15,-2 0 1-15,0 5 1 16,1-1-1-16,-3-1-1 16,-5 0 1-16,1 7 0 15,3-5-1-15,-3 5 0 16,-3-3 2-16,7 7-3 0,2-3 0 15,4 3 0-15,0-1 0 16,6 1 0-16,1 0 0 16,3 3 0-16,0-1 0 0,0-1 0 15,0-3 0-15,3 6 0 16,4-5 0-16,0 1 0 16,5 0 0-16,5 3 0 15,4-7 0-15,3 5 0 0,2-9 0 16,8 5 0-16,2-8 0 15,1-3 0-15,4-3 0 16,2-5 0-16,4-5 0 16,-3-8 0-16,3-2 0 0,-4-2 0 15,14-15 0-15,-7-11 0 16,1-2 0-16,2-9 0 16,1-8 0-16,3-4 0 15,-1-1 0-15,-2-9 0 16,-7 4 0-16,-1-2 0 0,-5-5 0 15,-8 4 0-15,-2-7 0 16,-12 2 0-16,-5-7 0 16,-4-4 0-16,-7 2 0 0,-3-5 0 15,0-2 0-15,-6 1 0 16,-8 3 0-16,5 0 0 16,-12 10 0-16,-1 8 0 15,-6 8 0-15,-9 12 0 0,-3 11 0 16,-13 12 0-16,-4 12 0 15,-7 10 0-15,-13 22 0 16,-1 12 0-16,-5 10 0 0,3 17-3 16,-1 2-25-16,-2 16-59 15,28 5-2-15</inkml:trace>
          <inkml:trace contextRef="#ctx0" brushRef="#br0" timeOffset="-206881.421">1370 1306 336 0,'0'0'6'16,"0"0"2"-16,0 0 3 0,0 0 2 16,0 0 0-16,0 0 1 15,0 0 0-15,0 0 1 16,3 13-4-16,-3 3-2 15,0 2-1-15,0 8-1 0,0 3 0 16,0 6 0-16,0-2 0 16,0 6-1-16,0 2 0 15,0-4-1-15,4 3 0 16,-4-1-2-16,0 0-3 0,0-7 0 16,0 1 0-16,0-3 0 15,3-7 0-15,-1 1 0 16,-2-7 0-16,0-3 0 15,5-2 0-15,-5-12 0 0,0 13 0 16,0-13 0-16,0 0 0 16,0 0 0-16,0 0 0 15,0 0 0-15,0 0 0 16,0 0 0-16,0 0 0 0,0 0 0 16,0 0 0-16,0 0 0 15,-5 4 0-15,-28 0-60 16,33-4-33-16</inkml:trace>
        </inkml:traceGroup>
      </inkml:traceGroup>
    </inkml:traceGroup>
    <inkml:traceGroup>
      <inkml:annotationXML>
        <emma:emma xmlns:emma="http://www.w3.org/2003/04/emma" version="1.0">
          <emma:interpretation id="{00EFA17E-B676-448E-BE08-AD6F9F7783F2}" emma:medium="tactile" emma:mode="ink">
            <msink:context xmlns:msink="http://schemas.microsoft.com/ink/2010/main" type="paragraph" rotatedBoundingBox="1052,2339 1345,9850 -12,9903 -304,23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EE68F4-1015-419B-8272-499074E0537A}" emma:medium="tactile" emma:mode="ink">
              <msink:context xmlns:msink="http://schemas.microsoft.com/ink/2010/main" type="line" rotatedBoundingBox="1052,2339 1345,9850 -12,9903 -304,2392"/>
            </emma:interpretation>
          </emma:emma>
        </inkml:annotationXML>
        <inkml:traceGroup>
          <inkml:annotationXML>
            <emma:emma xmlns:emma="http://www.w3.org/2003/04/emma" version="1.0">
              <emma:interpretation id="{1D4E8564-8951-44C6-944E-025C039DFBDF}" emma:medium="tactile" emma:mode="ink">
                <msink:context xmlns:msink="http://schemas.microsoft.com/ink/2010/main" type="inkWord" rotatedBoundingBox="1052,2339 1215,6517 -141,6570 -304,2392"/>
              </emma:interpretation>
              <emma:one-of disjunction-type="recognition" id="oneOf1">
                <emma:interpretation id="interp5" emma:lang="en-US" emma:confidence="0">
                  <emma:literal>Fix it</emma:literal>
                </emma:interpretation>
                <emma:interpretation id="interp6" emma:lang="en-US" emma:confidence="0">
                  <emma:literal>Fax it</emma:literal>
                </emma:interpretation>
                <emma:interpretation id="interp7" emma:lang="en-US" emma:confidence="0">
                  <emma:literal>Fixie</emma:literal>
                </emma:interpretation>
                <emma:interpretation id="interp8" emma:lang="en-US" emma:confidence="0">
                  <emma:literal>Fraise</emma:literal>
                </emma:interpretation>
                <emma:interpretation id="interp9" emma:lang="en-US" emma:confidence="0">
                  <emma:literal>Fixico</emma:literal>
                </emma:interpretation>
              </emma:one-of>
            </emma:emma>
          </inkml:annotationXML>
          <inkml:trace contextRef="#ctx0" brushRef="#br1" timeOffset="-887435.3297">-104-1292 393 0,'0'0'7'0,"0"0"2"16,0 0 1-16,0 0 2 0,14 0 1 15,5 0 1-15,12 0 0 16,15-7 0-16,9-5-7 16,12-5-3-16,7-3-7 0,10-10-49 15,0 6-32-15,-3 1-3 16</inkml:trace>
          <inkml:trace contextRef="#ctx0" brushRef="#br1" timeOffset="-887638.4328">236-1292 281 0,'0'0'8'0,"0"0"5"16,0 0 3-16,0 0 4 16,0 11 2-16,0-11 3 0,0 13-2 15,0 3 1-15,0-1-6 16,0 1-5-16,2 7-3 16,2 0-4-16,3 4 0 15,-4 10-3-15,11 3 0 0,-4-1-1 16,0 9 0-16,4-5 0 15,-9 6-1-15,2 2 1 16,-2-1-2-16,-3-1 2 0,-2-8-1 16,-7 3 1-16,-5-5-1 15,-5 0 0-15,-7-10 0 16,-2-3 0-16,-2-2 1 16,-2-8-2-16,-7-6 0 0,3-7-2 15,1-3-8-15,-4-13-15 16,6-17-59-16,12-3-4 15</inkml:trace>
          <inkml:trace contextRef="#ctx0" brushRef="#br1" timeOffset="-896372.9243">367 10 257 0,'0'0'6'0,"0"0"2"16,0 0 1-16,-14-10 1 0,4 10 1 16,-7 0 0-16,-6 4 1 15,-4 9 0-15,-13 7-5 16,6 4-2-16,-7 5-1 15,5 9-1-15,-2-1-1 0,12 2 0 16,-1 3-1-16,16 0-1 16,5-9 1-16,6 0-1 15,10-9 1-15,10-1-1 16,11-11 0-16,2-4 1 16,3-8-1-16,2 0 2 0,6-2-1 15,-7-9 3-15,0 4-1 16,-11 0 0-16,1 5 1 15,-6-4 1-15,-2 6 0 0,-5 6 0 16,0-1 0-16,-4 11 0 16,-3 2 1-16,-4 2 0 15,-3 6 1-15,-3 5 0 16,-11 6 2-16,-6-1 0 0,-8 0-1 16,-8 5 0-16,-7 0-1 15,-8-5-1-15,-6-3-7 16,-4 4-26-16,-2-3-54 0,-4-11-3 15</inkml:trace>
          <inkml:trace contextRef="#ctx0" brushRef="#br1" timeOffset="-888779.0965">530 100 319 0,'0'0'8'0,"0"0"2"0,0 0 3 15,0 0 2-15,0 0 1 16,0 0 2-16,0 0-2 15,-5 10 2-15,-2 4-5 16,-7 13-5-16,-6 6-2 0,-13 17-2 16,-5 7-1-16,-12 9-1 15,-3 8 1-15,-12-1-2 16,1 1 0-16,4-4-2 16,7-13-4-16,8-7-11 0,6-17-21 15,8-8-45-15,31-25-2 16</inkml:trace>
          <inkml:trace contextRef="#ctx0" brushRef="#br1" timeOffset="-888591.5596">111 354 369 0,'0'0'5'0,"0"0"1"0,0 0 3 15,0 0 1-15,17 6 1 16,-3 4 0-16,15 0 1 15,5 4 0-15,6 3-5 16,11 3-4-16,3-6-17 0,-4 12-65 16,4-3-1-16</inkml:trace>
          <inkml:trace contextRef="#ctx0" brushRef="#br1" timeOffset="-830256.3704">193 2634 356 0,'0'0'6'0,"7"0"4"15,10 0 2-15,6 0 0 0,7-10 2 16,7-1 0-16,6-9 2 16,7-6 0-16,4-4-5 15,-4-11-3-15,1-2-1 16,-8-6-2-16,0-6-1 0,-6-4-1 16,-10-10-2-16,-4-5 0 15,-10-6 0-15,-6-3-2 16,-7-11-1-16,-7 4 0 15,-13 3 0-15,-3 6-1 0,-4 14 0 16,1 18 0-16,-8 12 1 16,4 20-1-16,4 17 2 15,5 20 0-15,4 20 2 16,7 14 0-16,1 12 1 16,9 18 0-16,0 7-1 0,6 4-7 15,7-1-14-15,-3 3-61 16,18-11-3-16</inkml:trace>
          <inkml:trace contextRef="#ctx0" brushRef="#br1" timeOffset="-830678.2416">370 1823 342 0,'0'0'8'16,"0"0"4"-16,0 0 2 15,-20 0 1-15,6 0 1 0,-5 4 1 16,-8 6 0-16,-10-1 1 16,1 8-8-16,-7 6-2 15,-5 3-1-15,1 15-2 16,1 2-1-16,2 10-1 15,8 8-1-15,9 1 0 0,7 3-1 16,14-2 0-16,6-2-1 16,10-5-1-16,16-10-3 15,17-5-8-15,4-15-17 0,1-5-55 16,11-8-2-16</inkml:trace>
          <inkml:trace contextRef="#ctx0" brushRef="#br0" timeOffset="-208006.421">707-1569 293 0,'0'0'5'0,"0"0"1"0,0 0 2 15,0 0 2-15,0 0 1 16,0 0 1-16,0 0 2 0,0 0 4 16,0 0-2-16,0 0-2 15,0 0-1-15,0 14 1 16,0-14-1-16,0 0 0 15,7 16-3-15,-7-16-1 0,0 10-2 16,0-10-1-16,0 18-1 16,0-18-1-16,0 23-1 15,0-6 0-15,2 6 1 16,-2 0-4-16,3 3 0 0,1 3 0 16,-4 4 0-16,3-4 0 15,1 4 0-15,-4 2 0 16,3 2 0-16,-3-1 0 15,4-4 0-15,-4 5 0 16,3-2 0-16,0 1 0 0,1-3 0 16,-1-4 0-16,4-1 0 15,0-2 0-15,-4 1 0 16,4-3 0-16,0-2 0 0,-1-9 0 16,0 5 0-16,-2-4 0 15,-4-14 0-15,7 16 0 16,-7-16 0-16,0 0 0 15,0 0 0-15,0 0 0 0,3 13 0 16,-3-13 0-16,0 0 0 16,0 0 0-16,0 0 0 15,0 0 0-15,0 0 0 16,0 0 0-16,0 0 0 0,-10 0 0 16,10 0 0-16,-10-3 0 15,10 3 0-15,-16 0 0 16,21 7-46-16,-17-1-48 15</inkml:trace>
          <inkml:trace contextRef="#ctx0" brushRef="#br1" timeOffset="-829428.2427">955 1496 303 0,'0'0'5'0,"0"0"3"16,-14 2 2-16,14-2 0 0,0 0 1 15,-10 10 2-15,10-10 1 16,0 0 2-16,0 0-5 16,-7 14-2-16,7-14 0 15,0 0 0-15,0 0-1 16,0 0 0-16,0 0 0 0,0 0-1 15,0 0 0-15,0 0-1 16,0 0-2-16,0 0-1 16,4 17 0-16,-4-17-1 15,3 30-1-15,4-6 0 0,0 11 0 16,3 16 0-16,-1 9 0 16,1 14 0-16,0 6 1 15,-3 7 0-15,-3 2-2 0,-1 5 1 16,-3-7-1-16,0-8 1 15,-3-8-1-15,-4-14 0 16,0-13 0-16,0-11 1 16,4-16 0-16,3-17 0 0,0 0 1 15,0-23-1-15,7-15 1 16,3-12-1-16,3-10 0 16,1-14 0-16,2-6-1 15,4-3 0-15,1-4-1 0,-5 4 1 16,-2 10-2-16,-4 2 1 15,0 10 0-15,-3 16 0 16,-4 5 1-16,1 13-1 16,-4 7 1-16,0 20 0 0,0 0-1 15,0 0 1-15,-11 26 1 16,1 5-1-16,-3 12 0 16,-8 7 1-16,-5 7 1 15,-5 8 0-15,-2 0-1 0,-3 2 2 16,2-7-1-16,1-10-2 15,9-1 0-15,7-18 0 16,13-3 0-16,15-20 0 16,23-8 0-16,19-2 0 0,11-14 0 15,12-2 0-15,5 3-64 16,10-7-24-16</inkml:trace>
          <inkml:trace contextRef="#ctx0" brushRef="#br1" timeOffset="-830068.863">907 1508 3 0</inkml:trace>
        </inkml:traceGroup>
        <inkml:traceGroup>
          <inkml:annotationXML>
            <emma:emma xmlns:emma="http://www.w3.org/2003/04/emma" version="1.0">
              <emma:interpretation id="{D1B8605F-E5E4-4D0C-A903-B5D2457C8295}" emma:medium="tactile" emma:mode="ink">
                <msink:context xmlns:msink="http://schemas.microsoft.com/ink/2010/main" type="inkWord" rotatedBoundingBox="1076,7711 1160,9857 54,9900 -28,7754"/>
              </emma:interpretation>
              <emma:one-of disjunction-type="recognition" id="oneOf2">
                <emma:interpretation id="interp10" emma:lang="en-US" emma:confidence="0">
                  <emma:literal>z</emma:literal>
                </emma:interpretation>
                <emma:interpretation id="interp11" emma:lang="en-US" emma:confidence="0">
                  <emma:literal>w</emma:literal>
                </emma:interpretation>
                <emma:interpretation id="interp12" emma:lang="en-US" emma:confidence="0">
                  <emma:literal>Z</emma:literal>
                </emma:interpretation>
                <emma:interpretation id="interp13" emma:lang="en-US" emma:confidence="0">
                  <emma:literal>W</emma:literal>
                </emma:interpretation>
                <emma:interpretation id="interp14" emma:lang="en-US" emma:confidence="0">
                  <emma:literal>H</emma:literal>
                </emma:interpretation>
              </emma:one-of>
            </emma:emma>
          </inkml:annotationXML>
          <inkml:trace contextRef="#ctx0" brushRef="#br0" timeOffset="-205803.2842">1175 4957 358 0,'0'0'7'0,"0"0"4"0,-6-14 3 16,6 14 0-16,0 0 0 15,-11-9 2-15,11 9 0 0,0 0 1 16,-12 6-6-16,7 8-3 16,3 7-2-16,2 4-1 15,0 4 0-15,0 8-1 16,0 12 1-16,0-1-5 0,0 3 0 16,2 6 0-16,3-4 0 15,2 8 0-15,-7-5 0 16,2 2 0-16,1-6 0 15,1 1 0-15,-1-6 0 16,4-3 0-16,-4-1 0 0,1-7 0 16,3-4 0-16,-4-3 0 15,4-6 0-15,-7-6 0 16,7-1 0-16,-7-16 0 0,2 14 0 16,-2-14 0-16,0 0 0 15,0 0 0-15,0 0 0 16,0 0 0-16,0 0 0 15,0 0 0-15,-2-10 0 0,2 10 0 16,-7-16 0-16,7 16 0 16,-10-21 0-16,10 21 0 15,-11-16 0-15,11 16 0 16,-20-7 0-16,-3 26-37 0,23-19-58 16</inkml:trace>
          <inkml:trace contextRef="#ctx0" brushRef="#br1" timeOffset="-895169.7683">34 4079 300 0,'0'0'5'0,"0"0"1"0,6-13 2 16,5-1 2-16,9-6 1 15,6-7 0-15,12 1 1 16,8-10 3-16,6 3-4 16,8-2-2-16,0 6-1 0,0 8-2 15,-5 9 0-15,-15 12 0 16,-1 2-2-16,-11 15 0 15,-11 10-1-15,-10 6 1 16,-7 4-1-16,0 6 0 0,-11-6-1 16,-6 6 0-16,-7-8 0 15,-5-6 2-15,2-10 0 16,4 2 1-16,-4-11 1 0,-1-4 0 16,8-6 0-16,4 0 0 15,16 0 1-15,-17-14-2 16,17 14-1-16,0 0 0 15,0 0-1-15,17 0-3 0,6 10 0 16,4 12 0-16,9 7 0 16,9 11 0-16,15 7 0 15,5 4 0-15,11 2 0 16,6 2 0-16,11 6-18 16,1-4-69-16,4-10-3 0</inkml:trace>
          <inkml:trace contextRef="#ctx0" brushRef="#br1" timeOffset="-886841.5761">542 3898 412 0,'0'0'2'16,"-17"-2"0"-16,6 2-1 15,-2 0 1-15,-11 8 0 16,-2 10-1-16,-5 13 1 0,-5 8-2 15,2 21-9-15,-6 7-18 16,-4 7-50-16,14 2-2 16</inkml:trace>
          <inkml:trace contextRef="#ctx0" brushRef="#br1" timeOffset="-886669.6901">138 3929 380 0,'0'0'4'0,"0"0"1"0,0 0 1 16,9 0 0-16,8 7 0 15,4 10 0-15,6 6 1 0,10 6-4 16,3 11-12-16,10 14-36 16,4 5-32-16,-3 16-3 15</inkml:trace>
          <inkml:trace contextRef="#ctx0" brushRef="#br1" timeOffset="-895638.5432">233 4036 298 0,'0'0'5'0,"0"0"3"16,-4 23 3-16,4-3 0 15,0 7 0-15,0 9 2 16,7 12 0-16,2 8 0 0,1 7-6 16,11 14-9-16,-4-6-18 15,-10 8-52-15,10 2-4 16</inkml:trace>
          <inkml:trace contextRef="#ctx0" brushRef="#br1" timeOffset="-885919.6892">322 5090 366 0,'0'0'4'0,"0"0"1"15,-3 7 3-15,3 3 0 16,0 10 1-16,0 3 1 16,0 10 0-16,7 11 1 0,-4 7-2 15,1 8-3-15,2 8-2 16,-2 6-1-16,-4 0 0 15,0 5 0-15,0-2-1 16,0-5 1-16,-4-12-1 0,-2-8 0 16,6-11 2-16,-4-11 0 15,1-15 0-15,3-14-1 16,0-10 0-16,7-16 0 16,3-14-1-16,7-14 0 0,2-9-1 15,9-11-1-15,2-6 0 16,3 0 0-16,-2 4 1 15,3 4 0-15,-8 4 0 0,1 10 1 16,-6 8 0-16,-4 13 0 16,-8 11 0-16,1 1 0 15,-3 13-1-15,-7 12 0 16,0 0 1-16,0 0-2 16,-3 10 0-16,-8 13 0 0,-1 5 0 15,-9 5 0-15,-2 3 0 16,-1 3 0-16,-9 0 0 15,9-3 0-15,-2-4 0 16,2-5 0-16,3-3 0 0,4-3 0 16,4-5 0-16,6-2 0 15,7-14 0-15,0 19 0 16,0-19 0-16,10 10 0 0,4-3 0 16,-1 0 0-16,8-1 0 15,-4 0 0-15,6-2 0 16,0 0 0-16,10-4 0 15,8 0 0-15,4-4 0 0,5-2 0 16,0-4 0-16,8 3 0 16,-3 0 0-16,0 4 0 15,-5 3 0-15,-9 0 0 16,-12 3 0-16,-5 4 0 16,-3 12 0-16,-21 18-67 0,0-23-23 15</inkml:trace>
        </inkml:traceGroup>
      </inkml:traceGroup>
    </inkml:traceGroup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14.9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CF4830-915F-4000-A617-F499F9CBDD37}" emma:medium="tactile" emma:mode="ink">
          <msink:context xmlns:msink="http://schemas.microsoft.com/ink/2010/main" type="inkDrawing" rotatedBoundingBox="5473,4742 7088,8743 4980,9594 3365,5593" semanticType="verticalRange" shapeName="Other">
            <msink:sourceLink direction="with" ref="{B4E96CD7-BAD4-4285-B3BF-D781046790EA}"/>
          </msink:context>
        </emma:interpretation>
      </emma:emma>
    </inkml:annotationXML>
    <inkml:trace contextRef="#ctx0" brushRef="#br0">-9896 4670 315 0,'0'0'6'0,"14"-10"2"16,3 0 2-16,9 0 2 0,8-6 2 15,16-2 2-15,7-1 1 16,13-5 0-16,8 1-4 16,-2 3-3-16,8 4-2 15,-1 2-2-15,-2 4-2 0,-7 1 0 16,0 3-1-16,-4 6-1 15,1 6 0-15,-9 3 0 16,0 5 0-16,-7 2 1 16,2 8 0-16,1-2 1 0,-8 5 1 15,-3-4-1-15,3 5 0 16,-7-2 1-16,1 0-1 16,-7 7 0-16,4-1-2 15,-8 1 0-15,1 3-2 16,-8 3 0-16,5 6 0 0,-9 1 0 15,-1 1 0-15,-2 4 0 16,-2-5 0-16,-3 4 0 16,0-3 0-16,-4-1 0 15,-1-3 0-15,-2 2 0 0,3-2 0 16,-3-7 0-16,-4 9 0 16,1-9 0-16,-1 4 0 15,-3-1 0-15,0 8 0 0,0 0 0 16,-3-4 0-16,-4 8 0 15,-7-5 0-15,2 1 0 16,-5 4 0-16,-4-9 0 16,-5-1 0-16,2 0 0 0,4-9 0 15,-3 1 0-15,-1-3 0 16,0-3 0-16,5 1 0 16,-2-9 0-16,1 7 0 15,-3-2 0-15,3-1 0 16,-8-3 0-16,2 7 0 0,-3-3 0 15,-2-1 0-15,-2-4 0 16,-1 2 0-16,1-3 0 16,2-6 0-16,-2-3 0 15,2 2 0-15,-5-4 0 0,2-7 0 16,8 4 0-16,-12-4 0 16,9 0 0-16,-5-4 0 15,-3-3 0-15,1 4 0 0,5-5 0 16,-5 5 0-16,-5 1 0 15,4-6 0-15,1 4 0 16,2 2 0-16,1 2 0 16,2-2 0-16,2 2 0 0,5-6 0 15,0 4 0-15,5 2 0 16,-2-4 0-16,-3-2 0 16,5-1 0-16,-5-1 0 15,-7 2 0-15,2 0 0 16,-4 3 0-16,-8 3 0 0,4 0 0 15,-2 0 0-15,1 3 0 16,2 3 0-16,2 0 0 16,1 2 0-16,2-5 0 15,5 1 0-15,2-4 0 0,0 0 0 16,1 0 0-16,3 0 0 16,4 0 0-16,-1-4 0 15,0 4 0-15,3 0 0 0,4-3 0 16,10 3 0-16,-23-4 0 15,23 4 0-15,-17-6 0 16,17 6 0-16,-17-4 0 16,17 4 0-16,-14-6 0 0,14 6 0 15,-12-3 0-15,12 3 0 16,0 0-73-16,0 0-19 16</inkml:trace>
    <inkml:trace contextRef="#ctx0" brushRef="#br0" timeOffset="55217.132">-9803 2374 154 0,'0'0'3'15,"0"0"3"-15,-16 0 2 16,16 0 3-16,0 0 2 16,-10-2 2-16,10 2 0 0,0 0 2 15,0 0-1-15,0 0-1 16,0 0 0-16,0 0 0 15,0 0-2-15,0 0 2 16,0 0-2-16,0 0 0 16,4 2-1-16,-4-2-2 0,0 0 0 15,0 0-2-15,0 0 0 16,0 0 0-16,0 0-1 16,0 0 0-16,0 0 1 0,0 0-1 15,0 0-1-15,0 0-1 16,0 0-1-16,0 0-1 15,0 0 0-15,0 0-1 16,0 0-1-16,0 0 1 0,0 0-1 16,0 0 0-16,0 0 0 15,0 0 1-15,0 0 0 16,-7 0 0-16,7 0-1 16,-14 0 1-16,14 0 0 0,-19 0 0 15,5 0-1-15,0 4 1 16,-6 2-1-16,4-6 1 15,-8 4-1-15,0-2 1 16,-2 2 0-16,-1-1 0 0,4 1 0 16,-11 0 0-16,3-2 0 15,2 5 0-15,-8 0 0 16,3 2-1-16,-2 2 0 16,3-1 1-16,2 2-2 0,4 2 0 15,4-1 0-15,6 1 0 16,3-4 0-16,14-10 0 15,-12 24 0-15,12-24 0 16,-5 23 0-16,5-10 0 0,0 4 0 16,5 2 0-16,-3 13 0 15,5-3 0-15,-4 5 0 16,1 5 0-16,-1 1 0 16,1 11 0-16,-4-2 0 0,3 8 0 15,-3-1 0-15,3 2 0 16,1 2 0-16,-4-4 0 15,3 5 0-15,-3-9 0 16,4 1 0-16,-4-2 0 0,0 0 0 16,0-1 0-16,0-6 0 15,0-2 0-15,0 5 0 16,-4-3 0-16,1-5 0 16,-1 9 0-16,1-5 0 0,-4 0 0 15,4 0 0-15,-1 4 0 16,1 0 0-16,0-5 0 15,-1 7 0-15,4-7 0 16,0 1 0-16,0 2 0 0,0 1 0 16,4-3 0-16,-1 4 0 15,0-4 0-15,1 3 0 16,-1 3 0-16,-3-4 0 16,0 2 0-16,0 1 0 0,0-2 0 15,-3 0 0-15,-1-3 0 16,1-2 0-16,3 2 0 15,-3-3 0-15,-1-6 0 0,4 6 0 16,0-7 0-16,0 6 0 16,4 0 0-16,-1 0 0 15,0-6 0-15,1 4 0 16,3-2 0-16,-4-6 0 16,4 0 0-16,-4-6 0 0,1 1 0 15,-1-7 0-15,-1 1 0 16,-2-18 0-16,5 16 0 15,-5-16 0-15,7 13 0 16,-7-13 0-16,0 0 0 0,0 0 0 16,2 9 0-16,-2-9 0 15,0 0 0-15,0 0 0 16,0 0 0-16,0 0 0 16,0 0 0-16,14 0 0 0,-14 0 0 15,0 0 0-15,0 0 0 16,0 0 0-16,0 0 0 15,0 0 0-15,13-3 0 16,-13 3 0-16,17-3 0 0,-3 0 0 16,5 0 0-16,2 0 0 15,5-1 0-15,1-3 0 16,-1 3 0-16,5-2 0 0,-5 4 0 16,-2-6 0-16,0 6 0 15,-5-2 0-15,-5 4 0 16,-4-4 0-16,-10 4 0 15,21 0 0-15,-21 0 0 16,12-3 0-16,-12 3 0 0,21-7 0 16,-21 7 0-16,24-3 0 15,-24 3 0-15,17-6 0 16,-17 6 0-16,10-5 0 16,-10 5 0-16,0 0 0 0,0 0 0 15,0 0 0-15,0 0 0 16,0 0 0-16,0 0 0 15,0 0 0-15,0 0 0 0,0 0 0 16,9 11 0-16,-9-11-64 16,0 0-30-16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8:23.4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9D5A7AD-F3FB-408E-A674-6240EBF153EF}" emma:medium="tactile" emma:mode="ink">
          <msink:context xmlns:msink="http://schemas.microsoft.com/ink/2010/main" type="inkDrawing" rotatedBoundingBox="29409,3281 30777,3215 30781,3292 29413,3357" shapeName="Other"/>
        </emma:interpretation>
      </emma:emma>
    </inkml:annotationXML>
    <inkml:trace contextRef="#ctx0" brushRef="#br0">438 2090 286 0,'0'0'4'0,"0"0"4"0,0 0 0 15,0 0 2-15,0 0 3 16,0 0 0-16,-10-8 1 16,10 8 1-16,0 0-3 15,7-8-5-15,13 4 2 0,3 4-2 16,13 0-2-16,22 0 1 16,8 4 0-16,15 2 0 15,17 0 1-15,5 1-1 0,11-7 0 16,7 0 1-16,-1-7-1 15,-6-5 0-15,-6-2 0 16,-18 0 0-16,-13-5-2 16,-17 6 1-16,-16 0-2 0,-17 5-5 15,-27 8-7-15,0 0-28 16,0 0-48-16,-24-6-1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0:10.9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1448BD7-13BC-4B36-9A8D-569A37FC2540}" emma:medium="tactile" emma:mode="ink">
          <msink:context xmlns:msink="http://schemas.microsoft.com/ink/2010/main" type="inkDrawing" rotatedBoundingBox="30975,2355 32987,2248 32992,2335 30979,2441" semanticType="underline" shapeName="Other">
            <msink:sourceLink direction="with" ref="{E95CA73A-93F7-4CA2-95B4-EBBABAB36718}"/>
          </msink:context>
        </emma:interpretation>
      </emma:emma>
    </inkml:annotationXML>
    <inkml:trace contextRef="#ctx0" brushRef="#br0">168-531 238 0,'0'0'4'0,"-2"18"4"15,2-18 1-15,2 23 6 0,-2-23 3 16,31 20 1-16,3-10 1 16,16-4 0-16,24-6-3 15,16-6-1-15,23-11-2 16,15 0-2-16,23-2-3 0,6 1 1 15,13 2 0-15,1 2 0 16,-10 7 1-16,-9 1-1 16,-16 6-2-16,-15 0 0 15,-20 0-3-15,-18 0-3 0,-33 0-5 16,-16 0-14-16,-34 0-66 16,7 17-2-16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36.9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EAAFB78-C6A9-4C01-8B17-ECD1A76094BC}" emma:medium="tactile" emma:mode="ink">
          <msink:context xmlns:msink="http://schemas.microsoft.com/ink/2010/main" type="inkDrawing" rotatedBoundingBox="25136,3615 27943,3322 27947,3356 25140,3650" semanticType="callout" shapeName="Other">
            <msink:destinationLink direction="to" ref="{9D63B102-C677-44D2-ACC2-ADE25AE47ADD}"/>
          </msink:context>
        </emma:interpretation>
      </emma:emma>
    </inkml:annotationXML>
    <inkml:trace contextRef="#ctx0" brushRef="#br0">-3846 2387 298 0,'0'0'6'16,"0"0"2"-16,0 0 4 16,7 0 1-16,-7 0 1 0,26 0 3 15,2 0 0-15,5-4-1 16,20 4-4-16,14-2-2 15,17-8-3-15,16-4-2 16,31-3 0-16,17 1-2 0,23-4 1 16,16 0 1-16,8-3 0 15,12 3 1-15,1-7 1 16,-7 7 1-16,-11 3-1 16,-13 0 0-16,-25 8 0 0,-22-11-1 15,-23 8-2-15,-23 0-2 16,-27 8-2-16,-13-2 0 15,-24 6 0-15,-20 0 0 0,0 0-8 16,0 0-25-16,-20 12-52 16,4 10-3-16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8:21.8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0414D5-E858-4FF5-8E35-84FE40A3CFBC}" emma:medium="tactile" emma:mode="ink">
          <msink:context xmlns:msink="http://schemas.microsoft.com/ink/2010/main" type="inkDrawing" rotatedBoundingBox="27725,3383 29698,3260 29701,3320 27729,3444" shapeName="Other"/>
        </emma:interpretation>
      </emma:emma>
    </inkml:annotationXML>
    <inkml:trace contextRef="#ctx0" brushRef="#br0">-1254 2214 222 0,'0'0'2'16,"0"0"1"-16,7-17 0 15,-7 17 3-15,20-17 4 0,-6 14 3 16,0-7 0-16,12 1 1 16,8 2 1-16,6 0-1 15,17 7 2-15,13 0-3 16,13 0-1-16,25-7 1 0,13 3-1 15,20 2 1-15,9 2-1 16,3-8 0-16,2-6 0 16,0 2-1-16,-5 1-2 15,-20-1-2-15,-12 4-1 0,-27 6-5 16,-22-12-21-16,-42 10-59 16,10 4-2-16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0:02.5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E6CF5D7-587E-4C7D-BABB-DF853AA500A2}" emma:medium="tactile" emma:mode="ink">
          <msink:context xmlns:msink="http://schemas.microsoft.com/ink/2010/main" type="writingRegion" rotatedBoundingBox="3716,9435 3624,10403 2854,10330 2945,9362"/>
        </emma:interpretation>
      </emma:emma>
    </inkml:annotationXML>
    <inkml:traceGroup>
      <inkml:annotationXML>
        <emma:emma xmlns:emma="http://www.w3.org/2003/04/emma" version="1.0">
          <emma:interpretation id="{10C9C0C0-8F10-478C-AE02-A68983808939}" emma:medium="tactile" emma:mode="ink">
            <msink:context xmlns:msink="http://schemas.microsoft.com/ink/2010/main" type="paragraph" rotatedBoundingBox="3716,9435 3624,10403 2854,10330 2945,93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4585B6-91D1-47D6-8FB0-C2EBA02C0CE7}" emma:medium="tactile" emma:mode="ink">
              <msink:context xmlns:msink="http://schemas.microsoft.com/ink/2010/main" type="line" rotatedBoundingBox="3716,9435 3624,10403 2854,10330 2945,9362"/>
            </emma:interpretation>
          </emma:emma>
        </inkml:annotationXML>
        <inkml:traceGroup>
          <inkml:annotationXML>
            <emma:emma xmlns:emma="http://www.w3.org/2003/04/emma" version="1.0">
              <emma:interpretation id="{4C516A68-377D-4B36-B86B-29BE3484F7ED}" emma:medium="tactile" emma:mode="ink">
                <msink:context xmlns:msink="http://schemas.microsoft.com/ink/2010/main" type="inkWord" rotatedBoundingBox="3716,9435 3624,10403 2854,10330 2945,9362"/>
              </emma:interpretation>
              <emma:one-of disjunction-type="recognition" id="oneOf0">
                <emma:interpretation id="interp0" emma:lang="en-US" emma:confidence="0">
                  <emma:literal>*</emma:literal>
                </emma:interpretation>
                <emma:interpretation id="interp1" emma:lang="en-US" emma:confidence="0">
                  <emma:literal>=</emma:literal>
                </emma:interpretation>
                <emma:interpretation id="interp2" emma:lang="en-US" emma:confidence="0">
                  <emma:literal>S</emma:literal>
                </emma:interpretation>
                <emma:interpretation id="interp3" emma:lang="en-US" emma:confidence="0">
                  <emma:literal>☺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-5 40 235 0,'0'0'6'0,"0"0"3"0,0-10 4 15,0 10 3-15,0 0 4 16,7-18 2-16,-7 18 2 0,0 0 3 16,16-10-2-16,-16 10-5 15,0 0-2-15,13-3-3 16,-13 3-2-16,0 0-2 15,0 0-2-15,4 11-2 16,-4-11-1-16,0 0 0 0,0 14-1 16,0-14-1-16,3 16-4 15,-3-16 0-15,7 23 0 16,-3-7 0-16,-1 2 0 16,0 0 0-16,1 9 0 0,-4 1 0 15,0 5 0-15,0 3 0 16,0-3 0-16,0 8 0 15,-4-1 0-15,1 3 0 16,-4-2 0-16,4-1 0 0,-4 3 0 16,3-3 0-16,1 1 0 15,0-2 0-15,3-3 0 16,0-1 0-16,0-5 0 0,0-1 0 16,3-2 0-16,4-4 0 15,-4-2 0-15,1-2 0 16,-1 2 0-16,1-4 0 15,-1-1 0-15,-3-3 0 16,0-13 0-16,0 23 0 0,0-23 0 16,0 13 0-16,0-13 0 15,0 0 0-15,0 14 0 16,0-14 0-16,0 0 0 16,0 0 0-16,0 0 0 0,0 0 0 15,0 0 0-15,0 0 0 16,0 0 0-16,0 0 0 15,0 0 0-15,0 0 0 16,0 0 0-16,0 0 0 0,-10-6 0 16,10 6 0-16,-4-17-47 15,-6-6-49-15</inkml:trace>
          <inkml:trace contextRef="#ctx0" brushRef="#br0" timeOffset="60945.503">414 200 311 0,'0'0'4'0,"0"0"0"15,-11 3 4-15,-6 7 2 0,-2 7 3 16,-8 6 2-16,-6 6 0 16,-8 12 2-16,-6 6-3 15,-3 9-2-15,3 5-2 16,1 8-5-16,-5-5-8 15,11 6-17-15,9-6-56 0,2-14-3 16</inkml:trace>
          <inkml:trace contextRef="#ctx0" brushRef="#br0" timeOffset="61554.9002">-266 223 327 0,'0'0'7'16,"0"0"2"-16,0 0 2 16,-11 16 3-16,6-2 1 0,-2 13 0 15,-5 6 0-15,3 7 1 16,-1 11-6-16,0 6-3 16,6 9 0-16,4-2-2 0,0-2-2 15,11 0 0-15,6-13 0 16,2-13-1-16,8-9 1 15,3-13-1-15,4-14-1 16,-1-18 1-16,-2-14-1 16,2-12 1-16,-6-13-2 0,-8-5 1 15,-5-6-1-15,-7-2 0 16,-7 6 0-16,-14 5-1 16,-12 9 0-16,-8 5 0 0,-6 19-2 15,-7 19-5-15,-9 7-15 16,-18 20-59-16,24 20-1 15</inkml:trace>
          <inkml:trace contextRef="#ctx0" brushRef="#br0" timeOffset="61148.6366">-189 340 358 0,'0'0'5'15,"0"0"2"-15,0 3 1 0,0-3 3 16,3 27 0-16,11-11 1 16,2 8 2-16,11 0-1 15,6 5-3-15,10 11-3 16,2 3-3-16,8 4-9 0,-6-3-20 16,-13 5-55-16,12 2-1 15</inkml:trace>
        </inkml:traceGroup>
      </inkml:traceGroup>
    </inkml:traceGroup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0:15.2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E42CFAF-B79D-45B5-B1A6-B40EDC9B279C}" emma:medium="tactile" emma:mode="ink">
          <msink:context xmlns:msink="http://schemas.microsoft.com/ink/2010/main" type="writingRegion" rotatedBoundingBox="16002,2245 16108,7998 14955,8019 14849,2266">
            <msink:destinationLink direction="with" ref="{C07D7B88-92D4-4367-B531-766A04C34B97}"/>
            <msink:destinationLink direction="with" ref="{282AE0AB-9E10-4521-8A0A-898004214B44}"/>
          </msink:context>
        </emma:interpretation>
      </emma:emma>
    </inkml:annotationXML>
    <inkml:traceGroup>
      <inkml:annotationXML>
        <emma:emma xmlns:emma="http://www.w3.org/2003/04/emma" version="1.0">
          <emma:interpretation id="{FF7AAA9B-F94C-486A-A646-3746E6F18846}" emma:medium="tactile" emma:mode="ink">
            <msink:context xmlns:msink="http://schemas.microsoft.com/ink/2010/main" type="paragraph" rotatedBoundingBox="16002,2245 16108,7998 14955,8019 14849,22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B4AB93-E5BE-4893-A15E-33072A6FBFE5}" emma:medium="tactile" emma:mode="ink">
              <msink:context xmlns:msink="http://schemas.microsoft.com/ink/2010/main" type="line" rotatedBoundingBox="16002,2245 16108,7998 14955,8019 14849,2266"/>
            </emma:interpretation>
          </emma:emma>
        </inkml:annotationXML>
        <inkml:traceGroup>
          <inkml:annotationXML>
            <emma:emma xmlns:emma="http://www.w3.org/2003/04/emma" version="1.0">
              <emma:interpretation id="{E80166FB-B7B6-46FD-88F7-D838C9533914}" emma:medium="tactile" emma:mode="ink">
                <msink:context xmlns:msink="http://schemas.microsoft.com/ink/2010/main" type="inkWord" rotatedBoundingBox="16002,2245 16022,3322 14915,3343 14895,2265"/>
              </emma:interpretation>
              <emma:one-of disjunction-type="recognition" id="oneOf0">
                <emma:interpretation id="interp0" emma:lang="en-US" emma:confidence="0">
                  <emma:literal>5</emma:literal>
                </emma:interpretation>
                <emma:interpretation id="interp1" emma:lang="en-US" emma:confidence="0">
                  <emma:literal>G</emma:literal>
                </emma:interpretation>
                <emma:interpretation id="interp2" emma:lang="en-US" emma:confidence="0">
                  <emma:literal>s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☺</emma:literal>
                </emma:interpretation>
              </emma:one-of>
            </emma:emma>
          </inkml:annotationXML>
          <inkml:trace contextRef="#ctx0" brushRef="#br0">158 178 335 0,'0'0'5'16,"0"0"7"-16,-20 0 1 0,20 0 1 16,-16 0 3-16,16 0 0 15,-21 0 1-15,11 0 1 16,10 0-5-16,-13 19-6 16,6 5-1-16,-7 2-1 0,2 0-2 15,1 15-2-15,5-1 1 16,-5 9-1-16,-2 2-1 15,9 3 1-15,4-11-1 16,11-6 0-16,12-4 1 0,0-9-1 16,8-12 1-16,5-8 0 15,12-14 1-15,-1-16-3 16,-1-11 0-16,4-3 0 16,-9-11 0-16,-11-2 0 15,-3 0 0-15,-11-14 0 0,-13 6 0 16,-3 6 0-16,-12 4 0 15,-15 1 0-15,-3 7 0 16,-7 10 0-16,0 9 0 0,-6 18 0 16,-1 6 0-16,0 16 0 15,-6 27-60-15,9-3-29 16,5 5 0-16</inkml:trace>
          <inkml:trace contextRef="#ctx0" brushRef="#br0" timeOffset="51851.6411">590 48 357 0,'0'0'6'16,"-13"0"4"-16,13 0 3 0,-31 10 1 16,19-1 1-16,-5 5 0 15,3-1 2-15,-5 10 0 16,1 7-4-16,5 5-4 15,-8 4-2-15,2 3-3 16,-1-1-2-16,-8 9-8 0,-5-3-25 16,-1-6-51-16,5-12-3 15</inkml:trace>
          <inkml:trace contextRef="#ctx0" brushRef="#br0" timeOffset="52054.799">38 100 391 0,'0'0'7'0,"-21"4"4"16,8 5 0-16,-3 1 2 0,-1 4 0 15,0 6 2-15,6 1 0 16,11 5 1-16,11-3-6 16,23 11-5-16,12-5-1 15,15 5-4-15,9 3 0 0,13-1 0 16,1-8-11-16,-1 9-74 15,-9-2-2-15</inkml:trace>
          <inkml:trace contextRef="#ctx0" brushRef="#br0" timeOffset="52367.2669">849-414 368 0,'0'0'9'0,"0"-14"5"15,0 14 0-15,0 0 1 16,0 0 3-16,5-2-2 16,-5 2 3-16,24 16 0 15,-3 19-9-15,-4 7-1 16,-1 5-9-16,7 13 0 0,-7 6 0 15,3 6 0-15,0 0 0 16,-9 6 0-16,0-13 0 16,-4-4 0-16,1-8 0 15,0-10 0-15,-4-5 0 0,-3-15 0 16,-7-7-68-16,2 1-22 16</inkml:trace>
        </inkml:traceGroup>
        <inkml:traceGroup>
          <inkml:annotationXML>
            <emma:emma xmlns:emma="http://www.w3.org/2003/04/emma" version="1.0">
              <emma:interpretation id="{46655448-9843-48D1-AE25-784BA2A8C677}" emma:medium="tactile" emma:mode="ink">
                <msink:context xmlns:msink="http://schemas.microsoft.com/ink/2010/main" type="inkWord" rotatedBoundingBox="16003,7053 16021,8000 14955,8019 14937,7073">
                  <msink:destinationLink direction="from" ref="{8A3CEA5B-4384-4C7E-821B-13A9E6874A26}"/>
                </msink:context>
              </emma:interpretation>
              <emma:one-of disjunction-type="recognition" id="oneOf1">
                <emma:interpretation id="interp5" emma:lang="en-US" emma:confidence="0">
                  <emma:literal>I</emma:literal>
                </emma:interpretation>
                <emma:interpretation id="interp6" emma:lang="en-US" emma:confidence="0">
                  <emma:literal>e</emma:literal>
                </emma:interpretation>
                <emma:interpretation id="interp7" emma:lang="en-US" emma:confidence="0">
                  <emma:literal>•</emma:literal>
                </emma:interpretation>
                <emma:interpretation id="interp8" emma:lang="en-US" emma:confidence="0">
                  <emma:literal>☺</emma:literal>
                </emma:interpretation>
                <emma:interpretation id="interp9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52898.5221">744 4380 386 0,'0'0'8'0,"-9"0"2"0,-8 11 2 16,-4 5 2-16,-13 10 1 16,-2 11 0-16,-11 6 0 0,-6 11 0 15,-8 13-7-15,5 2-3 16,-5 5-2-16,1-8-4 16,7 0-9-16,-4-15-20 15,-5-7-55-15,26-7-3 16</inkml:trace>
          <inkml:trace contextRef="#ctx0" brushRef="#br0" timeOffset="671.8676">298 4476 420 0,'0'0'4'15,"0"0"3"-15,-23 4 1 16,13 2 1-16,-3 2 1 0,0-3 1 16,3 6 1-16,-4 6 0 15,7 3-4-15,7 6-1 16,0 3-4-16,7 8-3 16,0 8 0-16,3 7 0 0,-1 3 0 15,2 8 0-15,-1 0 0 16,0 4 0-16,-3-4 0 15,0-3 0-15,-4-6 0 16,4-4 0-16,0-10 0 0,-5-11 0 16,-2-6 0-16,3-5 0 15,-3-18 0-15,4 14 0 16,-4-14 0-16,0 0 0 16,7-14 0-16,-7 14 0 0,0-24 0 15,0 24 0-15,0 0-73 16,3-10-21-16</inkml:trace>
          <inkml:trace contextRef="#ctx0" brushRef="#br0" timeOffset="53398.5276">718 4657 411 0,'0'0'6'0,"0"0"0"16,-4 16 2-16,1 5 1 15,0-2 0-15,-1 10 0 16,-3 8 1-16,7 8-1 0,0-5-5 16,0-1-1-16,11-1-1 15,6-9 0-15,5-5 0 16,12-18-2-16,0-6 2 15,5-6 0-15,2-21-1 16,-4-7 1-16,0-6 0 0,-4-3 0 16,-6-6 0-16,-14 0 0 15,-10 4 0-15,-3 1 0 16,-19 11 0-16,-12 9-2 16,-9 11 0-16,-6 13 0 0,-11 17-6 15,2 10-66-15,-5 30-14 16</inkml:trace>
          <inkml:trace contextRef="#ctx0" brushRef="#br0" timeOffset="53070.3986">-19 4777 421 0,'0'0'6'0,"0"0"1"0,0 0 1 16,0 0 2-16,10 10 1 15,6-4-1-15,11 4 2 16,1 7-1-16,8-3-6 15,11 9-1-15,6-4-7 0,14 12-18 16,7-5-63-16,-7 1-3 16</inkml:trace>
        </inkml:traceGroup>
      </inkml:traceGroup>
    </inkml:traceGroup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9:48.27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083623F-E875-462A-BBA7-1622D0C1E607}" emma:medium="tactile" emma:mode="ink">
          <msink:context xmlns:msink="http://schemas.microsoft.com/ink/2010/main" type="inkDrawing" rotatedBoundingBox="25190,-1294 26973,9304 16982,10985 15199,387" hotPoints="25456,-3 26079,9362 16713,9984 16091,619" semanticType="enclosure" shapeName="Square">
            <msink:sourceLink direction="with" ref="{688D37F4-2486-4034-873C-AEC8E0867FA4}"/>
            <msink:sourceLink direction="with" ref="{9249E5C3-A556-4325-9372-F8AA5B7DF4B9}"/>
            <msink:destinationLink direction="with" ref="{CCC52B76-98F2-4186-8065-5DB098337906}"/>
            <msink:destinationLink direction="with" ref="{E8A698C5-8DA3-47F5-8C72-65E905167159}"/>
            <msink:destinationLink direction="with" ref="{CAF12F56-36F5-4B44-A0C0-FF25E24B95DB}"/>
          </msink:context>
        </emma:interpretation>
      </emma:emma>
    </inkml:annotationXML>
    <inkml:trace contextRef="#ctx0" brushRef="#br0">386 331 362 0,'0'0'1'0,"0"0"-2"0,0 12 2 16,0 2 1-16,0 3-2 16,3 13 0-16,0 3 4 15,8 14-3-15,1 7 0 0,-2 5 2 16,8 19-1-16,2 9 1 16,3 6 3-16,-3 11-1 15,10 6 1-15,-6 6 1 16,-2 11-1-16,9 14 0 15,0 11 0-15,-8 3 1 0,4 1-2 16,2 15 0-16,-1 2-1 16,-4 10-1-16,-5 5 2 15,-2 2-1-15,-10-4 0 16,3 8-2-16,-8-1 0 0,-2 2-1 16,-5 2 0-16,-2-10 0 15,3-4-1-15,4-6 1 16,0 0 0-16,7-5 0 15,2 3 0-15,8-8 1 0,4 0 1 16,-1-7 1-16,3 3-1 16,-2-3 1-16,-8 3 0 15,-4-1-1-15,-2-9 0 0,3-3-2 16,-6-3 1-16,3-3-1 16,-7-1 0-16,3-6-1 15,0-3 0-15,4-8 0 16,3 2 1-16,1 2-1 15,-6-4 1-15,2-4 0 0,0 2-1 16,-4 1 1-16,-3-6 0 16,0-1 0-16,-6-4 0 15,-5-9-1-15,-1-1 1 16,-5-6-2-16,-4-3 2 0,4-4-1 16,1-3 0-16,-1-9 1 15,4 1-1-15,0-3 0 16,3-4 2-16,3-4-2 15,4-1 0-15,-1-6 0 0,4-1 0 16,0-7 0-16,4-4 0 16,2-10 0-16,8-4-2 15,-5-9 4-15,5-4-2 0,-4-5 0 16,4-4 0-16,-14-14 0 16,17 19 0-16,-17-19 0 15,9 16 0-15,-9-2 0 16,0 0 0-16,0 4 0 0,-7 3 0 15,0-1 0-15,2 0 0 16,-2 7 0-16,3-3 0 16,4-2 0-16,0 5 0 15,4 1 0-15,8-1 0 16,5 6 0-16,7-4 0 0,0 0 0 16,2 2 0-16,5 0 0 15,2-5 0-15,1 0 0 16,-1-2 0-16,0-5 0 15,-2 3 0-15,5-6 0 0,-9 7 0 16,3-3 0-16,7 0 0 16,-4-3 0-16,2 3 0 15,4-6 0-15,1 2 0 0,10-3 0 16,8-3 0-16,6-3 0 16,10 0 0-16,9-4 0 15,8-3 0-15,9 0 0 16,10 0 0-16,7 0 0 0,11 0 0 15,9 0 0-15,1-3 0 16,9-4 0-16,11 4 0 16,9-7 0-16,0-3 0 0,10-5 0 15,4-4 0-15,14-3 0 16,2-1 0-16,-2 0 0 16,6-5 0-16,-6 7 0 15,1 1 0-15,-8 3 0 16,-11 0 0-16,-3 4 0 15,0 0 0-15,1-1 0 0,-7 1 0 16,6 2 0-16,-4-7 0 16,11 5 0-16,3-5 0 15,-3-1 0-15,3 2 0 16,-5 4 0-16,2-1 0 0,-4 3 0 16,-3 0 0-16,-7 1 0 15,-5-1 0-15,-5 1 0 16,1 0 0-16,-12-1 0 0,-11 5 0 15,2-11 0-15,-11 6 0 16,-2-2 0-16,-9 2 0 16,-5-3 0-16,-9 4 0 15,-10-4 0-15,-7 4 0 0,-11 4 0 16,-6-5 0-16,-11 3 0 16,-9-1 0-16,4 2 0 15,-14-4 0-15,-1 3 0 16,-2-5 0-16,-1 10 0 15,-2-8 0-15,-5 7 0 0,5-2 0 16,-9-1 0-16,2 4 0 16,-3-5 0-16,-4 5 0 15,-5-2 0-15,2 2 0 0,-14 6 0 16,20-13 0-16,-20 13 0 16,14-18 0-16,-14 18 0 15,19-20 0-15,-19 20 0 16,21-19 0-16,-21 19 0 0,12-23 0 15,-12 23 0-15,19-23 0 16,-17 9 0-16,-2-6 0 16,0-5 0-16,0 3 0 15,0-8 0-15,0-3 0 0,0-8 0 16,0-2 0-16,0-7 0 16,3-3 0-16,4-4 0 15,7-2 0-15,-4-6 0 0,0 2 0 16,-1-4 0-16,-2-2 0 15,0-2 0-15,-4-2 0 16,1-7 0-16,-4-1 0 16,3-5 0-16,1-5 0 15,-1-2 0-15,7-7 0 0,-1 0 0 16,8 1 0-16,0-5 0 16,0 3 0-16,1 1 0 15,-2-4 0-15,1 5 0 16,-7-2 0-16,-3-3 0 0,-4 4 0 15,4-3 0-15,-7-1 0 16,0-2 0-16,0-4 0 16,0-3 0-16,0 2 0 15,2 0 0-15,3 5 0 0,0-3 0 16,-5-6 0-16,0 2 0 16,0-5 0-16,-10 10 0 15,1-6 0-15,-11-3 0 0,3-10 0 16,-10-3 0-16,-3-1 0 15,2-2 0-15,-8-1 0 16,-4 0 0-16,-3-8 0 16,2-3 0-16,1 1 0 0,4-2 0 15,-9-4 0-15,2 0 0 16,7-10 0-16,-2-4 0 16,5 0 0-16,3 1 0 15,-10 6 0-15,0-6 0 16,9 6 0-16,2-6 0 0,1 0 0 15,1 1 0-15,-2 3 0 16,-2 8 0-16,12-5 0 16,2 1 0-16,0 3 0 15,-1 4 0-15,2 18 0 0,-1 0 0 16,4 16 0-16,-1 0 0 16,-2 5 0-16,3 19 0 15,-11 13 0-15,8 10 0 0,-8-2 0 16,3 11 0-16,11 6 0 15,-2 14 0-15,1 11 0 16,1 1 0-16,0 10 0 16,7-5 0-16,3 21 0 0,0-12 0 15,0 12 0-15,0 0 0 16,0 0 0-16,0 0 0 16,0 6 0-16,0-6 0 15,0 20 0-15,0-20 0 16,0 20 0-16,0-1 0 0,3 1 0 15,-6-6 0-15,3-14 0 16,0 24 0-16,-4-11 0 16,-3 11 0-16,2-11 0 15,-12 3 0-15,3-9 0 0,4 6 0 16,-6-1 0-16,-1-1 0 16,-11 3 0-16,-8-4 0 15,0 0 0-15,-5-10 0 16,-13 10 0-16,-9 4 0 0,-8-5 0 15,-13 5 0-15,-6-8 0 16,-1 1 0-16,-9 0 0 16,-3 3 0-16,-9 6 0 0,2-9 0 15,-4 3 0 1,0-10 0-16,1 4 0 0,-4 2 0 16,-7 4 0-16,-7-6 0 15,3-4 0-15,-9 4 0 16,10-4 0-16,-3 0 0 0,-1 2 0 15,-3-2 0-15,0 0 0 16,6 0 0-16,11-2 0 16,-3-6 0-16,-1 8 0 15,-3-6 0-15,-3-2 0 0,-1 8 0 16,8-10 0-16,-7 7 0 16,-8 3 0-16,-1 0 0 15,-5 3 0-15,0 7 0 16,7-6 0-16,-4 4 0 0,-2-2 0 15,6-6 0-15,-4 4 0 16,11 2 0-16,3 0 0 16,-12-2 0-16,8 3 0 15,-3-7 0-15,-3 6 0 16,4 7 0-16,-1 1 0 0,-7-1 0 16,2-10 0-16,8 6 0 15,4-5 0-15,-6 9 0 16,2-5 0-16,1 2 0 0,6-10 0 15,4 0 0-15,7 0 0 16,-5 0 0-16,1 8 0 16,4-2 0-16,3-4 0 15,7-2 0-15,2 4 0 0,2 0 0 16,-2-2 0-16,5 2 0 16,-2-4 0-16,16 0 0 15,-2-4 0-15,7 4 0 16,0 0 0-16,5 0 0 0,5-2 0 15,0-6 0-15,13 8 0 16,1-8 0-16,3 6 0 16,4-8 0-16,6 6 0 15,7-2 0-15,1-1 0 16,5 4 0-16,3 0 0 0,4-1 0 16,0 4 0-16,5 0 0 15,12 0 0-15,0 0 0 16,-21 21-79-16,21-21-9 0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35:48.1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5561A2A-BD96-4484-9250-C7CA67A82913}" emma:medium="tactile" emma:mode="ink">
          <msink:context xmlns:msink="http://schemas.microsoft.com/ink/2010/main" type="writingRegion" rotatedBoundingBox="20059,16030 17219,20413 14645,18745 17484,14362"/>
        </emma:interpretation>
      </emma:emma>
    </inkml:annotationXML>
    <inkml:traceGroup>
      <inkml:annotationXML>
        <emma:emma xmlns:emma="http://www.w3.org/2003/04/emma" version="1.0">
          <emma:interpretation id="{CB44A85D-027B-45FC-A855-18ACA8EA2802}" emma:medium="tactile" emma:mode="ink">
            <msink:context xmlns:msink="http://schemas.microsoft.com/ink/2010/main" type="paragraph" rotatedBoundingBox="20059,16030 17219,20413 14645,18745 17484,143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E1BC26-DCD8-4B9B-ADC3-1E4D9180748A}" emma:medium="tactile" emma:mode="ink">
              <msink:context xmlns:msink="http://schemas.microsoft.com/ink/2010/main" type="line" rotatedBoundingBox="20059,16030 17219,20413 14645,18745 17484,14362"/>
            </emma:interpretation>
          </emma:emma>
        </inkml:annotationXML>
        <inkml:traceGroup>
          <inkml:annotationXML>
            <emma:emma xmlns:emma="http://www.w3.org/2003/04/emma" version="1.0">
              <emma:interpretation id="{8F59EB38-1AD4-4116-9ACC-E0BBBB46573E}" emma:medium="tactile" emma:mode="ink">
                <msink:context xmlns:msink="http://schemas.microsoft.com/ink/2010/main" type="inkWord" rotatedBoundingBox="20059,16030 17219,20413 14645,18745 17484,14362"/>
              </emma:interpretation>
              <emma:one-of disjunction-type="recognition" id="oneOf0">
                <emma:interpretation id="interp0" emma:lang="en-US" emma:confidence="0">
                  <emma:literal>i...</emma:literal>
                </emma:interpretation>
                <emma:interpretation id="interp1" emma:lang="en-US" emma:confidence="0">
                  <emma:literal>i.</emma:literal>
                </emma:interpretation>
                <emma:interpretation id="interp2" emma:lang="en-US" emma:confidence="0">
                  <emma:literal>I....</emma:literal>
                </emma:interpretation>
                <emma:interpretation id="interp3" emma:lang="en-US" emma:confidence="0">
                  <emma:literal>i....</emma:literal>
                </emma:interpretation>
                <emma:interpretation id="interp4" emma:lang="en-US" emma:confidence="0">
                  <emma:literal>i:</emma:literal>
                </emma:interpretation>
              </emma:one-of>
            </emma:emma>
          </inkml:annotationXML>
          <inkml:trace contextRef="#ctx0" brushRef="#br0">12050 4356 426 0,'0'0'-3'0,"-4"19"-3"16,4-2-12-16,-7 3-32 0,4 3-28 15,3 5-4-15</inkml:trace>
          <inkml:trace contextRef="#ctx0" brushRef="#br0" timeOffset="937.4958">13811 4859 464 0,'0'0'1'0,"0"0"0"16,-7 25-1-16,7-6-2 15,-3 1-1-15,3-20-5 16,-3 26-3-16,3 4-2 0,0 9-3 16,0 3-3-16,0 5-5 15,0 59-10-15,0-53-34 16,0 2-11-16</inkml:trace>
          <inkml:trace contextRef="#ctx0" brushRef="#br0" timeOffset="718.7433">13787 2990 205 0,'0'14'7'0,"0"6"4"16,0 13 4-16,0 8 1 0,-3 11 2 16,-1 16-3-16,-8-2-10 15,-2 14-42-15,7 1-24 16</inkml:trace>
          <inkml:trace contextRef="#ctx0" brushRef="#br0" timeOffset="1718.8074">15178 5142 342 0,'0'0'3'0,"0"0"-2"0,0 0-1 16,0 0-9-16,0 0-42 15,0 0-19-15</inkml:trace>
          <inkml:trace contextRef="#ctx0" brushRef="#br0" timeOffset="1500.0011">15231 3855 489 0,'0'0'-1'15,"-3"31"-4"-15,0-11-4 0,3 9-11 16,0 1-12-16,0 3-38 15,0 11-15-15</inkml:trace>
          <inkml:trace contextRef="#ctx0" brushRef="#br0" timeOffset="187.4893">12170 5585 316 0,'0'0'5'0,"0"0"2"15,0 0 2-15,0 0 0 16,0 0 1-16,0 0 0 16,0 12-2-16,-3 2-12 15,-1-1-33-15,-2 3-34 16,6-16-7-16</inkml:trace>
          <inkml:trace contextRef="#ctx0" brushRef="#br0" timeOffset="593.807">13775 1719 417 0,'0'0'5'16,"0"0"0"-16,0 0 1 16,-17 0 0-16,17 0 0 0,0 0-1 15,0 0 0-15,0 0-2 16,5 27-7-16,2-15-8 16,10 23-13-16,-6 8-30 15,-11 13-25-15,3 15-7 0</inkml:trace>
          <inkml:trace contextRef="#ctx0" brushRef="#br0" timeOffset="1359.404">15490 1591 393 0,'0'0'2'16,"0"0"1"-16,5 0 2 0,-5 0 0 15,17 0 1-15,-17 0 1 16,14 14 0-16,-11-1-1 16,-3 15-5-16,-3-1-11 15,-7 6-49-15,-7 19-18 0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30:06.92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88D37F4-2486-4034-873C-AEC8E0867FA4}" emma:medium="tactile" emma:mode="ink">
          <msink:context xmlns:msink="http://schemas.microsoft.com/ink/2010/main" type="writingRegion" rotatedBoundingBox="18942,100 21090,332 20956,1573 18808,1342">
            <msink:destinationLink direction="with" ref="{F083623F-E875-462A-BBA7-1622D0C1E607}"/>
          </msink:context>
        </emma:interpretation>
      </emma:emma>
    </inkml:annotationXML>
    <inkml:traceGroup>
      <inkml:annotationXML>
        <emma:emma xmlns:emma="http://www.w3.org/2003/04/emma" version="1.0">
          <emma:interpretation id="{C3333A91-35F7-4F0F-9F98-EA6787A7CA32}" emma:medium="tactile" emma:mode="ink">
            <msink:context xmlns:msink="http://schemas.microsoft.com/ink/2010/main" type="paragraph" rotatedBoundingBox="18942,100 21090,332 20956,1573 18808,13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D4A52B-5D0D-4A8A-A80D-02A18D5AACF8}" emma:medium="tactile" emma:mode="ink">
              <msink:context xmlns:msink="http://schemas.microsoft.com/ink/2010/main" type="line" rotatedBoundingBox="18942,100 21090,332 20956,1573 18808,1342"/>
            </emma:interpretation>
          </emma:emma>
        </inkml:annotationXML>
        <inkml:traceGroup>
          <inkml:annotationXML>
            <emma:emma xmlns:emma="http://www.w3.org/2003/04/emma" version="1.0">
              <emma:interpretation id="{0879C39B-8D66-44ED-987D-4799F188FDF7}" emma:medium="tactile" emma:mode="ink">
                <msink:context xmlns:msink="http://schemas.microsoft.com/ink/2010/main" type="inkWord" rotatedBoundingBox="18942,100 21090,332 20956,1573 18808,1342">
                  <msink:destinationLink direction="with" ref="{1D2799BF-D7D0-425F-B7B3-318D4539C688}"/>
                  <msink:destinationLink direction="with" ref="{240C9283-36E6-4B0C-BC86-3E22B0BE6D1D}"/>
                </msink:context>
              </emma:interpretation>
              <emma:one-of disjunction-type="recognition" id="oneOf0">
                <emma:interpretation id="interp0" emma:lang="en-US" emma:confidence="0">
                  <emma:literal>stained</emma:literal>
                </emma:interpretation>
                <emma:interpretation id="interp1" emma:lang="en-US" emma:confidence="0">
                  <emma:literal>starved</emma:literal>
                </emma:interpretation>
                <emma:interpretation id="interp2" emma:lang="en-US" emma:confidence="0">
                  <emma:literal>stave</emma:literal>
                </emma:interpretation>
                <emma:interpretation id="interp3" emma:lang="en-US" emma:confidence="0">
                  <emma:literal>stare</emma:literal>
                </emma:interpretation>
                <emma:interpretation id="interp4" emma:lang="en-US" emma:confidence="0">
                  <emma:literal>starve</emma:literal>
                </emma:interpretation>
              </emma:one-of>
            </emma:emma>
          </inkml:annotationXML>
          <inkml:trace contextRef="#ctx0" brushRef="#br0">14356-2803 386 0,'0'0'7'0,"0"0"3"16,0 0 2-16,0 0 2 0,-3-14 1 16,3 14 1-16,-16-13 0 15,16 13 0-15,-17-20-7 16,3 17-3-16,-12 3-2 15,-2 0-4-15,1 0 0 0,4 3 0 16,-4 9 0-16,-2 12 0 16,-2 3 0-16,10 3-3 15,2 3 0-15,16-3-1 16,3 0 0-16,13 1-1 16,3-2 0-16,8-9 2 15,7-10-2-15,9-3 2 0,-4 2 1 16,5-1 1-16,-12-2 0 15,-1-2 3-15,-5 2-2 16,-3-2 0-16,0 4 2 0,-20-8-1 16,16 25-1-16,-16-25 3 15,7 20-1-15,-7-1-2 16,0-2 3-16,0 5-2 16,-12-1-1-16,1 3 1 0,-16 2 1 15,1 1-2-15,-1-11 2 16,-4 2-1-16,-2-6-2 15,-7-12 3-15,3-4-9 16,14-2-15-16,20-14-58 0,-8-12-5 16</inkml:trace>
          <inkml:trace contextRef="#ctx0" brushRef="#br0" timeOffset="406.2384">14457-2793 383 0,'0'0'6'15,"9"-8"3"-15,15 6 3 16,3-9-1-16,13 5 1 16,7-4 1-16,6 0-7 15,21 0-15-15,10 0-64 0,-10 0-7 16</inkml:trace>
          <inkml:trace contextRef="#ctx0" brushRef="#br0" timeOffset="218.7242">14588-3116 426 0,'0'0'4'0,"0"10"2"16,0-10 1-16,-5 20 4 0,5 1-2 15,7 9 1-15,-2 9 2 16,7 7-1-16,2 5-4 16,10 5-1-16,5 11-4 15,-8 6-6-15,8-2-10 0,-8 18-54 16,3-30-20-16</inkml:trace>
          <inkml:trace contextRef="#ctx0" brushRef="#br0" timeOffset="828.1077">15113-2691 425 0,'0'0'4'16,"-20"18"1"-16,4-12 3 0,-5 11-1 16,-13 7 0-16,1 6 2 15,-1-1-2-15,-2 5 1 16,10-4-2-16,12 3-4 15,7 3 0-15,7-16 1 16,7 4-1-16,19-7-2 0,15-11 2 16,2-2-2-16,4-4-1 15,-6 0 2-15,-1-22-3 16,0 10 0-16,-10-9 1 16,-9-1 0-16,-16-5-2 0,-5-9 4 15,-12 2-1-15,-5-3-1 16,-4 4 3-16,-1-2-1 15,-2 0-1-15,3 9 1 0,9 2 1 16,0 15-2-16,12 9 3 16,0 0-1-16,0 12-1 15,5 9 1-15,4 13-1 16,11 3 1-16,-3 8-1 0,10 9-7 16,-3-17-13-16,3 5-64 15,9-2-4-15</inkml:trace>
          <inkml:trace contextRef="#ctx0" brushRef="#br0" timeOffset="1687.4914">14540-2271 390 0,'0'0'7'0,"0"0"3"16,0 0 2-16,17 6 2 15,-17-6 2-15,17-4-1 0,-3 2 1 16,-2-8 1-16,2-7-7 16,0-9-6-16,10 0-4 15,-8-16 0-15,1-4 0 16,-4-10 0-16,-4-12 0 0,-2-8 0 15,-2-8 0-15,-10 1 0 16,-4-7 0-16,-5 7 0 16,-3 10 0-16,-3 8 0 15,0 15 0-15,-3 10 0 0,2 14 0 16,14 5 0-16,7 21 0 16,-16 0 0-16,16 7 0 15,-3 13 0-15,3 0 0 16,3 13 0-16,8 11 0 0,-1 16 0 15,-3 10 0-15,2 8 0 16,4-9 0-16,1 8 0 16,12 2 0-16,-9-1 0 15,0-5 0-15,11-6 0 0,1-21 0 16,11 1 0-16,-6-12-78 16,16-12-11-16</inkml:trace>
          <inkml:trace contextRef="#ctx0" brushRef="#br0" timeOffset="2328.1399">15332-2809 356 0,'0'0'9'0,"0"0"2"15,-14 0 4-15,14 0 0 16,0 0 2-16,0 0 0 15,-10 20 2-15,10 4 0 16,0 6-7-16,12-3-4 0,9 16-2 16,6 8-2-16,-1 1-1 15,1 6-3-15,6-5 0 16,2-11 0-16,8 3 0 16,-2-19 0-16,2-6 0 0,-10-10 0 15,3-4 0-15,-2-12 0 16,-3-17 0-16,-5-10 0 15,-2-8 0-15,-15-2 0 0,-2-10 0 16,-2-14 0-16,-5-6 0 16,-7-8 0-16,0 12 0 15,-7 1 0-15,-6 6 0 16,6 7 0-16,5 16 0 0,-5 9 0 16,14 30-43-16,0 0-48 15,-13 6 2-15</inkml:trace>
          <inkml:trace contextRef="#ctx0" brushRef="#br0" timeOffset="1140.6086">15337-2895 445 0,'0'0'3'0,"0"0"2"15,0 0 3-15,0 10-1 16,0-10 1-16,14 30 0 0,0-11 0 16,3 8 1-16,-5 7-1 15,2 3-6-15,6-5-2 16,-4 7 0-16,1-3 0 16,0 0 0-16,0 0 0 0,-6-8 0 15,-2-8 0-15,4-7 0 16,-6 1 0-16,0-4 0 15,-7-10 0-15,3 16 0 16,-3-16-3-16,-6-14-83 16,6 14-2-16</inkml:trace>
          <inkml:trace contextRef="#ctx0" brushRef="#br0" timeOffset="2718.752">15730-2344 438 0,'0'0'3'0,"0"0"2"15,0 13 1-15,0-13 3 16,27 7-2-16,-11-7 1 0,8 6 1 16,5-6 0-16,9-6-4 15,2-8-1-15,10 4-2 16,-4-10-2-16,-5-13 3 16,-4 2-2-16,2-11-2 0,-4-9 4 15,-1-6-3-15,-12-2 0 16,-11-8 0-16,-5 0 0 15,-6 6 0-15,4 5 0 16,-11 10 0-16,-10 12 0 16,-2 3 0-16,-9 22 0 0,11 9 0 15,-2 23 0-15,-2 10 0 16,11 8 0-16,7 15 0 16,3 8 0-16,7 6 0 0,13 6 0 15,6 1 0-15,7-13-84 16,12-7-5-16</inkml:trace>
          <inkml:trace contextRef="#ctx0" brushRef="#br0" timeOffset="6000.0345">14471-2193 301 0,'0'0'8'16,"0"0"4"-16,12 0 2 16,-12 0 1-16,17 2 5 0,-17-2-1 15,28 13 1-15,-9-6 2 16,-2-4-6-16,2 1-5 15,-2-8 1-15,0-6-2 16,7-3-2-16,3 0 1 0,-4-13-2 16,-7-9-3-16,1-2-1 15,0 1-3-15,0 0 0 16,-4-5 0-16,-6-2 0 16,-4-10 0-16,1 2 0 15,2 8 0-15,-2-1 0 0,-1 4 0 16,-3 1 0-16,0-4 0 15,0 9 0-15,7-3 0 16,-3 7 0-16,-4-7 0 0,0 15 0 16,0-17 0-16,6 6 0 15,-6-6 0-15,0 3 0 16,0 2 0-16,-6-3 0 16,2 7 0-16,1-3 0 0,-8 9 0 15,5 4 0-15,-5 13 0 16,-5-6 0-16,-1 4 0 15,0-2 0-15,7 1 0 16,-13-3 0-16,13 3 0 0,-3-7 0 16,-3 7 0-16,2 4 0 15,0-2 0-15,14 8 0 16,-24 0 0-16,24 0 0 0,-26 22 0 16,9-6 0-16,4-3 0 15,-1 3 0-15,1 2 0 16,0-9 0-16,3 8 0 15,-1 2 0-15,8-5 0 16,-4 6 0-16,5 1 0 16,2-2 0-16,0 4 0 0,0 18 0 15,9-4 0-15,-9 3 0 16,7-1 0-16,3-2 0 16,0 1 0-16,0 7 0 0,-4-1 0 15,-1-1 0-15,0-6 0 16,9-3 0-16,-4 9 0 15,0-6 0-15,-3 9 0 16,0-5 0-16,2-8 0 0,5 1 0 16,6-8 0-16,-3 3 0 15,-1 5 0-15,-5-3 0 16,9-11 0-16,-1-1 0 16,2-2 0-16,6 0 0 0,-17-1 0 15,6 2 0-15,-2-9 0 16,3 1 0-16,-17-10 0 15,24 14-8-15,-24-14-81 16,0 0 0-16</inkml:trace>
          <inkml:trace contextRef="#ctx0" brushRef="#br0" timeOffset="6828.1681">14466-2157 319 0,'0'0'9'0,"11"0"3"15,-11 0 3-15,23-14 1 16,-6 4 1-16,3-10 1 16,7 3 1-16,-8-7 1 15,5 5-6-15,-7-7-5 16,6-8-4-16,-2-5 0 0,-8-6 0 15,8 2-3-15,-9-10 0 16,5-1-1-16,0-13-2 16,0 4 1-16,-4 6 1 15,-6 8 0-15,-1 0 0 16,-6 7 1-16,0 3-2 0,0-2 1 16,-10 0 0-16,3 9 0 15,-9 2 0-15,-1-1-1 16,0-9 1-16,5 7-1 0,-2-4 1 15,1 11 0-15,-1 2 0 16,-5 4 1-16,1 4-2 16,5 2 1-16,-1 7-1 15,4 7 0-15,-9 4-1 0,2-1 3 16,0 7-2-16,3 3-1 16,1 3 2-16,7 9-1 15,-8 1 1-15,4 11 0 0,3-4 0 16,0 11-3-16,7-7 5 15,0 13-3-15,0-1-1 16,0 2 3-16,0 2 0 16,0-6-4-16,10 3 4 0,1 7-2 15,2 0 0-15,-3-8 0 16,6 8 0-16,1-6 0 16,4 1 0-16,-9-2 0 15,2 0 0-15,0-10 0 0,-4 1 0 16,3 2 0-16,5-6 0 15,-13-13 0-15,6-6 0 16,6-7 0-16,-11 3 0 16,10-7 0-16,-2-4 0 15,-14-3 0-15,20 0 0 0,-3-3 0 16,-6-4 0-16,-11 7 0 16,12 0 0-16,-12 0 0 15,0 0-37-15,0 0-49 0,4-11-4 16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1:14.3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1B0A41F-6FE0-4F92-86BB-C1EFAC934451}" emma:medium="tactile" emma:mode="ink">
          <msink:context xmlns:msink="http://schemas.microsoft.com/ink/2010/main" type="writingRegion" rotatedBoundingBox="33828,908 33707,7218 30981,7166 31102,855"/>
        </emma:interpretation>
      </emma:emma>
    </inkml:annotationXML>
    <inkml:traceGroup>
      <inkml:annotationXML>
        <emma:emma xmlns:emma="http://www.w3.org/2003/04/emma" version="1.0">
          <emma:interpretation id="{84D8B1E2-B6E9-4384-81F7-D5E509850E73}" emma:medium="tactile" emma:mode="ink">
            <msink:context xmlns:msink="http://schemas.microsoft.com/ink/2010/main" type="paragraph" rotatedBoundingBox="33828,908 33707,7218 32145,7188 32266,8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28E3BF-8214-41A3-92C9-F4A9D517D0CA}" emma:medium="tactile" emma:mode="ink">
              <msink:context xmlns:msink="http://schemas.microsoft.com/ink/2010/main" type="line" rotatedBoundingBox="33828,908 33707,7218 32145,7188 32266,878"/>
            </emma:interpretation>
          </emma:emma>
        </inkml:annotationXML>
        <inkml:traceGroup>
          <inkml:annotationXML>
            <emma:emma xmlns:emma="http://www.w3.org/2003/04/emma" version="1.0">
              <emma:interpretation id="{FBF4DDF6-F0E2-4A09-BAB3-223CE6736A8F}" emma:medium="tactile" emma:mode="ink">
                <msink:context xmlns:msink="http://schemas.microsoft.com/ink/2010/main" type="inkWord" rotatedBoundingBox="33416,900 33397,1931 32246,1909 32266,878"/>
              </emma:interpretation>
              <emma:one-of disjunction-type="recognition" id="oneOf0">
                <emma:interpretation id="interp0" emma:lang="en-US" emma:confidence="0">
                  <emma:literal>T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F</emma:literal>
                </emma:interpretation>
                <emma:interpretation id="interp3" emma:lang="en-US" emma:confidence="0">
                  <emma:literal>*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1257-4639 372 0,'0'0'8'0,"0"0"2"15,0 0 2-15,0 0 0 16,0 0 2-16,19-6 0 0,5 12 0 16,14 3 1-16,12 21-8 15,3 6-2-15,18 13-4 16,-11-10-13-16,16 7-70 16,-5 11-3-16</inkml:trace>
          <inkml:trace contextRef="#ctx0" brushRef="#br0" timeOffset="-171.8727">1803-4564 395 0,'0'0'6'0,"-10"6"0"16,10-6 2-16,-24 4 0 0,1 8 0 16,-4 5 0-16,-6 2 1 15,-8 5-1-15,1 5-5 16,-7 8-4-16,-3 4-8 15,-3-8-41-15,-2 9-33 0,2-3-2 16</inkml:trace>
          <inkml:trace contextRef="#ctx0" brushRef="#br0" timeOffset="500.0331">2299-5216 393 0,'0'0'3'16,"0"0"2"-16,0 0 1 0,12 2 2 15,-7 12 1-15,-5 3 2 16,0 8 1-16,9 10 1 16,-6 12-2-16,4 5-1 15,-4 16-1-15,-3 1-1 0,11 12-1 16,-5-2-1-16,-6 5-6 15,0-5 0-15,0-4 0 16,-3-10 0-16,10-3 0 16,0-16 0-16,-7-3 0 15,10-9 0-15,-4-17-7 0,-3 6-82 16,11-6-1-16</inkml:trace>
        </inkml:traceGroup>
        <inkml:traceGroup>
          <inkml:annotationXML>
            <emma:emma xmlns:emma="http://www.w3.org/2003/04/emma" version="1.0">
              <emma:interpretation id="{BFD651D5-F46B-4DD4-B802-018CA3E2506B}" emma:medium="tactile" emma:mode="ink">
                <msink:context xmlns:msink="http://schemas.microsoft.com/ink/2010/main" type="inkWord" rotatedBoundingBox="33726,6250 33707,7218 32147,7189 32165,6220"/>
              </emma:interpretation>
              <emma:one-of disjunction-type="recognition" id="oneOf1">
                <emma:interpretation id="interp5" emma:lang="en-US" emma:confidence="0">
                  <emma:literal>i</emma:literal>
                </emma:interpretation>
                <emma:interpretation id="interp6" emma:lang="en-US" emma:confidence="0">
                  <emma:literal>6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€</emma:literal>
                </emma:interpretation>
                <emma:interpretation id="interp9" emma:lang="en-US" emma:confidence="0">
                  <emma:literal>r</emma:literal>
                </emma:interpretation>
              </emma:one-of>
            </emma:emma>
          </inkml:annotationXML>
          <inkml:trace contextRef="#ctx0" brushRef="#br0" timeOffset="-21047.0593">1574 131 440 0,'0'0'5'16,"-12"-10"1"-16,12 10 1 0,-17-7 1 15,3 7 1-15,14 0 1 16,-17 0 1-16,15 13 0 16,2 10-7-16,9 6-4 15,11 12 0-15,-6 6 0 0,17 9 0 16,-19 8 0-16,9-1 0 15,-4 8 0-15,-8-5 0 16,8 6 0-16,-14-7 0 16,1-6 0-16,-4-8 0 15,6-5 0-15,1-5 0 16,-7-10 0-16,4-11 0 0,-4-20 0 16,10 16 0-16,-10-16 0 15,0 0 0-15,9-10 0 16,-6-3 0-16,4 4 0 0,-7 9 0 15,0-37 0-15,-12 33-62 16,12 4-34-16</inkml:trace>
          <inkml:trace contextRef="#ctx0" brushRef="#br0" timeOffset="1000.0205">1836 303 410 0,'0'0'6'0,"0"0"2"15,0 0 2-15,10 0 0 16,-10 0 2-16,0 14 1 0,-3 9 0 15,-18 11 1-15,-8 6-6 16,-18 16-1-16,-3 11-7 16,-21 16 0-16,-6 1 0 15,0 3 0-15,-13-10-12 0,6 3-18 16,8-7-48-16,4-19-12 16</inkml:trace>
          <inkml:trace contextRef="#ctx0" brushRef="#br0" timeOffset="1484.3931">2376 354 394 0,'0'0'6'15,"0"0"2"-15,-17 0 0 16,3 0 2-16,-6 16 2 15,4 9-1-15,-11 11 1 0,-3 7 1 16,3 14-5-16,-1 10-2 16,11 0-1-16,8-1-2 15,9-2 0-15,16-18-1 16,15-9-1-16,19-21 0 16,14-16 0-16,13-14 0 0,-10-22 0 15,4-7 0-15,-8-14-1 16,-16-2 1-16,-7-6 0 15,-20 6-1-15,-16 2 0 16,-18 13 0-16,-12 15-2 16,-19 15-1-16,-8 21-8 0,-21 29-56 15,0 22-19-15</inkml:trace>
          <inkml:trace contextRef="#ctx0" brushRef="#br0" timeOffset="1156.2625">1202 624 366 0,'0'0'5'0,"21"-14"1"16,-4 2 2-16,3 1 1 15,3-2 1-15,8 6 1 16,-2 4 0-16,18 3 1 0,1 7-7 16,5 9-7-16,11 11-27 15,10 2-49-15,0-1-3 16</inkml:trace>
        </inkml:traceGroup>
      </inkml:traceGroup>
    </inkml:traceGroup>
    <inkml:traceGroup>
      <inkml:annotationXML>
        <emma:emma xmlns:emma="http://www.w3.org/2003/04/emma" version="1.0">
          <emma:interpretation id="{62A8C95D-68AA-4B02-B47C-145C7E373202}" emma:medium="tactile" emma:mode="ink">
            <msink:context xmlns:msink="http://schemas.microsoft.com/ink/2010/main" type="paragraph" rotatedBoundingBox="32097,6447 31224,7043 30780,6394 31653,579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9DFC2E3-CA2A-4F4D-A9CB-9A1C43B467A0}" emma:medium="tactile" emma:mode="ink">
              <msink:context xmlns:msink="http://schemas.microsoft.com/ink/2010/main" type="line" rotatedBoundingBox="32097,6447 31224,7043 30780,6394 31653,5797"/>
            </emma:interpretation>
          </emma:emma>
        </inkml:annotationXML>
        <inkml:traceGroup>
          <inkml:annotationXML>
            <emma:emma xmlns:emma="http://www.w3.org/2003/04/emma" version="1.0">
              <emma:interpretation id="{B2174AA6-C117-451D-B27E-33ACA074FEED}" emma:medium="tactile" emma:mode="ink">
                <msink:context xmlns:msink="http://schemas.microsoft.com/ink/2010/main" type="inkWord" rotatedBoundingBox="32097,6447 31224,7043 30780,6394 31653,5797"/>
              </emma:interpretation>
              <emma:one-of disjunction-type="recognition" id="oneOf2">
                <emma:interpretation id="interp10" emma:lang="en-US" emma:confidence="0">
                  <emma:literal>9</emma:literal>
                </emma:interpretation>
                <emma:interpretation id="interp11" emma:lang="en-US" emma:confidence="0">
                  <emma:literal>€</emma:literal>
                </emma:interpretation>
                <emma:interpretation id="interp12" emma:lang="en-US" emma:confidence="0">
                  <emma:literal>f</emma:literal>
                </emma:interpretation>
                <emma:interpretation id="interp13" emma:lang="en-US" emma:confidence="0">
                  <emma:literal>Q</emma:literal>
                </emma:interpretation>
                <emma:interpretation id="interp14" emma:lang="en-US" emma:confidence="0">
                  <emma:literal>&amp;</emma:literal>
                </emma:interpretation>
              </emma:one-of>
            </emma:emma>
          </inkml:annotationXML>
          <inkml:trace contextRef="#ctx0" brushRef="#br0" timeOffset="-82680.0876">281 143 378 0,'0'0'7'0,"0"0"2"15,0 0 2-15,0 0 1 16,-9 4 1-16,-4 2 1 15,-1 4 1-15,-12 10 1 16,2 1-6-16,-2 13-2 16,-5 8-1-16,4 8-2 0,1 7 1 15,2 6-6-15,10 2 0 16,5-6 0-16,9-3 0 16,16-9 0-16,11-10 0 15,10-13 0-15,16-18 0 16,11-6 0-16,3-16 0 0,3-14 0 15,-9-3 0-15,-8-16 0 16,-5-3 0-16,-15-4 0 16,-13-2 0-16,-13-1 0 0,-7-2 0 15,-10 2 0-15,-14-6 0 16,-9 12 0-16,-5 4 0 16,-12 8 0-16,4 8 0 15,-8 10 0-15,-4 16 0 0,3 7 0 16,-7 20 0-16,9 23 0 15,-11 21-80-15,17 9-11 16</inkml:trace>
          <inkml:trace contextRef="#ctx0" brushRef="#br0" timeOffset="-21406.4673">185 124 390 0,'0'0'6'0,"0"0"2"16,-7-10 1-16,7 10 2 16,0 0 3-16,0 0-2 15,17 17 2-15,7 5 1 0,16 12-5 16,3 7-3-16,17 8-1 15,7 4-4-15,17 12-10 16,-13-7-32-16,8 7-44 16,-5-2-3-16</inkml:trace>
          <inkml:trace contextRef="#ctx0" brushRef="#br0" timeOffset="-21609.596">911 57 441 0,'0'0'6'0,"0"0"1"15,-12 0 1-15,-9 2 1 16,-6 10 0-16,-6 5 1 0,-10 5 1 16,-5 8-1-16,-9 9-10 15,0 10 0-15,-6 0 0 16,6 4 0-16,3-5 0 16,11 8-27-16,12-14-59 0,-8-10-3 15</inkml:trace>
        </inkml:traceGroup>
      </inkml:traceGroup>
    </inkml:traceGroup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0:10.7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CFF8A30-17AF-4E5B-922A-EC96DA362080}" emma:medium="tactile" emma:mode="ink">
          <msink:context xmlns:msink="http://schemas.microsoft.com/ink/2010/main" type="inkDrawing" rotatedBoundingBox="7717,3131 7833,3803 7738,3820 7622,3147" semanticType="callout" shapeName="Other">
            <msink:sourceLink direction="to" ref="{314F6B35-9880-412F-83DE-952E82467A99}"/>
          </msink:context>
        </emma:interpretation>
      </emma:emma>
    </inkml:annotationXML>
    <inkml:trace contextRef="#ctx0" brushRef="#br0">-7062 688 189 0,'0'0'9'16,"0"0"4"-16,0 0 4 0,0 0 2 16,0 0 3-16,0 0 1 15,0 0 0-15,0 0 3 16,0 0-6-16,0 0-2 0,0 0-3 15,0 0-2-15,0 0-1 16,0 0 0-16,0 0-2 16,0 0-1-16,0 0-2 15,0 0-1-15,0 0-1 0,0 0-1 16,0 0-2-16,0 0-1 16,0 0 0-16,0 0 0 15,0 0 0-15,0 0 0 0,0 0 1 16,0 0 0-16,0 0-1 15,0 0 1-15,0 0 0 16,0 0 0-16,0 0 0 16,0 0 0-16,-10-14 0 15,10 14-1-15,0 0 1 0,0-10-1 16,0 10 1-16,0 0-1 16,0-12 1-16,0 12-1 15,0 0 1-15,0 0-1 16,0 0 1-16,0 0-2 0,0 0 0 15,0 0 0-15,0 0 0 16,0 0 0-16,-14 0 0 16,14 16 0-16,0 4 0 15,0 7 0-15,0 8 0 0,0 3 0 16,7 5 0-16,-4 2 0 16,4 1 0-16,0-3 0 15,-4-6 0-15,4 0 0 0,-5-11 0 16,3-2 0-16,-5-8 0 15,2-3 0-15,-2-13 0 16,0 0 0-16,0 0 0 16,0 0 0-16,5-17 0 15,-5-1 0-15,0-12 0 0,0-7 0 16,-7-8 0-16,2-4 0 16,-4-1 0-16,-1-7 0 15,-7 4 0-15,3-4 0 16,-5 7 0-16,5 0 0 0,-3 12 0 15,5 9 0-15,2 2 0 16,-1 11 0-16,11 16 0 16,-10-20 0-16,10 20 0 15,0 0 0-15,0 0 0 0,0 0 0 16,0 13 0-16,7 7 0 16,3 10 0-16,-3 7 0 15,9 10 0-15,-6 5 0 0,7 6 0 16,-10 8 0-16,10-5 0 15,-11-1 0-15,4-8 0 16,-7-7 0-16,1-2 0 16,-1-17 0-16,1 0 0 15,-4-11 0-15,0-15 0 0,3 20 0 16,-3-20 0-16,0 0 0 16,0 0 0-16,0 0 0 15,0-10 0-15,0 10 0 16,0 0 0-16,-14 0-25 0,14 0-67 15,0 0-2-15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48.5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C52B76-98F2-4186-8065-5DB098337906}" emma:medium="tactile" emma:mode="ink">
          <msink:context xmlns:msink="http://schemas.microsoft.com/ink/2010/main" type="inkDrawing" rotatedBoundingBox="12051,3732 17503,3206 17551,3705 12099,4231" semanticType="connector" shapeName="Other">
            <msink:sourceLink direction="with" ref="{26DF72ED-3F59-4AD3-83C5-00E72ADE50F7}"/>
            <msink:sourceLink direction="with" ref="{D19D4F9D-9F5C-457B-9248-FC1CFF5AD458}"/>
            <msink:sourceLink direction="with" ref="{F083623F-E875-462A-BBA7-1622D0C1E607}"/>
          </msink:context>
        </emma:interpretation>
      </emma:emma>
    </inkml:annotationXML>
    <inkml:trace contextRef="#ctx0" brushRef="#br0">7657 303 238 0,'0'0'5'0,"0"0"2"0,14-4 2 16,-1 1 4-16,4 3 1 15,4 0 2-15,1 0 0 0,15 0 1 16,4 3-4-16,12 4-2 16,4-4-1-16,10 0-3 15,9-3 0-15,8 0-2 16,4 0 0-16,9-6-1 0,-1-1 2 16,6-3 0-16,1-7 1 15,5 5 0-15,6-2 1 16,3-1 0-16,0 5 0 0,0-2-1 15,7-2-1-15,0 1-1 16,0 3-1-16,-7 1-1 16,0-6-1-16,0 5 1 15,-3-2-2-15,-2 2 0 16,-6-1 0-16,-2 1 1 0,-6 4-1 16,-5-2 1-16,-2 2-1 15,-1-8 0-15,1 7 1 16,-5 1-1-16,-5 0 0 15,0 6 1-15,-2-4-1 0,-1 1 0 16,2-3 0-16,-7 6 0 16,-2 0 0-16,-8-4 0 15,-2 4 0-15,-3-7-1 16,-3 4 1-16,-5 0-1 0,-5 3 0 16,-9-6 1-16,5 6 0 15,-8 0-2-15,-2-4 2 16,-5 4-1-16,-2 0 1 0,-7 0 0 15,2 0-1-15,2 0-1 16,1-2 2-16,-5-6-1 16,7 5 0-16,-3-4 1 15,2 0-1-15,0-3-1 0,0 2 2 16,4 2-1-16,-6 6-1 16,-2-6 2-16,-5 2-1 15,3 4 0-15,7 0 1 16,-8-3-1-16,1 3 0 15,-5-3 1-15,5 3-1 0,4 0-1 16,-1 0 3-16,1 0-2 16,-5-4-1-16,1-3 2 15,-5 7-1-15,2 0-1 16,3 0 2-16,-17 0-1 0,20-2-1 16,-6-6 2-16,-14 8-1 15,19 0-1-15,-2 0 2 16,-17 0-1-16,28 0 0 0,-16-2 2 15,-12 2-2-15,17 0 0 16,-17 0 0-16,0 0 0 16,14 0 0-16,-14 0 0 15,0 0 0-15,0 0 0 0,14 0 0 16,-14 0-3-16,0 0-4 16,29 6-14-16,-15 0-62 15,-1 1-4-15</inkml:trace>
    <inkml:trace contextRef="#ctx0" brushRef="#br0" timeOffset="-17623.0458">7326 315 292 0,'0'0'7'15,"0"0"2"-15,-14 18 2 0,11-6 3 16,-4 4 2-16,4 1 1 15,-1 11 4-15,-3 5-2 16,7 1-5-16,0 1-3 16,7 3-2-16,7-1-1 0,-4-5-2 15,11-1-2-15,1-11-1 16,9-3 0-16,2-7-1 16,3-10 0-16,9-3 0 15,-2-15-1-15,5-8 0 0,-5-7 1 16,-7-4-1-16,-5-7 0 15,-8-3 0-15,-13 1-1 16,-3-1 2-16,-7 0-1 16,-14 8 0-16,-10-1-1 0,-5 5 1 15,-2 13-1-15,-9 5 1 16,0 10-3-16,-4 7-9 16,1 14-39-16,3 16-32 15,4 3-3-15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2:33.62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08D0620-8F47-4FDE-A2DF-C2684C0DBFFB}" emma:medium="tactile" emma:mode="ink">
          <msink:context xmlns:msink="http://schemas.microsoft.com/ink/2010/main" type="writingRegion" rotatedBoundingBox="22009,7418 22106,7418 22106,8330 22009,8330"/>
        </emma:interpretation>
      </emma:emma>
    </inkml:annotationXML>
    <inkml:traceGroup>
      <inkml:annotationXML>
        <emma:emma xmlns:emma="http://www.w3.org/2003/04/emma" version="1.0">
          <emma:interpretation id="{55FF9D28-7F35-45A3-9C3D-1462A5C305AC}" emma:medium="tactile" emma:mode="ink">
            <msink:context xmlns:msink="http://schemas.microsoft.com/ink/2010/main" type="paragraph" rotatedBoundingBox="22009,7418 22106,7418 22106,8330 22009,83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D29B28-3634-413D-A5C1-1B7B5B3691E9}" emma:medium="tactile" emma:mode="ink">
              <msink:context xmlns:msink="http://schemas.microsoft.com/ink/2010/main" type="line" rotatedBoundingBox="22009,7418 22106,7418 22106,8330 22009,8330"/>
            </emma:interpretation>
          </emma:emma>
        </inkml:annotationXML>
        <inkml:traceGroup>
          <inkml:annotationXML>
            <emma:emma xmlns:emma="http://www.w3.org/2003/04/emma" version="1.0">
              <emma:interpretation id="{C2F50CD7-2AEB-4B99-B83C-24B51F4EB26B}" emma:medium="tactile" emma:mode="ink">
                <msink:context xmlns:msink="http://schemas.microsoft.com/ink/2010/main" type="inkWord" rotatedBoundingBox="22009,7418 22106,7418 22106,8330 22009,8330"/>
              </emma:interpretation>
              <emma:one-of disjunction-type="recognition" id="oneOf0">
                <emma:interpretation id="interp0" emma:lang="en-US" emma:confidence="1">
                  <emma:literal>|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188 1955 347 0,'0'0'10'0,"0"-13"5"16,0 13 3-16,0-18 2 0,0 18-1 15,2-14 1-15,-2 14 2 16,0 0-1-16,0 0-9 16,14 8-5-16,-4 18-7 15,-3 4 0-15,7 9 0 0,-4 20 0 16,2 6 0-16,-1 10 0 16,-1-2 0-16,-7 11 0 15,1-5 0-15,-4-1 0 16,0-6 0-16,0-11 0 0,0-12 0 15,0-8 0-15,0-8 0 16,0-13 0-16,0 0 0 16,0-20 0-16,0 0 0 15,0 0 0-15,0 0 0 0,0 0 0 16,0 0 0-16,0-13-82 16,0 13-9-16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38:10.1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C964A28-787F-4B22-9D7A-11B833CA4B07}" emma:medium="tactile" emma:mode="ink">
          <msink:context xmlns:msink="http://schemas.microsoft.com/ink/2010/main" type="inkDrawing" rotatedBoundingBox="16904,10947 17354,10569 17594,10855 17143,11233" semanticType="underline" shapeName="Other"/>
        </emma:interpretation>
      </emma:emma>
    </inkml:annotationXML>
    <inkml:trace contextRef="#ctx0" brushRef="#br0">14247-2914 297 0,'0'0'4'0,"0"0"2"0,0 0 0 15,0 0 0-15,0 0 2 16,0 0-1-16,0 0 0 16,-24 6 0-16,8 10-3 0,-11 9-2 15,-11 9 1-15,-2 2-1 16,-6 3 2-16,-11 2-1 15,0 0 3-15,7-12 0 16,2-3 2-16,8-6 0 0,11-10 0 16,8-6-1-16,21-4 0 15,0 0-1-15,16 0 0 16,12 0-2-16,9 2-1 16,3 9-2-16,3 3 1 0,5 10-1 15,-3-4-2-15,-4 6-10 16,2-13-16-16,-8 3-49 15,8-6-4-15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0:41.2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72CA8AD-282C-434E-B6D9-76A3B1BD0DE1}" emma:medium="tactile" emma:mode="ink">
          <msink:context xmlns:msink="http://schemas.microsoft.com/ink/2010/main" type="inkDrawing" rotatedBoundingBox="15598,4586 15624,4107 15702,4112 15675,4590" semanticType="scratchOut" shapeName="Other"/>
        </emma:interpretation>
      </emma:emma>
    </inkml:annotationXML>
    <inkml:trace contextRef="#ctx0" brushRef="#br0">737 1466 229 0,'0'0'11'0,"0"0"7"16,0 0 7-16,0 0 2 16,0 0 3-16,-9-16 3 15,9 16 1-15,0 0 0 0,-17-14-9 16,17 14-7-16,-10-3-6 15,10 3-2-15,0 0-5 16,-17-3-5-16,17 3 0 16,-4 10 0-16,4 12 0 0,-3 8 0 15,3 3 0-15,0 8 0 16,0 6 0-16,0 3 0 16,3-1 0-16,-3-5 0 0,4-5 0 15,-4-4 0-15,3-9 0 16,1-9 0-16,-4-4 0 15,0-13 0-15,0 0 0 16,0 0 0-16,0 0 0 0,0 0 0 16,-7 0 0-16,-7 3 0 15,14-3-21-15,-16 11-71 16,-4-4-3-16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31.6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107D47F-B4E3-4C27-B00C-0EB3A1257784}" emma:medium="tactile" emma:mode="ink">
          <msink:context xmlns:msink="http://schemas.microsoft.com/ink/2010/main" type="writingRegion" rotatedBoundingBox="12185,7990 12817,7990 12817,8578 12185,8578">
            <msink:destinationLink direction="with" ref="{C07D7B88-92D4-4367-B531-766A04C34B97}"/>
            <msink:destinationLink direction="with" ref="{D19D4F9D-9F5C-457B-9248-FC1CFF5AD458}"/>
          </msink:context>
        </emma:interpretation>
      </emma:emma>
    </inkml:annotationXML>
    <inkml:traceGroup>
      <inkml:annotationXML>
        <emma:emma xmlns:emma="http://www.w3.org/2003/04/emma" version="1.0">
          <emma:interpretation id="{134D7D89-F96D-4B2E-9E5B-EFC5BE3AEA1A}" emma:medium="tactile" emma:mode="ink">
            <msink:context xmlns:msink="http://schemas.microsoft.com/ink/2010/main" type="paragraph" rotatedBoundingBox="12185,7990 12817,7990 12817,8578 12185,85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EB32CF-2D92-49FF-941A-C7331E9FE839}" emma:medium="tactile" emma:mode="ink">
              <msink:context xmlns:msink="http://schemas.microsoft.com/ink/2010/main" type="line" rotatedBoundingBox="12185,7990 12817,7990 12817,8578 12185,8578"/>
            </emma:interpretation>
          </emma:emma>
        </inkml:annotationXML>
        <inkml:traceGroup>
          <inkml:annotationXML>
            <emma:emma xmlns:emma="http://www.w3.org/2003/04/emma" version="1.0">
              <emma:interpretation id="{EA2622E2-36C3-478C-9A4A-6C7AAD0DD8C0}" emma:medium="tactile" emma:mode="ink">
                <msink:context xmlns:msink="http://schemas.microsoft.com/ink/2010/main" type="inkWord" rotatedBoundingBox="12185,7990 12817,7990 12817,8578 12185,8578"/>
              </emma:interpretation>
              <emma:one-of disjunction-type="recognition" id="oneOf0">
                <emma:interpretation id="interp0" emma:lang="en-US" emma:confidence="1">
                  <emma:literal>o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9397-5541 374 0,'0'0'4'16,"0"0"4"-16,0 0 1 0,-14-3 1 15,14 3 3-15,-19 0 0 16,5 0 1-16,0 0-1 16,-3 11-3-16,0 1-2 15,7 12-2-15,-6 2-2 16,6 14-1-16,-4 4 0 15,4 6-1-15,1 10 0 0,-1-3-1 16,6 2 0-16,4-2 0 16,7-7-1-16,7-7 0 15,12-12 0-15,3-11 0 0,12-16 0 16,6-8-1-16,6-16 2 16,-1-15-1-16,0 0 1 15,-8-11 0-15,-7-3 0 16,-7 0 0-16,-17-4 1 0,-10 2-1 15,-8 1 0-15,-23 5 0 16,-13 4 0-16,-9 4-1 16,-5 14 0-16,-14 13 0 15,-7 10-2-15,-1 16-8 0,-11 11-23 16,12 21-52-16,9 1-2 16</inkml:trace>
        </inkml:traceGroup>
      </inkml:traceGroup>
    </inkml:traceGroup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0:41.9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6688740-3D0C-4244-BA02-4BA959B6230E}" emma:medium="tactile" emma:mode="ink">
          <msink:context xmlns:msink="http://schemas.microsoft.com/ink/2010/main" type="inkDrawing" rotatedBoundingBox="16319,7612 16351,7574 16358,7579 16325,7617" shapeName="Other"/>
        </emma:interpretation>
      </emma:emma>
    </inkml:annotationXML>
    <inkml:trace contextRef="#ctx0" brushRef="#br0">1394 4901 371 0,'0'0'3'0,"0"0"1"16,0 0 2-16,0 0-1 15,0 0 1-15,0 0 1 16,-10 2 0-16,10-2 1 0,0 0-2 16,-13 12 1-16,13-12 1 15,0 0 0-15,0 0 0 16,0 0 1-16,0 0 0 16,0 0-1-16,0 0-1 0,0 0-1 15,0 0-2-15,0 0 0 16,0 0-4-16,0 10-8 15,0-10-54-15,-11 12-23 16,11-12-3-16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36:17.6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8B85140-BFAB-4D48-B8E7-84AD296A72EE}" emma:medium="tactile" emma:mode="ink">
          <msink:context xmlns:msink="http://schemas.microsoft.com/ink/2010/main" type="inkDrawing" rotatedBoundingBox="14938,8031 14938,8080 14923,8080 14923,8031" shapeName="Other"/>
        </emma:interpretation>
      </emma:emma>
    </inkml:annotationXML>
    <inkml:trace contextRef="#ctx0" brushRef="#br0">-26 5352 353 0,'0'0'4'16,"0"0"2"-16,0 0 0 16,0 0-1-16,0 0-6 0,0 16-39 15,0-3-28-15,0 7-4 16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8:24.1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C60AEE9-9EBF-43FA-9699-1C5865847974}" emma:medium="tactile" emma:mode="ink">
          <msink:context xmlns:msink="http://schemas.microsoft.com/ink/2010/main" type="writingRegion" rotatedBoundingBox="28919,1303 32621,869 32746,1932 29043,2365"/>
        </emma:interpretation>
      </emma:emma>
    </inkml:annotationXML>
    <inkml:traceGroup>
      <inkml:annotationXML>
        <emma:emma xmlns:emma="http://www.w3.org/2003/04/emma" version="1.0">
          <emma:interpretation id="{6892078A-5E08-466E-A612-59F36253B225}" emma:medium="tactile" emma:mode="ink">
            <msink:context xmlns:msink="http://schemas.microsoft.com/ink/2010/main" type="paragraph" rotatedBoundingBox="28919,1303 32621,869 32746,1932 29043,23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4C5E36-B371-4964-8D3A-C148411E888A}" emma:medium="tactile" emma:mode="ink">
              <msink:context xmlns:msink="http://schemas.microsoft.com/ink/2010/main" type="line" rotatedBoundingBox="28919,1303 32621,869 32746,1932 29043,2365"/>
            </emma:interpretation>
          </emma:emma>
        </inkml:annotationXML>
        <inkml:traceGroup>
          <inkml:annotationXML>
            <emma:emma xmlns:emma="http://www.w3.org/2003/04/emma" version="1.0">
              <emma:interpretation id="{71679BD1-CCCC-4A93-8DD6-FE16665A2B02}" emma:medium="tactile" emma:mode="ink">
                <msink:context xmlns:msink="http://schemas.microsoft.com/ink/2010/main" type="inkWord" rotatedBoundingBox="28850,1986 29273,1059 30339,1545 29916,2472"/>
              </emma:interpretation>
              <emma:one-of disjunction-type="recognition" id="oneOf0">
                <emma:interpretation id="interp0" emma:lang="en-US" emma:confidence="0">
                  <emma:literal>&amp;</emma:literal>
                </emma:interpretation>
                <emma:interpretation id="interp1" emma:lang="en-US" emma:confidence="0">
                  <emma:literal>R</emma:literal>
                </emma:interpretation>
                <emma:interpretation id="interp2" emma:lang="en-US" emma:confidence="0">
                  <emma:literal>Q</emma:literal>
                </emma:interpretation>
                <emma:interpretation id="interp3" emma:lang="en-US" emma:confidence="0">
                  <emma:literal>8</emma:literal>
                </emma:interpretation>
                <emma:interpretation id="interp4" emma:lang="en-US" emma:confidence="0">
                  <emma:literal>@</emma:literal>
                </emma:interpretation>
              </emma:one-of>
            </emma:emma>
          </inkml:annotationXML>
          <inkml:trace contextRef="#ctx0" brushRef="#br0">-1446-4005 298 0,'0'0'3'0,"0"10"1"16,0-10 0-16,-14 23 2 15,-3-10 3-15,-9 0 0 16,-11-3 1-16,-3 0 2 16,-17-10-2-16,0-4 0 15,-3-14 2-15,-1-10-5 16,5-5-1-16,6-14-1 0,9-3-1 16,8-20-3-16,16 4 0 15,13-16 0-15,11 7-3 16,17-2 2-16,9-2 1 15,10 3-2-15,12 11 2 0,11 4 0 16,1 15 2-16,3 13 0 16,11 9 2-16,-5 5-1 15,-2 14 1-15,-3 10 1 0,-11 18-4 16,-10 14 2-16,-16 11 0 16,-15 13-3-16,-14 12 0 15,-12 9 0-15,-17 3-1 16,-17 3 1-16,-5 3-1 0,-11-16 1 15,-3-10-1-15,-1-10 3 16,-2-12-1-16,-3-9 1 16,-3-13 1-16,2-15 0 15,10-9 1-15,11-13 0 16,13-8-2-16,6-7 0 0,13-9 0 16,17 3-1-16,31-6-1 15,13 6 2-15,17 11-1 16,13 6-1-16,6 16 2 0,8 8 0 15,0 26-3-15,2 13 3 16,2 21-6-16,-12 6-22 16,4 23-58-16,3 14-4 15</inkml:trace>
        </inkml:traceGroup>
        <inkml:traceGroup>
          <inkml:annotationXML>
            <emma:emma xmlns:emma="http://www.w3.org/2003/04/emma" version="1.0">
              <emma:interpretation id="{23C4D7E7-8A9B-400F-A6CF-4502D573BCCB}" emma:medium="tactile" emma:mode="ink">
                <msink:context xmlns:msink="http://schemas.microsoft.com/ink/2010/main" type="inkWord" rotatedBoundingBox="30944,1056 32696,1096 32676,1973 30924,1933"/>
              </emma:interpretation>
              <emma:one-of disjunction-type="recognition" id="oneOf1">
                <emma:interpretation id="interp5" emma:lang="en-US" emma:confidence="0">
                  <emma:literal>*0</emma:literal>
                </emma:interpretation>
                <emma:interpretation id="interp6" emma:lang="en-US" emma:confidence="0">
                  <emma:literal>do</emma:literal>
                </emma:interpretation>
                <emma:interpretation id="interp7" emma:lang="en-US" emma:confidence="0">
                  <emma:literal>*o</emma:literal>
                </emma:interpretation>
                <emma:interpretation id="interp8" emma:lang="en-US" emma:confidence="0">
                  <emma:literal>'do</emma:literal>
                </emma:interpretation>
                <emma:interpretation id="interp9" emma:lang="en-US" emma:confidence="0">
                  <emma:literal>*on</emma:literal>
                </emma:interpretation>
              </emma:one-of>
            </emma:emma>
          </inkml:annotationXML>
          <inkml:trace contextRef="#ctx0" brushRef="#br1" timeOffset="747640.0803">-63-4662 383 0,'0'0'5'0,"0"0"3"16,7 9 2-16,-7-9 3 16,23 27 0-16,-3-10 2 15,21 6-1-15,5-1 2 16,15 6-6-16,6 5-2 0,10-3-3 15,9 3-1-15,-1-2-2 16,1 3 0-16,-12-8-2 16,-7 4-4-16,-17-13-8 0,0-15-61 15,-16 20-15-15</inkml:trace>
          <inkml:trace contextRef="#ctx0" brushRef="#br1" timeOffset="747405.7">727-4747 384 0,'0'0'6'16,"0"0"3"-16,-16-2 1 15,2 2 1-15,-3 0 0 0,-5 12 2 16,-12 5-1-16,-6 7 2 15,-5 6-6-15,-5 13-3 16,-6 4-1-16,5 4 0 16,-2 1-2-16,3-3-4 0,6 6-11 15,0-12-35-15,22-7-37 16,8-7-1-16</inkml:trace>
          <inkml:trace contextRef="#ctx0" brushRef="#br1" timeOffset="686585.2331">124-5040 304 0,'0'0'9'0,"0"0"6"15,0 0 3-15,11-13 4 16,-11 13 2-16,0 0 1 15,13 0 0-15,-13 0 1 16,0 0-7-16,0 0-6 0,0 0-2 16,9 16-11-16,-9-16 0 15,12 26 0-15,-3-2 0 16,-2 11 0-16,3 1 0 16,0 17 0-16,0 4 0 0,-3 2 0 15,0 8 0-15,2 4 0 16,1 6 0-16,-3-12 0 15,3 7 0-15,-3-16 0 0,2-7 0 16,-4-10 0-16,4-6 0 16,-9-14 0-16,0-6 0 15,0-13 0-15,0 0 0 16,0 0 0-16,0 0 0 16,0 0 0-16,0 0 0 0,0 0 0 15,0 0 0-15,0 0-66 16,-16 14-31-16</inkml:trace>
          <inkml:trace contextRef="#ctx0" brushRef="#br1" timeOffset="748015.1414">1304-4785 365 0,'0'0'10'0,"0"0"3"0,0 0 0 15,-11-8 0-15,11 8 2 16,0 0 0-16,-17 17 1 15,7-1 0-15,8 11-9 0,-8 12-2 16,-4 6-1-16,0 1-1 16,2 7-2-16,0 1 1 15,10-4-1-15,4 1 0 16,12-15 1-16,13-10-1 0,13-12-1 16,3-11 2-16,15-6-1 15,-1-17-1-15,3-14 2 16,-6-9-1-16,-7-1-1 15,-8-5 2-15,-11-6-2 0,-8 0 0 16,-18 2 0-16,-14 5 0 16,-22 19-5-16,-20 5-16 15,-29 18-64-15,-1 9-3 16</inkml:trace>
        </inkml:traceGroup>
      </inkml:traceGroup>
    </inkml:traceGroup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38.9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5C231E8-C6A9-496B-9893-6C33D14F7FA5}" emma:medium="tactile" emma:mode="ink">
          <msink:context xmlns:msink="http://schemas.microsoft.com/ink/2010/main" type="inkDrawing" rotatedBoundingBox="19933,3652 22789,3237 22798,3296 19942,3711" semanticType="strikethrough" shapeName="Other">
            <msink:sourceLink direction="with" ref="{D12C5DDC-F4D5-48A0-9453-0112D3E532EF}"/>
          </msink:context>
        </emma:interpretation>
      </emma:emma>
    </inkml:annotationXML>
    <inkml:trace contextRef="#ctx0" brushRef="#br0">15146 152 219 0,'0'0'3'0,"0"0"5"15,0 0 4-15,0 0 2 16,0 0 2-16,0 0 2 15,0 7 0-15,0-7 1 0,0 0-1 16,0 0-3-16,0 0-2 16,17 10 0-16,0-10-2 15,6 3-2-15,4-3 2 16,10 0-2-16,11-6-3 0,8-8 1 16,5-2-3-16,2 6-2 15,-2-7 1-15,2 3-1 16,1 4-2-16,0-6 2 15,-2 1-1-15,-4 9-1 0,-1-7 1 16,3 3-1-16,4 0-1 16,3-5 2-16,-1 4-1 15,1 4 0-15,-3-10 1 16,1 7-1-16,-10 4-1 0,7-5 3 16,-10 4-2-16,-1 4 0 15,-1-11 1-15,-6 5 0 16,7 6-2-16,1-4 2 15,-4 0 0-15,9 1-2 0,-7-8 1 16,3 8 1-16,-6 3-1 16,6 3 2-16,-5-4-1 15,-1 1-1-15,-4-8 1 16,1 9 1-16,-7 2-2 0,9 0 2 16,-8-4-1-16,5 0-1 15,0-10 0-15,-2 12 1 16,-1 2-1-16,0-7 2 15,-3 4 0-15,0-4-2 0,-8-1 2 16,2 2 0-16,-4 6 0 16,-7 0 0-16,-3 0 1 15,0-2-2-15,0 2 0 16,-5-4 0-16,-12 4 1 0,24 0-1 16,-24 0 0-16,26-4-1 15,-2-2 1-15,-4-1-1 16,3 7-1-16,-6-3-3 15,-3 3-13-15,-14 0-64 0,0 0-3 16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40.2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8A698C5-8DA3-47F5-8C72-65E905167159}" emma:medium="tactile" emma:mode="ink">
          <msink:context xmlns:msink="http://schemas.microsoft.com/ink/2010/main" type="inkDrawing" rotatedBoundingBox="18940,8620 22547,8472 22551,8577 18944,8724" semanticType="callout" shapeName="Other">
            <msink:sourceLink direction="with" ref="{C98C333F-C4D2-4035-A984-547256DFEAA5}"/>
            <msink:sourceLink direction="with" ref="{F083623F-E875-462A-BBA7-1622D0C1E607}"/>
            <msink:sourceLink direction="with" ref="{B4BA6B5F-4BFF-4345-B4E9-1E805EF42A45}"/>
          </msink:context>
        </emma:interpretation>
      </emma:emma>
    </inkml:annotationXML>
    <inkml:trace contextRef="#ctx0" brushRef="#br0">15791-4914 176 0,'0'0'6'0,"0"0"7"0,0 10 6 16,0-10 5-16,0 0 2 15,16 17 2-15,-16-17 3 16,27 6-1-16,-10-6-4 16,6 6-6-16,8-6-5 0,2 6-5 15,11-4-3-15,3 1-2 16,9-3-3-16,8 4 0 15,3-1 0-15,4 1-1 16,-2-4 2-16,5 0 0 16,-7 0 1-16,-7 0 0 0,-6-4 1 15,-6 4 1-15,-12-3-1 16,-10 3 0-16,-5-4-1 0,-8 4-1 16,-13 0-2-16,17 0 1 15,-17 0-2-15,0 0 1 16,13 0-1-16,-13 0 0 15,17 0 0-15,-3 0 1 0,-1 0-1 16,3 0 0-16,8 0 1 16,3 0-1-16,-1 0 1 15,5 0-1-15,9 0 1 16,3 0-1-16,7-5 0 16,5 5 0-16,-2-6 0 0,4 6 0 15,0 0 0-15,0-2 1 16,0 2-1-16,-11-4 1 15,4 4 1-15,-9 0-1 16,-1-2 0-16,1-2 0 0,2 0 0 16,4-2 0-16,0-1-1 15,-1 1 0-15,9-1 1 16,-2 0-1-16,4 1 0 0,3 3 0 16,-6-4 1-16,-1 7-1 15,1 0 0-15,-1 0 1 16,2 0-1-16,0-3 0 15,7-1 1-15,-2 1-1 0,4-1 0 16,3 2 0-16,2-2 1 16,-2 0-1-16,0 2 0 15,-6 2 0-15,-8-6 1 16,2 6-1-16,-12-4 1 0,0 0 1 16,-5-3-2-16,-9 7 0 15,1-3 0-15,-3 0 0 16,-3 3 0-16,-1-4 0 15,1 2 0-15,-7 2 0 0,-1 0 0 16,-6 0 0-16,-10 0 0 16,13 0 0-16,-13 0 0 15,0 0 0-15,0 0 0 16,14 0 0-16,-14 0 0 0,0 0 0 16,0 0 0-16,0 0 0 15,0 0 0-15,0 0-4 16,23 2-15-16,-13 15-63 15,10-17-7-15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9:38.32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F016252-DC6D-4A52-BBB6-67FFEDED133F}" emma:medium="tactile" emma:mode="ink">
          <msink:context xmlns:msink="http://schemas.microsoft.com/ink/2010/main" type="inkDrawing" rotatedBoundingBox="4012,2411 4015,2291 4018,2292 4015,2412" semanticType="callout" shapeName="Other">
            <msink:sourceLink direction="with" ref="{D19D4F9D-9F5C-457B-9248-FC1CFF5AD458}"/>
          </msink:context>
        </emma:interpretation>
      </emma:emma>
    </inkml:annotationXML>
    <inkml:trace contextRef="#ctx0" brushRef="#br0">4072-1632 461 0,'0'0'0'0,"0"20"-5"16,-3-7-8-16,3 11-19 16,0 10-38-16,0-5-11 15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9:38.46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34D1FE9-8C5B-4313-9740-D110734B0F47}" emma:medium="tactile" emma:mode="ink">
          <msink:context xmlns:msink="http://schemas.microsoft.com/ink/2010/main" type="inkDrawing" rotatedBoundingBox="4128,3284 4186,3108 4192,3110 4135,3287" semanticType="callout" shapeName="Other">
            <msink:sourceLink direction="with" ref="{D19D4F9D-9F5C-457B-9248-FC1CFF5AD458}"/>
          </msink:context>
        </emma:interpretation>
      </emma:emma>
    </inkml:annotationXML>
    <inkml:trace contextRef="#ctx0" brushRef="#br0">4246-814 341 0,'0'0'1'16,"-10"23"0"-16,3-6-1 0,0 13-8 16,-2-1-15-16,-8 6-44 15,10 8-4-15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3:04.22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9798D04-D9B6-419B-892E-09B39EC7CD71}" emma:medium="tactile" emma:mode="ink">
          <msink:context xmlns:msink="http://schemas.microsoft.com/ink/2010/main" type="inkDrawing"/>
        </emma:interpretation>
      </emma:emma>
    </inkml:annotationXML>
    <inkml:trace contextRef="#ctx0" brushRef="#br0">216 2 363 0,'0'0'6'0,"0"0"1"0,-10 0 2 15,10 0 1-15,-21 20 1 16,5 6 1-16,-4 11 2 0,-4 14 0 15,-2 5-2-15,-1 14-1 16,7 9-2-16,-4 3 0 16,7 1-1-16,7-14-1 15,10-6-1-15,24-18-3 0,9-12-3 16,18-23 0-16,16-13 0 16,6-27 0-16,8-17 0 15,3-13 0-15,-8-10 0 16,-18-1 0-16,-8-8 0 0,-20 2 0 15,-20-1 0-15,-17 12 0 16,-19 6 0-16,-25 19 0 16,-13 16 0-16,-15 11 0 15,-6 17-7-15,-8 14-33 0,6 27-46 16,6 19-2-16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0:03.4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4B82A57-8271-4EA7-96CB-350937D1081A}" emma:medium="tactile" emma:mode="ink">
          <msink:context xmlns:msink="http://schemas.microsoft.com/ink/2010/main" type="writingRegion" rotatedBoundingBox="2485,2503 3704,2503 3704,3805 2485,3805"/>
        </emma:interpretation>
      </emma:emma>
    </inkml:annotationXML>
    <inkml:traceGroup>
      <inkml:annotationXML>
        <emma:emma xmlns:emma="http://www.w3.org/2003/04/emma" version="1.0">
          <emma:interpretation id="{96E13142-F811-4681-87BA-B456A6718358}" emma:medium="tactile" emma:mode="ink">
            <msink:context xmlns:msink="http://schemas.microsoft.com/ink/2010/main" type="paragraph" rotatedBoundingBox="2485,2503 3704,2503 3704,3805 2485,38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03DDA5-CCBC-4238-9667-0A9E0200E64D}" emma:medium="tactile" emma:mode="ink">
              <msink:context xmlns:msink="http://schemas.microsoft.com/ink/2010/main" type="line" rotatedBoundingBox="2485,2503 3704,2503 3704,3805 2485,3805"/>
            </emma:interpretation>
          </emma:emma>
        </inkml:annotationXML>
        <inkml:traceGroup>
          <inkml:annotationXML>
            <emma:emma xmlns:emma="http://www.w3.org/2003/04/emma" version="1.0">
              <emma:interpretation id="{13072207-0285-4342-B699-26F475CAC3B3}" emma:medium="tactile" emma:mode="ink">
                <msink:context xmlns:msink="http://schemas.microsoft.com/ink/2010/main" type="inkWord" rotatedBoundingBox="2485,2503 3704,2503 3704,3805 2485,3805"/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lox</emma:literal>
                </emma:interpretation>
                <emma:interpretation id="interp2" emma:lang="en-US" emma:confidence="0">
                  <emma:literal>box</emma:literal>
                </emma:interpretation>
                <emma:interpretation id="interp3" emma:lang="en-US" emma:confidence="0">
                  <emma:literal>WQ</emma:literal>
                </emma:interpretation>
                <emma:interpretation id="interp4" emma:lang="en-US" emma:confidence="0">
                  <emma:literal>Box</emma:literal>
                </emma:interpretation>
              </emma:one-of>
            </emma:emma>
          </inkml:annotationXML>
          <inkml:trace contextRef="#ctx0" brushRef="#br0">3283-611 389 0,'0'0'6'0,"0"0"3"15,0 0 2-15,0 0 2 16,0-9 2-16,0 9 0 15,-7-16 1-15,7 16 0 16,-7-14-6-16,7 14-3 0,-17-3-3 16,3 9-4-16,-5 14 0 15,2 13 0-15,-4 8 0 16,2 6 0-16,2 9 0 16,-3 1 0-16,6 3 0 0,5-4 0 15,9-9 0-15,0-7 0 16,2-10 0-16,15-13 0 15,7-11 0-15,7-6 0 16,-2-14 0-16,11-15 0 0,1 3 0 16,-1-18 0-16,-4 3 0 15,-5-4 0-15,-7-5 0 16,-8-5 0-16,-9 2 0 0,-7 0 0 16,-14 0 0-16,-2 6 0 15,-15 3 0-15,-2 11 0 16,-11 9 0-16,-6 21 0 15,-14 3 0-15,-6 21-71 16,6 15-20-16</inkml:trace>
          <inkml:trace contextRef="#ctx0" brushRef="#br0" timeOffset="58836.1566">3670-708 321 0,'0'0'6'16,"0"0"2"-16,0 21 2 15,-3-9 3-15,-11 10 3 16,2 4 1-16,-12 11 0 0,-2 2 1 16,-12 10-4-16,2-1-2 15,-7 2-3-15,-2 0-2 16,-1-3-1-16,6-7-2 16,-1-3-2-16,8-6-5 0,-8-12-8 15,15 1-21-15,9-11-49 16,1-5-3-16</inkml:trace>
          <inkml:trace contextRef="#ctx0" brushRef="#br0" timeOffset="59070.5065">2985-643 363 0,'0'0'9'0,"0"0"2"16,0 0 1-16,0 0 1 15,2 9 3-15,-2-9 0 0,20 20 1 16,1-6 1-16,5 6-8 15,15 3-2-15,2 7-1 16,14 7-3-16,0-4 0 16,10 11-1-16,0-7-3 0,0 6 0 15,-3-3 0-15,-4-3 0 16,-6-5 0-16,-11-1 0 16,-6-11-6-16,-4 2-7 0,-19 10-53 15,-14-32-21-15</inkml:trace>
          <inkml:trace contextRef="#ctx0" brushRef="#br0" timeOffset="59476.7368">2549-1421 343 0,'0'0'7'0,"0"0"3"16,0 0 1-16,-7 6 3 15,4 7 0-15,3 5 2 0,0 12 0 16,7 9 2-16,9 8-8 15,1 14-1-15,10 5-1 16,-1 12 0-16,5 3-2 16,-2 10-1-16,2-3-1 0,-8-5 1 15,1 1 0-15,-7-15-3 16,-7-2-2-16,-1-17 0 16,-2-7 0-16,-7-19 0 15,3-1 0-15,-3-23 0 16,4 13 0-16,-4-13 0 0,0 0-40 15,-10 0-47-15,10 0-5 16</inkml:trace>
        </inkml:traceGroup>
      </inkml:traceGroup>
    </inkml:traceGroup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8:56.5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E6D4851-D3A9-418B-A6AB-6074BCFCACA1}" emma:medium="tactile" emma:mode="ink">
          <msink:context xmlns:msink="http://schemas.microsoft.com/ink/2010/main" type="inkDrawing" rotatedBoundingBox="15782,13047 15888,10554 16058,10561 15952,13054" semanticType="callout" shapeName="Other">
            <msink:sourceLink direction="with" ref="{98F3018C-C16B-4549-9ABC-883BACED9A0F}"/>
          </msink:context>
        </emma:interpretation>
      </emma:emma>
    </inkml:annotationXML>
    <inkml:trace contextRef="#ctx0" brushRef="#br0">12870-2974 189 0,'0'0'6'0,"0"0"2"0,-7 0 3 16,7 0 3-16,-14 0 1 15,14 0 2-15,-16 10 1 16,16-10 1-16,-13 13-5 16,13-13 0-16,-11 23-1 0,6-7-1 15,5 1 0-15,-5 7 1 16,5 3-1-16,5 9 0 15,-3 1-2-15,1 11 0 16,4-2-3-16,-7 6 0 0,4 3-2 16,-4 4-3-16,0 0 1 15,3-1-2-15,-3 6 0 16,0-4 0-16,0 6 0 0,0 1-1 16,0 4 1-16,-3-4 0 15,-1-2 0-15,1 3 0 16,-1-4 1-16,-1-5-1 15,0-2 1-15,-2-6-1 0,7-4 0 16,0-5 0-16,0-1 0 16,0-5 0-16,0 1 1 15,7-7 0-15,3-1-1 16,-3 3 2-16,3-3 0 16,-6-2 0-16,-1-1-1 0,-3 0 1 15,0 1-1-15,-3 5 0 16,-4-6-1-16,0 7 1 15,-3-7-1-15,3 5 0 16,0-5-1-16,5 1 1 0,-3-1 0 16,3-6 0-16,2 3 0 15,0-1 0-15,-3-2 0 16,3-4 0-16,-4 4 0 0,1-3 0 16,-1-1 0-16,-2 1-1 15,2-5 1-15,-6 6 0 16,3-8-1-16,7 3 1 15,0-13 0-15,-7 17 1 0,7-17-1 16,0 17 2-16,0-17-1 16,0 16-2-16,0-16 0 15,0 13 0-15,0-13 0 16,0 0 0-16,0 14 0 0,0-14 0 16,0 0 0-16,0 0 0 15,-3 14 0-15,3-14 0 16,-2 14 0-16,2-14 0 15,-11 23 0-15,5-3 0 16,-5-4 0-16,-2 4 0 0,-3-1 0 16,2 5 0-16,-3-11 0 15,14 1-81-15,-4 0-8 16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35:46.1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4AF2C57-D811-4DB7-BF2C-FBFB553DF793}" emma:medium="tactile" emma:mode="ink">
          <msink:context xmlns:msink="http://schemas.microsoft.com/ink/2010/main" type="writingRegion" rotatedBoundingBox="15460,18345 989,20943 133,16178 14604,13580"/>
        </emma:interpretation>
      </emma:emma>
    </inkml:annotationXML>
    <inkml:traceGroup>
      <inkml:annotationXML>
        <emma:emma xmlns:emma="http://www.w3.org/2003/04/emma" version="1.0">
          <emma:interpretation id="{DF8811CC-B44D-416A-A133-0FE86DF7318E}" emma:medium="tactile" emma:mode="ink">
            <msink:context xmlns:msink="http://schemas.microsoft.com/ink/2010/main" type="paragraph" rotatedBoundingBox="15460,18345 989,20943 133,16178 14604,135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FFECC8-EBC3-4323-B26C-5C3689D9B81D}" emma:medium="tactile" emma:mode="ink">
              <msink:context xmlns:msink="http://schemas.microsoft.com/ink/2010/main" type="line" rotatedBoundingBox="15460,18345 989,20943 133,16178 14604,13580"/>
            </emma:interpretation>
          </emma:emma>
        </inkml:annotationXML>
        <inkml:traceGroup>
          <inkml:annotationXML>
            <emma:emma xmlns:emma="http://www.w3.org/2003/04/emma" version="1.0">
              <emma:interpretation id="{0E2524E6-6571-4C7A-BAAF-593A8CC95181}" emma:medium="tactile" emma:mode="ink">
                <msink:context xmlns:msink="http://schemas.microsoft.com/ink/2010/main" type="inkWord" rotatedBoundingBox="11109,15371 14776,14628 15510,18252 11843,18995">
                  <msink:destinationLink direction="with" ref="{B9725970-6B80-42DC-8438-8E73E2F42B3E}"/>
                </msink:context>
              </emma:interpretation>
              <emma:one-of disjunction-type="recognition" id="oneOf0">
                <emma:interpretation id="interp0" emma:lang="en-US" emma:confidence="0">
                  <emma:literal>:</emma:literal>
                </emma:interpretation>
                <emma:interpretation id="interp1" emma:lang="en-US" emma:confidence="0">
                  <emma:literal>#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;</emma:literal>
                </emma:interpretation>
                <emma:interpretation id="interp4" emma:lang="en-US" emma:confidence="0">
                  <emma:literal>_</emma:literal>
                </emma:interpretation>
              </emma:one-of>
            </emma:emma>
          </inkml:annotationXML>
          <inkml:trace contextRef="#ctx0" brushRef="#br0">8620 1706 332 0,'0'0'2'0,"0"0"1"16,-14 0 0-16,14 0 1 15,-20 13 0-15,3-4 0 16,-4 5-1-16,2 6-1 16,2-3-6-16,8 9-19 0,2 5-45 15,7-5-6-15</inkml:trace>
          <inkml:trace contextRef="#ctx0" brushRef="#br0" timeOffset="125.0009">8562 2504 357 0,'0'0'0'16,"0"0"-4"-16,-2 12-13 0,2 9-48 15,0-8-8-15</inkml:trace>
          <inkml:trace contextRef="#ctx0" brushRef="#br0" timeOffset="265.6276">8615 3948 366 0,'0'0'-9'16,"0"27"-47"-16,0-27-15 0</inkml:trace>
          <inkml:trace contextRef="#ctx0" brushRef="#br0" timeOffset="437.5065">8693 5447 379 0,'0'0'-5'0,"0"0"-6"16,0 0-18-16,0 0-32 16,0 14-14-16</inkml:trace>
          <inkml:trace contextRef="#ctx0" brushRef="#br0" timeOffset="1171.9016">10261 4626 436 0,'0'0'-4'0,"0"0"-13"0,-10 27-42 16,10-18-19-16</inkml:trace>
          <inkml:trace contextRef="#ctx0" brushRef="#br0" timeOffset="1015.6393">10244 2881 457 0,'0'0'-1'15,"0"0"-2"-15,7 27-9 16,-4-8-29-16,11 4-40 0,-2 10-2 15</inkml:trace>
          <inkml:trace contextRef="#ctx0" brushRef="#br0" timeOffset="922.9049">10354 1663 371 0,'0'0'5'16,"-12"0"5"-16,12 0-1 0,-21 4 2 15,11-2-1-15,-4 2 1 16,14-4 0-16,-24 16-2 16,24-16-7-16,-2 26-13 15,-5-13-31-15,7 21-38 0,9 3-3 16</inkml:trace>
          <inkml:trace contextRef="#ctx0" brushRef="#br0" timeOffset="1734.3935">11735 1809 315 0,'0'0'0'0,"0"0"1"0,0 0-1 16,17-4 0-16,-17 4 1 16,9-2 1-16,-9 2 5 15,0 0 0-15,10 6 2 16,-10 7-2-16,-7 4-4 0,4 3-23 16,3 7-43-16,0-1-6 15</inkml:trace>
          <inkml:trace contextRef="#ctx0" brushRef="#br0" timeOffset="1875.0419">11945 3024 432 0,'0'0'-2'16,"-7"16"-7"-16,5 1-15 15,-5-3-49-15,7 9-7 0</inkml:trace>
        </inkml:traceGroup>
        <inkml:traceGroup>
          <inkml:annotationXML>
            <emma:emma xmlns:emma="http://www.w3.org/2003/04/emma" version="1.0">
              <emma:interpretation id="{B8DECB81-0649-44DD-BFA1-960F69892614}" emma:medium="tactile" emma:mode="ink">
                <msink:context xmlns:msink="http://schemas.microsoft.com/ink/2010/main" type="inkWord" rotatedBoundingBox="8641,18881 6070,19342 5367,15425 7938,14964"/>
              </emma:interpretation>
              <emma:one-of disjunction-type="recognition" id="oneOf1">
                <emma:interpretation id="interp5" emma:lang="en-US" emma:confidence="0">
                  <emma:literal>€</emma:literal>
                </emma:interpretation>
                <emma:interpretation id="interp6" emma:lang="en-US" emma:confidence="0">
                  <emma:literal>6</emma:literal>
                </emma:interpretation>
                <emma:interpretation id="interp7" emma:lang="en-US" emma:confidence="0">
                  <emma:literal>*</emma:literal>
                </emma:interpretation>
                <emma:interpretation id="interp8" emma:lang="en-US" emma:confidence="0">
                  <emma:literal>t</emma:literal>
                </emma:interpretation>
                <emma:interpretation id="interp9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285108.4366">4366 2173 317 0,'0'0'7'0,"0"0"3"0,0 0 2 16,0 0 1-16,0 0 2 15,0 0 2-15,7-4-1 16,-7 4 1-16,0 0-5 16,12 10-3-16,-12-10-2 0,31 24-1 15,-7-10 0-15,9-5-1 16,8 1-1-16,5 0-1 15,11-4 1-15,0 2-1 0,7 2 0 16,-8-7-1-16,-9 6 1 16,-4 1-1-16,-9 7 1 15,-7 7-1-15,-17 3 1 16,-7-1-1-16,-3 4 1 0,-13 7 0 16,-10 0-1-16,-4 6-2 15,-6 1 0-15,-8 1 0 16,-3 6 0-16,-6 3 0 15,-3 3 0-15,-4-1 0 16,-3 4 0-16,3-3 0 0,-3 2 0 16,3-4 0-16,6-2 0 15,7-10 0-15,8-5 0 16,2-9 0-16,17-2 0 0,27-10-84 16,-10-17-8-16</inkml:trace>
          <inkml:trace contextRef="#ctx0" brushRef="#br0" timeOffset="-2156.2138">4688 1799 377 0,'0'0'0'0,"0"0"0"15,0 0 0-15,0 0-1 16,0 0 1-16,0 0 0 16,-4 14 0-16,4 6-3 0,7 2-5 15,-1 15-18-15,7 20-44 16,-6-7-5-16</inkml:trace>
          <inkml:trace contextRef="#ctx0" brushRef="#br0" timeOffset="-2015.6459">4845 3201 460 0,'0'0'0'0,"-4"17"-2"16,1-1-5-16,3 7-13 0,0 0-26 16,-14 8-36-16,14 9-2 15</inkml:trace>
          <inkml:trace contextRef="#ctx0" brushRef="#br0" timeOffset="125901.1026">2892 2620 210 0,'0'0'2'16,"0"0"2"-16,-17 0 3 15,17 0 2-15,0 0 1 16,0 0 3-16,0 0 3 0,0 0 1 15,10 0-1-15,16 0-1 16,15 2 0-16,6-2-1 16,3 0-1-16,17-2 2 0,7-4-3 15,7-9-1-15,5 3-1 16,8-6-1-16,-4 2-1 16,5-4-2-16,-2 3 0 15,-6-1-4-15,0-3 1 0,-6 3-1 16,-7 2 0-16,-11 2-1 15,-6 5 1-15,-7 2-1 16,-12 4 1-16,-5 3-1 16,-7 0 0-16,-9 0 0 0,-3 3-1 15,-14-3 1-15,13 9-1 16,-13-9 0-16,0 0 0 16,14 15 0-16,-14-15 0 15,0 0 1-15,16 10-1 16,-6-10 0-16,7 0 1 0,-3 0-1 15,2 0 0-15,4-4 0 16,-3 0 0-16,-3 4-2 16,-2-2 0-16,2 2-1 15,-14 0 0-15,17-4-1 0,-17 4 0 16,19-4-1-16,-19 4 1 16,24-7-1-16,-14 1-1 15,4 3 0-15,0-7 0 0,-2 7-2 16,-12 3-6-16,24-24-18 15,-10 22-34-15,-4-15-13 16</inkml:trace>
          <inkml:trace contextRef="#ctx0" brushRef="#br0" timeOffset="147119.136">2778 2690 311 0,'0'0'2'16,"0"0"0"-16,0-17 4 15,0 17 2-15,20-9 2 0,-3 2 2 16,7 4 2-16,5-7 2 16,9 6 0-16,5-6-2 15,10 2-2-15,4 0-1 16,7 0-3-16,10-5-2 16,3 7 0-16,13-4-1 15,1 0-2-15,2-1 1 0,5 1-1 16,2-3 0-16,-3 3 0 15,-3-3-1-15,-4-3 1 16,-9-1 0-16,-4-5-1 16,-8 4 1-16,-7-6-1 0,-19 8 0 15,0-5 0-15,-19 9-1 16,-14 2 0-16,-10 10-2 16,-17-7 1-16,-17 7-1 0,-12 10-1 15,-11 3 0-15,-17 7-1 16,-4 0 1-16,-11 7 0 15,-8-1 0-15,-8 1 0 16,-2 3 0-16,0-7 1 0,-3 7 0 16,0-4 0-16,2-3 1 15,11 5 0-15,3-5 0 16,11 1 0-16,12-4 0 16,14-4 0-16,11 1 0 0,15-7 0 15,14 0 0-15,17-10 0 16,17 7 1-16,21-7 0 15,15-9 0-15,20-5 1 16,18-10 0-16,12-6 0 0,18-6 0 16,6 0 0-16,11-5 0 15,-4-3 0-15,4 5 0 16,-5 1 0-16,-9 9 0 16,-14 2-1-16,-12 7 0 0,-21 4 0 15,-17 2 0-15,-13 8 0 16,-21 6 0-16,-26 0-1 15,0 0 1-15,-40 16 0 16,-10-3-1-16,-24 7 1 16,-12 3-1-16,-19 4 0 0,-8 2 0 15,-8 3-1-15,0-3 0 16,1 5 0-16,13-5 0 16,9-1-1-16,19-5 1 0,15-7-1 15,16 1 0-15,15-7 1 16,20-3 0-16,13-7 1 15,27 0 0-15,16-14 1 16,17-2 0-16,21-4 0 0,16-3 0 16,11-8 1-16,11 5-1 15,5-8 0-15,7 11 0 16,-7 3-1-16,-7 2 1 16,-9 5 0-16,-18 3 0 0,-9 4-1 15,-21 2 1-15,-14 4 0 16,-15 0 0-16,-31 0-1 15,0 0 1-15,-20 10-2 16,-20-3 1-16,-20 4-1 16,-11 2 0-16,-16-3 0 0,-14 6 0 15,-3-1 0-15,-6 0 0 16,-1 2 0-16,8-1 0 16,5 4 0-16,8-2 1 0,16-5-1 15,17 1-1-15,14-4 1 16,12-7 0-16,31-3 0 15,0 0 0-15,18 4 1 16,25-4 0-16,10-7 1 0,18-7 0 16,9 2 0-16,7-6 0 15,11 1 0-15,-5 1 0 16,-2-1 0-16,-8 0 0 16,-13 7 0-16,-13 0 1 15,-9 3 0-15,-15 5-1 0,-16-2 0 16,-17 4 1-16,0 0 0 15,-20-4-2-15,-10 4 0 16,-1 0 0-16,-5 0 0 0,-2 4 0 16,5 0 0-16,-1-2 0 15,12 2-3-15,1-4-1 16,7 3-4-16,14-3-14 16,0 0-64-16,0 0-2 0</inkml:trace>
          <inkml:trace contextRef="#ctx0" brushRef="#br0" timeOffset="126119.8828">4586 2209 335 0,'0'0'2'16,"0"0"0"-16,0 0 1 15,0 0 1-15,0 0 1 0,0 0 2 16,14 17 0-16,-14-17 2 16,17 24-2-16,-3-4 1 15,-5-1 0-15,1 11-3 16,0 11-1-16,-3 5-9 0,-7 1-34 16,-10 14-34-16,-4 2-6 15</inkml:trace>
          <inkml:trace contextRef="#ctx0" brushRef="#br0" timeOffset="-1890.63">4805 4089 352 0,'0'0'6'0,"-4"22"4"15,1-1 1-15,-4 9 0 16,-3 3-3-16,6-13-8 0,-2 4-23 16,-5-1-44-16,6 7-10 15</inkml:trace>
          <inkml:trace contextRef="#ctx0" brushRef="#br0" timeOffset="-1765.629">4801 5455 424 0,'0'0'-5'0,"0"0"-16"16,0 0-54-16,0 0-4 15</inkml:trace>
          <inkml:trace contextRef="#ctx0" brushRef="#br0" timeOffset="284499.0674">2895 2762 247 0,'0'0'7'15,"-20"0"3"-15,20 0 4 0,-24 6 3 16,8 0 1-16,6 0 4 16,10-6 1-16,-14 11 4 15,14-11-7-15,31 10-2 16,-1-10-3-16,9 0-4 0,16-4-1 15,5-2-3-15,6-5-2 16,1 1-2-16,4 0-1 16,6 0 0-16,-10 1-1 0,-3-2-1 15,-11 4 1-15,1 1-1 16,-11 2-4-16,-12-6-7 16,3 7-30-16,-15-4-43 15,-2-9-1-15</inkml:trace>
          <inkml:trace contextRef="#ctx0" brushRef="#br0" timeOffset="284170.9296">3116 2343 274 0,'0'0'7'0,"0"0"2"16,0 0 4-16,-10-4 1 0,10 4 3 15,-9 0 0-15,9 0 3 16,0 0 0-16,-14 18-6 15,7-1-3-15,0 2-2 16,1 8-3-16,-8 6-2 0,-5 4 0 16,-5 4-2-16,-7 1 0 15,-9 2 1-15,0 0-1 16,-4-5 1-16,4 2 0 16,0-12 0-16,6 2 2 0,5-12 0 15,5-2-1-15,3-7 1 16,12 0 0-16,9-10-1 15,-10 17 0-15,10-17-1 16,7 12 0-16,5 0 0 16,9 0-1-16,6 5-1 0,3 3 0 15,4 4 0-15,-1-2 0 16,1 5 0-16,2-7-1 16,2 7 0-16,-5-7-1 15,7 7 1-15,-13-11-2 0,6-2-2 16,1-4-2-16,-1 0-4 15,-6-10-9-15,3 0-23 16,4-4-45-16,-15-10-1 0</inkml:trace>
          <inkml:trace contextRef="#ctx0" brushRef="#br0" timeOffset="283311.5491">3083 2386 245 0,'0'0'5'0,"0"0"0"16,0 0 4-16,0 0-1 15,0 0 2-15,0 0 0 16,0 0 1-16,0 0 0 0,0 0-4 16,0 0-1-16,0 0-3 15,0 0-2-15,0 0 0 16,0 0-1-16,0 0-1 15,0 0-2-15,0 0-7 0,0 0-20 16,-17 4-39-16,17-4-3 16</inkml:trace>
          <inkml:trace contextRef="#ctx0" brushRef="#br0" timeOffset="125369.8745">2925 2426 282 0,'0'0'4'0,"0"0"3"0,0 0 4 16,0 0 0-16,0 0 2 15,0 0 0-15,0 0 1 16,-7 13 0-16,5-3-4 0,-3 10-1 16,3 1-4-16,-8 5-1 15,-4 1-1-15,1 7 0 16,-8-5 0-16,-2 5 0 16,-1-7 0-16,-2-4 0 15,-1-4 0-15,3-1-1 0,1-4 2 16,6-9-1-16,7-1 0 15,10-4-1-15,0 0 0 16,0 0 0-16,0 0 0 16,24 0-2-16,-5 0 0 0,9 4 0 15,2 2 0-15,3 4-4 16,5 0-1-16,-9 1-5 16,9-1-8-16,-9-7-18 0,-1-3-29 15,5-7-16-15</inkml:trace>
          <inkml:trace contextRef="#ctx0" brushRef="#br0" timeOffset="-3156.2794">2711 1803 346 0,'0'0'3'16,"0"0"1"-16,0 0 1 15,0 0 2-15,4 12-1 0,-4 2 1 16,0 9 1-16,-4 7-4 16,1 11-10-16,-4 6-21 15,-7 9-45-15,14 8-4 16</inkml:trace>
          <inkml:trace contextRef="#ctx0" brushRef="#br0" timeOffset="-3031.2691">2882 2840 373 0,'0'0'5'16,"-4"13"1"-16,1 4-1 0,0-1-1 16,-1 12-2-16,1 1-6 15,-4 11-11-15,-7 7-28 16,5 4-33-16,6-2-7 16</inkml:trace>
          <inkml:trace contextRef="#ctx0" brushRef="#br0" timeOffset="-2906.2659">2751 3821 309 0,'0'0'4'0,"0"16"1"16,-3-2 2-16,3 7 0 0,0 3-3 15,0 3-5-15,-4 5-21 16,-3 4-40-16,7-1-9 16</inkml:trace>
          <inkml:trace contextRef="#ctx0" brushRef="#br0" timeOffset="-2593.7766">2949 5546 442 0,'0'0'2'0,"0"0"-1"16,0 0-2-16,0 0-8 16,0 0-19-16,0 0-50 15,0 14-1-15</inkml:trace>
          <inkml:trace contextRef="#ctx0" brushRef="#br0" timeOffset="-2765.6542">2758 4851 372 0,'0'0'3'0,"0"0"0"15,0 16-1-15,0-16-5 16,0 23-9-16,0-10-28 0,7 4-31 16,-4-4-4-16</inkml:trace>
          <inkml:trace contextRef="#ctx0" brushRef="#br0" timeOffset="-796.8312">6513 5627 270 0,'0'0'-26'0,"0"0"-34"15,0 0-4-15</inkml:trace>
          <inkml:trace contextRef="#ctx0" brushRef="#br0" timeOffset="-937.4961">6573 4349 499 0,'0'0'-2'0,"-7"17"-3"16,7-17-6-16,-7 23-25 16,7-10-50-16,0 1 0 0</inkml:trace>
          <inkml:trace contextRef="#ctx0" brushRef="#br0" timeOffset="-1203.129">6516 1699 388 0,'0'0'4'0,"0"0"0"16,-13 3 0-16,13-3 1 15,-11 7-1-15,11-7 1 16,-13 16-3-16,9 7-7 15,2 4-27-15,-5 7-44 0,14 9-3 16</inkml:trace>
          <inkml:trace contextRef="#ctx0" brushRef="#br0" timeOffset="-1078.1361">6603 3144 491 0,'0'0'-2'15,"-11"12"-7"-15,11 3-19 0,14-3-55 16,-7 2-3-16</inkml:trace>
        </inkml:traceGroup>
        <inkml:traceGroup>
          <inkml:annotationXML>
            <emma:emma xmlns:emma="http://www.w3.org/2003/04/emma" version="1.0">
              <emma:interpretation id="{2DF7F53C-F850-44AF-9967-7F1AED5581D1}" emma:medium="tactile" emma:mode="ink">
                <msink:context xmlns:msink="http://schemas.microsoft.com/ink/2010/main" type="inkWord" rotatedBoundingBox="4596,19275 3388,19492 2710,15715 3918,15498"/>
              </emma:interpretation>
              <emma:one-of disjunction-type="recognition" id="oneOf2">
                <emma:interpretation id="interp10" emma:lang="en-US" emma:confidence="0">
                  <emma:literal>i</emma:literal>
                </emma:interpretation>
                <emma:interpretation id="interp11" emma:lang="en-US" emma:confidence="0">
                  <emma:literal>:</emma:literal>
                </emma:interpretation>
                <emma:interpretation id="interp12" emma:lang="en-US" emma:confidence="0">
                  <emma:literal>;</emma:literal>
                </emma:interpretation>
                <emma:interpretation id="interp13" emma:lang="en-US" emma:confidence="0">
                  <emma:literal>n</emma:literal>
                </emma:interpretation>
                <emma:interpretation id="interp14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-7156.8035">-76 4105 385 0,'0'0'0'15,"0"0"-2"-15,0 0 0 0,0 0 1 16,-7 0 4-16,7 0 0 16,0 0 1-16,-7 10 0 15,7-10 2-15,0 13 3 16,0-13 1-16,0 0 0 0,4 14-1 15,-4-14 0-15,10 0 0 16,-10 0-1-16,27 0 0 16,-11 0-2-16,1 0-1 15,0-4-1-15,4 2-1 0,-2 2 0 16,2-4-1-16,-1 4-1 16,-4 0 1-16,4 0-1 15,-3 0 1-15,-1 0 0 16,-2 0 0-16,3 0 0 0,-3 0 0 15,3 0 0-15,-1 0-2 16,1 0 0-16,0 4 0 16,2-4 0-16,-2 2 0 15,0-2 0-15,-3 0 0 0,2 0 0 16,-2 0 0-16,-4 0 0 16,7 0 0-16,-17 0 0 15,19 0 0-15,-19 0 0 16,17 0 0-16,-17 0 0 0,17 0 0 15,-17 0 0-15,9 0 0 16,-9 0 0-16,0 0 0 16,14 0 0-16,-14 0 0 15,0 0 0-15,14 0 0 16,-14 0 0-16,10 0 0 0,-10 0 0 16,13 0 0-16,-13 0 0 15,18 0 0-15,-18 0 0 16,12 0 0-16,-12 0 0 0,14 0 0 15,-14 0 0-15,0 0 0 16,17 0 0-16,-17 0 0 16,0 0 0-16,12 0 0 15,-12 0 0-15,14 0 0 0,-14 0 0 16,14 0 0-16,-14 0 0 16,13 4 0-16,-13-4 0 15,17 2 0-15,-17-2 0 16,16 0 0-16,-16 0 0 0,0 0 0 15,17 6 0-15,-17-6 0 16,0 0 0-16,0 0 0 16,0 0 0-16,0 0 0 15,0 0 0-15,0 0 0 16,0 0 0-16,0 0 0 0,0 0 0 16,0 0 0-16,14 0 0 15,-14 0 0-15,0 0 0 16,0 0 0-16,0 0 0 0,0 0 0 15,0 0 0-15,0 0 0 16,0 0 0-16,0 0 0 16,0 0 0-16,0 0 0 15,0 0 0-15,0 0 0 0,0 0 0 16,0 0 0-16,0 0 0 16,0 0 0-16,0 0 0 15,0 0 0-15,0 0 0 16,0 0 0-16,10 4 0 0,-10-4 0 15,0 0 0-15,0 0 0 16,0 0 0-16,14 0 0 16,-14 0 0-16,12 0 0 15,-12 0 0-15,17 0 0 16,-17 0 0-16,17 0 0 0,-17 0 0 16,14-2 0-16,-14 2 0 15,0 0 0-15,16-2 0 16,-16 2 0-16,0 0 0 15,0 0 0-15,10-6 0 0,-10 6 0 16,0 0 0-16,0 0 0 16,0 0 0-16,14-6 0 15,-14 6 0-15,0 0 0 0,0 0 0 16,0 0 0-16,0 0 0 16,0 0 0-16,0 0 0 15,0 0 0-15,0 0 0 16,0 0 0-16,0 0 0 15,0 0 0-15,0 0 0 0,0 0 0 16,12 4 0-16,-12-4 0 16,0 0 0-16,0 0 0 15,0 0 0-15,0 0 0 16,0 0 0-16,0 0 0 0,0 0 0 16,0 0 0-16,0 0 0 15,0 0 0-15,0 0 0 16,0 0 0-16,0 0 0 15,0 0 0-15,0 0 0 0,0 0 0 16,0 0 0-16,0 0 0 16,0 0 0-16,0 0 0 15,-5 10 0-15,5-10 0 0,0 0 0 16,0 0 0-16,0 0 0 16,0 0 0-16,-14 10 0 15,14-10 0-15,0 0 0 16,0 0 0-16,0 0 0 15,0 0 0-15,0 0 0 0,0 0 0 16,0 0 0-16,0 0 0 16,0 0 0-16,-14 10 0 15,14-10 0-15,0 0 0 16,0 0 0-16,0 0 0 0,0 0 0 16,0 0 0-16,-6 11 0 15,6-11 0-15,0 0 0 16,0 0 0-16,0 0 0 0,0 0 0 15,0 0 0-15,0 0 0 16,0 0 0-16,0 0 0 16,0 0 0-16,0 0 0 15,-11 12 0-15,11-12 0 16,0 0 0-16,0 0 0 0,0 0 0 16,0 0 0-16,0 0 0 15,0 0 0-15,0 0 0 16,0 0 0-16,0 0 0 15,0 0 0-15,0 0 0 0,0 0 0 16,0 0 0-16,0 0 0 16,0 0 0-16,-5 14 0 15,5-14 0-15,-7 10 0 16,7-10 0-16,-43 0-70 0,31 0-22 16</inkml:trace>
          <inkml:trace contextRef="#ctx0" brushRef="#br0" timeOffset="-4312.5292">886 3004 127 0,'0'0'-13'0,"-10"12"-24"0,6 6-9 15</inkml:trace>
          <inkml:trace contextRef="#ctx0" brushRef="#br0" timeOffset="-4594.2783">762 1966 186 0,'0'0'0'15,"0"0"-2"-15,-3 13-11 16,3-13-16-16,-7 17-20 0,7-4-6 15</inkml:trace>
          <inkml:trace contextRef="#ctx0" brushRef="#br0" timeOffset="-4453.1714">835 2337 234 0,'0'0'-1'0,"0"0"-17"16,3 13-30-16,-3-13-12 0</inkml:trace>
          <inkml:trace contextRef="#ctx0" brushRef="#br0" timeOffset="-3734.411">879 5827 407 0,'0'0'2'0,"0"0"0"16,0 0-4-16,0 0-8 15,0 0-21-15,0 0-41 16,0 0-5-16</inkml:trace>
          <inkml:trace contextRef="#ctx0" brushRef="#br0" timeOffset="-3921.8994">1003 5164 42 0,'0'0'-16'0,"0"0"-9"16</inkml:trace>
          <inkml:trace contextRef="#ctx0" brushRef="#br0" timeOffset="-4062.5154">909 4232 180 0,'0'0'-18'0,"0"0"-34"16,0 0-1-16</inkml:trace>
        </inkml:traceGroup>
        <inkml:traceGroup>
          <inkml:annotationXML>
            <emma:emma xmlns:emma="http://www.w3.org/2003/04/emma" version="1.0">
              <emma:interpretation id="{AD7EA669-B596-4CFB-B8BB-2A74668324E9}" emma:medium="tactile" emma:mode="ink">
                <msink:context xmlns:msink="http://schemas.microsoft.com/ink/2010/main" type="inkWord" rotatedBoundingBox="1091,18042 487,18151 331,17283 936,17174"/>
              </emma:interpretation>
              <emma:one-of disjunction-type="recognition" id="oneOf3">
                <emma:interpretation id="interp15" emma:lang="en-US" emma:confidence="0">
                  <emma:literal>•</emma:literal>
                </emma:interpretation>
                <emma:interpretation id="interp16" emma:lang="en-US" emma:confidence="0">
                  <emma:literal>p</emma:literal>
                </emma:interpretation>
                <emma:interpretation id="interp17" emma:lang="en-US" emma:confidence="0">
                  <emma:literal>o</emma:literal>
                </emma:interpretation>
                <emma:interpretation id="interp18" emma:lang="en-US" emma:confidence="0">
                  <emma:literal>.</emma:literal>
                </emma:interpretation>
                <emma:interpretation id="interp19" emma:lang="en-US" emma:confidence="0">
                  <emma:literal>P</emma:literal>
                </emma:interpretation>
              </emma:one-of>
            </emma:emma>
          </inkml:annotationXML>
          <inkml:trace contextRef="#ctx0" brushRef="#br0" timeOffset="-11031.8171">-2437 4369 308 0,'0'0'2'16,"0"0"3"-16,0 16 5 15,0-16 1-15,0 21 3 0,0-21 2 16,-10 24 3-16,3-15-1 16,0 3 0-16,-6 4-3 15,2-4-3-15,-1-1-2 16,-2-2-3-16,-3-2-1 15,-7-4 0-15,-15-10-1 0,2-16-1 16,3-17-1-16,4-10-2 16,10-10 1-16,6-7-1 15,9-2 0-15,5 4-2 16,5 0 0-16,9 0 1 0,3 6 0 16,9-1-1-16,5 6 1 15,-5 11-1-15,5 6 1 16,3 9 1-16,-8 9-1 15,0 12 1-15,2 7 0 0,-8 7 0 16,4 12 1-16,-8 9 1 16,4 9-1-16,1 10 1 15,-5 6 0-15,1 7 1 16,0 2-4-16,-5 9 0 0,-1-2 0 16,-8-30 0-16,-3 0 0 15,0-3 0-15,-7 1 0 16,-2-3 0-16,-1-1 0 15,-11-6 0-15,4 0 0 0,-2-8 0 16,-5-3 0-16,-2-4 0 16,9-2 0-16,-38-7 0 15,3-3 0-15,4-9 0 16,12-19 0-16,8 1 0 16,16-3 0-16,12 7 0 0,12 13 0 15,12 4 0-15,9 2 0 16,15 4 0-16,9 4 0 15,-24 2 0-15,1 4 0 16,9 3 0-16,0 4 0 16,2 0 0-16,5 7 0 0,-4-5 0 15,4 1 0-15,-10 4-73 16,15-8-20-16</inkml:trace>
        </inkml:traceGroup>
      </inkml:traceGroup>
    </inkml:traceGroup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13.8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2A7CA69-4917-4D03-8F61-6C9F7D17554D}" emma:medium="tactile" emma:mode="ink">
          <msink:context xmlns:msink="http://schemas.microsoft.com/ink/2010/main" type="inkDrawing" rotatedBoundingBox="4881,7341 4936,9046 4905,9047 4850,7342" semanticType="verticalRange" shapeName="Line">
            <msink:sourceLink direction="with" ref="{FFE9CFC8-B947-4199-9330-3765B676043E}"/>
          </msink:context>
        </emma:interpretation>
      </emma:emma>
    </inkml:annotationXML>
    <inkml:trace contextRef="#ctx0" brushRef="#br0">-9949 4670 326 0,'0'0'5'0,"0"0"2"16,0 0 2-16,0 0 0 15,0 0 4-15,0 0 1 16,0 0 0-16,-7 10 1 16,7 7-4-16,0 3-1 0,0 7-1 15,3 9-1-15,1 4 0 16,-1 10-2-16,-3 7 0 16,0 3 0-16,0 4-1 15,0 2-1-15,3 5 1 0,-3-8-2 16,4 4 0-16,-1-8 0 15,4 9-1-15,-5-8 0 16,3-1-1-16,2-1 1 16,-5 1-1-16,5 1 0 0,-4 1 0 15,1 0 1-15,-4 1-2 16,3-6 0-16,-3 1 0 16,0 0 0-16,-3-6 0 15,-1-8 0-15,4 3 0 0,-3-13 0 16,3-1 0-16,-4-5 0 15,4-12 0-15,0 2 0 16,0-17 0-16,-3 16 0 0,3-16 0 16,0 0-52-16,0-9-35 15,0-18-3-15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35:24.41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38542FB-11EA-4DE3-A59B-5259FDE87DF1}" emma:medium="tactile" emma:mode="ink">
          <msink:context xmlns:msink="http://schemas.microsoft.com/ink/2010/main" type="writingRegion" rotatedBoundingBox="198,12174 20663,11918 20710,15706 245,15962"/>
        </emma:interpretation>
      </emma:emma>
    </inkml:annotationXML>
    <inkml:traceGroup>
      <inkml:annotationXML>
        <emma:emma xmlns:emma="http://www.w3.org/2003/04/emma" version="1.0">
          <emma:interpretation id="{00AE5A9B-D244-4C19-BEA3-66B0175FC86E}" emma:medium="tactile" emma:mode="ink">
            <msink:context xmlns:msink="http://schemas.microsoft.com/ink/2010/main" type="paragraph" rotatedBoundingBox="198,12174 20663,11918 20710,15706 245,159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62FF7B-1DF3-4DFC-8678-8E5DC2E4F1E6}" emma:medium="tactile" emma:mode="ink">
              <msink:context xmlns:msink="http://schemas.microsoft.com/ink/2010/main" type="line" rotatedBoundingBox="198,12174 20663,11918 20710,15706 245,15962"/>
            </emma:interpretation>
          </emma:emma>
        </inkml:annotationXML>
        <inkml:traceGroup>
          <inkml:annotationXML>
            <emma:emma xmlns:emma="http://www.w3.org/2003/04/emma" version="1.0">
              <emma:interpretation id="{6288629D-E9BD-4175-9B30-DC4462C7A3BD}" emma:medium="tactile" emma:mode="ink">
                <msink:context xmlns:msink="http://schemas.microsoft.com/ink/2010/main" type="inkWord" rotatedBoundingBox="3104,12137 20663,11918 20710,15706 3152,15926">
                  <msink:destinationLink direction="to" ref="{CF291FC4-535A-463B-ADA4-6A2D6F3CBC2E}"/>
                </msink:context>
              </emma:interpretation>
              <emma:one-of disjunction-type="recognition" id="oneOf0">
                <emma:interpretation id="interp0" emma:lang="en-US" emma:confidence="0">
                  <emma:literal>one o-Enno</emma:literal>
                </emma:interpretation>
                <emma:interpretation id="interp1" emma:lang="en-US" emma:confidence="0">
                  <emma:literal>onto-Enno</emma:literal>
                </emma:interpretation>
                <emma:interpretation id="interp2" emma:lang="en-US" emma:confidence="0">
                  <emma:literal>on o-Enno</emma:literal>
                </emma:interpretation>
                <emma:interpretation id="interp3" emma:lang="en-US" emma:confidence="0">
                  <emma:literal>"Romano's,</emma:literal>
                </emma:interpretation>
                <emma:interpretation id="interp4" emma:lang="en-US" emma:confidence="0">
                  <emma:literal>one o-Errol</emma:literal>
                </emma:interpretation>
              </emma:one-of>
            </emma:emma>
          </inkml:annotationXML>
          <inkml:trace contextRef="#ctx0" brushRef="#br0">84 2022 268 0,'0'0'4'0,"0"0"2"0,-12 10 0 15,12-10 2-15,-21 7 3 16,11-1 1-16,-2-1 3 0,-2 2 0 15,14-7-1-15,-17 6 0 16,17-6 0-16,0 0 1 16,0 0-1-16,0 0-1 15,0 0-1-15,0 0-1 16,20 10-2-16,-4-10-1 0,5 4-1 16,6-2-2-16,3 2-3 15,4-1 0-15,2 1-1 16,4 2 0-16,4-2-1 0,-1 6 0 15,1-7 1-15,6 0-1 16,-4 0 1-16,9-3 0 16,-5-3 0-16,0 0 1 15,-7-4 1-15,2-3 0 16,-12 4-1-16,1 2 1 0,-12-3 0 16,-5 5-1-16,-17 2 0 15,16-4-2-15,-16 4 0 16,0 0 0-16,0 0 0 15,0 0 0-15,0 0 0 0,0 0 0 16,0 0 0-16,0 0 0 16,0 0 0-16,0 0 0 15,0 0 0-15,0 0 0 0,0 0 0 16,0 0 0-16,0 0 0 16,0 0 0-16,0 0 0 15,0 0 0-15,0-10 0 16,0 10 0-16,0 0 0 15,0 0 0-15,0 0 0 0,0-13 0 16,0 13 0-16,0 0 0 16,-2-14 0-16,2 14 0 15,0-18 0-15,-3 9 0 16,-1-11 0-16,1-3 0 0,3-4 0 16,0-7 0-16,-4-6 0 15,1-6 0-15,0-9 0 16,-4 3 0-16,0-8 0 15,-3-1 0-15,1 3 0 0,-5-4 0 16,7 3 0-16,-3 6 0 16,0 3 0-16,3 3 0 15,0-1 0-15,0 2 0 0,5 6 0 16,-5-7 0-16,4 11 0 16,-4-8 0-16,-3 8 0 15,3-4 0-15,0 5 0 16,-3 2 0-16,4 1 0 15,-4 6 0-15,0-3 0 0,3 9 0 16,0 0 0-16,4 4 0 16,-4 3 0-16,7 13 0 15,-7-16 0-15,7 16 0 16,0-18 0-16,0 18 0 0,0 0 0 16,-2-9 0-16,2 9 0 15,0 0 0-15,0 0 0 16,0 0 0-16,0 0 0 15,0 0 0-15,9-5 0 0,4 5 0 16,1 0 0-16,5 0 0 16,5-2 0-16,7-2 0 15,-1 4 0-15,7 0 0 0,3 0 0 16,7-3 0-16,-4-1 0 16,10 0 0-16,2 4 0 15,2-2 0-15,-4-2 0 16,4 0 0-16,-7 2 0 15,3-4 0-15,-3-2 0 0,2 5 0 16,-6-7 0-16,-3 0 0 16,8 1 0-16,-5-1 0 15,5-1 0-15,-4 5 0 16,6-4 0-16,-6 4 0 0,3-1 0 16,-2 3 0-16,2-2 0 15,-10 6 0-15,4-5 0 16,-8 2 0-16,1-1 0 15,0 4 0-15,-4-2 0 0,1-2 0 16,-4 0 0-16,4 2 0 16,-4 2 0-16,0-4 0 15,0 0 0-15,-3 4 0 0,-4 0 0 16,-6 0 0-16,3 0 0 16,-9 0 0-16,1 0 0 15,-12 0 0-15,14 0 0 16,-14 0 0-16,0 0 0 15,10 0 0-15,-10 0 0 0,17 0 0 16,-17 0 0-16,23-6 0 16,-9 6 0-16,-1-3 0 15,1 0 0-15,-4-1 0 16,-10 4 0-16,19-7 0 0,-19 7 0 16,0 0 0-16,0 0 0 15,0 0 0-15,0 0 0 16,0 0 0-16,14 0 0 15,-14 0 0-15,0 0 0 0,3 14 0 16,1-1 0-16,3 3 0 16,-2 9 0-16,2-2 0 15,0 10 0-15,0 0 0 16,0 8 0-16,-4 6 0 0,-3-5 0 16,0 7 0-16,0 0 0 15,-7-3 0-15,4 1 0 16,-4 0 0-16,5-5 0 15,2 7 0-15,-5-10 0 0,3 4 0 16,2-3 0-16,0-3 0 16,0 7 0-16,0-5 0 15,0-1 0-15,0 6 0 16,0-8 0-16,0 0 0 0,7-3 0 16,-5-2 0-16,5 2 0 15,0-3 0-15,-1 0 0 16,-2-3 0-16,3 3 0 15,-1 0 0-15,-2-1 0 0,3 2 0 16,-4 3 0-16,-3-1 0 16,2-1 0-16,3 0 0 15,-5-3 0-15,2-2 0 16,2 3 0-16,-1-8 0 0,1-1 0 16,-4-1 0-16,3 0 0 15,-3-3 0-15,3-3 0 16,1-2 0-16,-4-12 0 15,0 20 0-15,0-20 0 0,0 0 0 16,3 10 0-16,-3-10 0 16,0 0 0-16,0 0 0 15,0 0 0-15,0 0 0 16,0 0 0-16,0 0 0 0,0 0 0 16,0 0 0-16,0 0 0 15,0 0 0-15,0 0 0 16,10 0 0-16,-10 0 0 15,16 0 0-15,-16 0 0 0,24-6 0 16,-7 2 0-16,0 2 0 16,3-5 0-16,0 3 0 15,4 1 0-15,-1-1 0 16,1-2 0-16,3 3 0 16,-1-4 0-16,5 4 0 0,-5 0 0 15,1-1 0-15,6-2 0 16,0 2 0-16,-2-3 0 15,3 1 0-15,2 2 0 0,-6-2 0 16,4 2 0-16,-1-2 0 16,1 3 0-16,-1-2 0 15,1 3 0-15,-4-2 0 16,6 1 0-16,-2-1 0 0,6 0 0 16,1 2 0-16,-5-2 0 15,9 0 0-15,-5 2 0 16,3-2 0-16,0 1 0 15,5-4 0-15,-2 4 0 0,1 0 0 16,0-1 0-16,4 1 0 16,-1 0 0-16,3-1 0 15,-6 1 0-15,3 0 0 16,-2 0 0-16,-5 0 0 16,0-1 0-16,-3 1 0 0,1-1 0 15,-8 4 0-15,3-3 0 16,2 0 0-16,-9 3 0 15,5-4 0-15,-6 4 0 0,-6 0 0 16,-1-4 0-16,-4 4 0 16,-4 0 0-16,-13 0 0 15,13 0 0-15,-13 0 0 16,0 0 0-16,0 0 0 0,0 0 0 16,0 0 0-16,0 0 0 15,0 0 0-15,0 0 0 16,0 0 0-16,0 0 0 15,0 0 0-15,4-8 0 0,-4 8 0 16,0-27 0-16,-4 5 0 16,4-1 0-16,-7-9 0 15,4-4 0-15,0-13 0 16,-4-3 0-16,1 2 0 16,-1-7 0-16,-3 1 0 0,3-6 0 15,-7 9 0-15,1-3 0 16,-1 3 0-16,2 2 0 15,-5-2 0-15,3 6 0 0,-2-5 0 16,-1 3 0-16,7-3 0 16,0-2 0-16,-4-3 0 15,7 7 0-15,0-6 0 16,2 2 0-16,-2 11 0 0,0-4 0 16,-3 10 0-16,-1 4 0 15,5 6 0-15,-5 4 0 16,6 3 0-16,-6 2 0 15,5 2 0-15,-1-1 0 16,0 1 0-16,4 0 0 0,3-4 0 16,-4 3 0-16,4-1 0 15,0 2 0-15,0-1 0 16,0 4 0-16,0 13 0 16,0-16 0-16,0 16 0 0,0 0 0 15,0 0 0-15,0 0 0 16,0 0 0-16,0 0 0 15,4-14 0-15,-4 14 0 0,13-7 0 16,-13 7 0-16,17-2 0 16,-4 2 0-16,4 0 0 15,3 2 0-15,3 8 0 16,4 1 0-16,6 2 0 0,5-1 0 16,2 2 0-16,4-1 0 15,3-3 0-15,-1 2 0 16,1-6 0-16,1-2 0 15,-2-2 0-15,1-2 0 16,-4 0 0-16,5 0 0 0,-8 0 0 16,6 0 0-16,4 0 0 15,0-2 0-15,5-2 0 16,4 0 0-16,-1 2 0 16,6-6 0-16,3 2 0 0,-8-2 0 15,1 6 0-15,2-2 0 16,-7 0 0-16,-3 4 0 15,-9 0 0-15,0 0 0 0,-12 0 0 16,-2 0 0-16,-5 0 0 16,-3 4 0-16,-9-4 0 15,2 4 0-15,-14-4 0 16,20 2 0-16,-20-2 0 16,17 0 0-16,-17 0 0 0,23 0 0 15,-9 0 0-15,3-2 0 16,2-2 0-16,-2 4 0 15,4 0 0-15,-1 0 0 16,-1 0 0-16,2 0 0 0,-2 0 0 16,-5 0 0-16,3 0 0 15,-7 0 0-15,-10 0 0 16,21 0 0-16,-21 0 0 16,12 0 0-16,-12 0 0 0,0 0 0 15,0 0 0-15,0 0 0 16,0 0 0-16,0 0 0 15,7 10 0-15,-7-10 0 0,0 18 0 16,3-6 0-16,1 5 0 16,-1 6 0-16,1 0 0 15,-1 4 0-15,0 6 0 16,1-1 0-16,3 1 0 16,-4 7 0-16,4 0 0 0,0 0 0 15,-5-4 0-15,8 7 0 16,-6 1 0-16,-1-1 0 15,0 4 0-15,1-3 0 16,-4-5 0-16,3 1 0 0,1 7 0 16,-4-6 0-16,3-2 0 15,4-3 0-15,0 3 0 16,-2 0 0-16,0-3 0 16,1-3 0-16,1-1 0 0,-4 4 0 15,0-3 0-15,1 0 0 16,-1 5 0-16,-3-9 0 15,4 5 0-15,-4-5 0 16,3-3 0-16,0 3 0 16,-3-7 0-16,4-1 0 0,-4-6 0 15,3 6 0-15,-3-7 0 16,0 2 0-16,0-2 0 16,0-1 0-16,0 7 0 0,-3-3 0 15,-1-1 0-15,1 4 0 16,3 0 0-16,-3-2 0 15,3 1 0-15,0-5 0 16,-4-1 0-16,4-13 0 0,0 17 0 16,0-17 0-16,0 0 0 15,0 0 0-15,0 0 0 16,0 0 0-16,10 0 0 16,-10 0 0-16,0 0 0 0,7-7 0 15,-7 7 0-15,0 0 0 16,16-13 0-16,-16 13 0 15,24-8 0-15,-7 2 0 16,0 4 0-16,2-6 0 16,5 6 0-16,6-10 0 0,-3 9 0 15,6 1 0-15,-2-6 0 16,5 4 0-16,5 2 0 16,-4 2 0-16,6 0 0 0,1 0 0 15,-4 0 0-15,3 0 0 16,5 0 0-16,2 0 0 15,0 2 0-15,3 2 0 16,8-4 0-16,-8 0 0 0,7 3 0 16,4-3 0-16,0 5 0 15,3-3 0-15,0-2 0 16,3 0 0-16,1 3 0 16,-4-3 0-16,6 4 0 0,-6 0 0 15,-3 0 0-15,-4-2 0 16,-10-2 0-16,-2 4 0 15,-9 0 0-15,-2-4 0 16,-10 2 0-16,-1-2 0 16,-2 4 0-16,-7-4 0 0,4 0 0 15,-9 2 0-15,2-2 0 16,-14 0 0-16,17 0 0 16,-17 0 0-16,0 0 0 0,0 0 0 15,0 0 0-15,0 0 0 16,7-6 0-16,-7 6 0 15,0-24 0-15,0 14 0 16,0-9 0-16,0-2 0 0,0-5 0 16,0-4 0-16,-4-4 0 15,1-6 0-15,-7-3 0 16,-1-3 0-16,1-2 0 16,0-1 0-16,1-6 0 15,-5 0 0-15,1-8 0 0,-1 4 0 16,7 0 0-16,-2-2 0 15,2 2 0-15,-3 2 0 16,3-3 0-16,-3 7 0 16,0 0 0-16,1 2 0 0,-3 4 0 15,0-4 0-15,-2 6 0 16,0-5 0-16,4-3 0 16,1 3 0-16,2 3 0 0,0-4 0 15,4 4 0-15,0 8 0 16,3-2 0-16,-4 2 0 15,1 9 0-15,-1 6 0 16,4-2 0-16,-3 5 0 0,3 5 0 16,-3 6 0-16,3 10 0 15,-4-17 0-15,4 17 0 16,0 0 0-16,0 0 0 16,0 0 0-16,0 0 0 15,0 0 0-15,0 0 0 0,0 0 0 16,0 0 0-16,0 0 0 15,0 0 0-15,0 0 0 16,0 0 0-16,0 0 0 16,0 0 0-16,10-10 0 0,1 10 0 15,6 0 0-15,5 0 0 16,9 0 0-16,2 3 0 16,5-3 0-16,8 4 0 0,4-4 0 15,0 0 0-15,11 3 0 16,-1-3 0-16,0 0 0 15,0 0 0-15,1-3 0 16,-1 3 0-16,-10 0 0 0,5 0 0 16,-16 0 0-16,5 0 0 15,-7 0 0-15,6 0 0 16,-3 0 0-16,1 0 0 16,9 0 0-16,-3-4 0 15,3 4 0-15,10-3 0 0,0 3 0 16,1-3 0-16,-1 3 0 15,0 0 0-15,-3 0 0 16,0 3 0-16,-6 0 0 16,-4 1 0-16,-4-1 0 0,-2-3 0 15,2 3 0-15,-10-3 0 16,8 0 0-16,-5 3 0 16,-3 1 0-16,-5-1 0 0,-1-3 0 15,-8 7 0-15,2-4 0 16,-8 7 0-16,-13-10 0 15,16 23 0-15,-12-13 0 16,-1 12 0-16,-3 1 0 0,0-1 0 16,3 5 0-16,-3 7 0 15,0 0 0-15,4 5 0 16,-4 4 0-16,3 5 0 16,-3-2 0-16,4 0 0 15,-4 11 0-15,0-6 0 0,0 5 0 16,0-2 0-16,-7 2 0 15,0-1 0-15,0-6 0 16,5-3 0-16,-5 5 0 0,4-4 0 16,-1-8 0-16,4 4 0 15,0-3 0-15,0 0 0 16,0 4 0-16,0-6 0 16,4 1 0-16,-1 1 0 0,4-3 0 15,-5 0 0-15,-2-4 0 16,4-4 0-16,-1 4 0 15,-3-5 0-15,0-5 0 16,0 1 0-16,0-2 0 16,0-5 0-16,0 3 0 0,-3-3 0 15,-1-3 0-15,4 2 0 16,0 1 0-16,0-3 0 16,-2 2 0-16,2 1 0 15,0-8 0-15,0 5 0 0,0-14 0 16,-5 18 0-16,5-18 0 15,0 0 0-15,0 0 0 16,0 13 0-16,0-13 0 16,0 0 0-16,0 0 0 0,0 0 0 15,0 0 0-15,0 0 0 16,0 0 0-16,0 0 0 16,0 0 0-16,0 0 0 15,0 0 0-15,7 0 0 0,-7 0 0 16,21-8 0-16,-4 8 0 15,0-3 0-15,9 3 0 16,5-2 0-16,-2 2 0 16,11 0 0-16,4 0 0 0,13 0 0 15,3 2 0-15,4 1 0 16,3 1 0-16,13 4 0 16,1-2 0-16,3 0 0 15,2 0 0-15,-2 2 0 0,-1-2 0 16,-2 1 0-16,-4 0 0 15,-3-1 0-15,-17-3 0 16,0 4 0-16,-10-7 0 0,-6 0 0 16,-8 0 0-16,-4 0 0 15,-2 0 0-15,-13 0 0 16,3-3 0-16,-17 3 0 16,20-4 0-16,-20 4 0 15,10-6 0-15,-10 6 0 0,0 0 0 16,17-13 0-16,-17 13 0 15,0 0 0-15,12-10 0 16,-12 10 0-16,0 0 0 16,0 0 0-16,17-14 0 0,-17 14 0 15,7-16 0-15,-3-2 0 16,2 5 0-16,-2-7 0 16,3-6 0-16,-1-11 0 15,1-8 0-15,0-7 0 0,0-4 0 16,-1-9 0-16,-3-8 0 15,0 0 0-15,-3-6 0 16,0 4 0-16,0 3 0 16,0 1 0-16,-3 4 0 0,-4-3 0 15,5 6 0-15,-3-2 0 16,3 2 0-16,-1-5 0 16,-1 6 0-16,1-12 0 15,-1 10 0-15,4 0 0 0,0 6 0 16,-3 2 0-16,3 10 0 15,0 7 0-15,-3 11 0 16,-1 2 0-16,4 9 0 16,-7 4 0-16,7 14 0 0,-6-16 0 15,6 16 0-15,-4-10 0 16,4 10 0-16,-7-16 0 16,7 16 0-16,0-13 0 15,0 13 0-15,0 0 0 0,0-10 0 16,0 10 0-16,0 0 0 15,0 0 0-15,4 10 0 16,-4-10 0-16,13 16 0 16,1-9 0-16,3 2 0 0,9-2 0 15,2-3 0-15,11-4 0 16,5 3 0-16,9-3 0 16,2 0 0-16,7-3 0 15,5 3 0-15,4-4 0 0,-1 4 0 16,4-7 0-16,3 4 0 15,-4 0 0-15,5 0 0 16,-8-4 0-16,4-2 0 16,0 2 0-16,-7-3 0 0,-1 0 0 15,-1 0 0-15,-3 4 0 16,-12-2 0-16,5 1 0 16,-8 7 0-16,-8 0 0 15,-1 0 0-15,-8 0 0 0,0 0 0 16,-4 0 0-16,2 0 0 15,-6 0 0-15,2 0 0 16,0 0 0-16,-3 0 0 16,-5 0 0-16,1-2 0 0,-7 2 0 15,-10 0 0-15,12 0 0 16,-12 0 0-16,0 0 0 16,0 0 0-16,0 0 0 15,0 0 0-15,0 0 0 0,11 9 0 16,-11-9 0-16,13 26 0 15,-6-5 0-15,0 5 0 16,0 8 0-16,3 3 0 16,-3 10 0-16,2-1 0 0,-2 11 0 15,-4-4 0-15,1 10 0 16,-1 1 0-16,-3 2 0 16,0 5 0-16,3-2 0 15,1 9 0-15,-1-9 0 0,4-2 0 16,0 0 0-16,-4-4 0 15,4-2 0-15,-5-8 0 16,5 1 0-16,-7-9 0 16,4 4 0-16,-4-4 0 15,0-5 0-15,3 1 0 0,0 2 0 16,-3-3 0-16,0-1 0 16,0 0 0-16,0-3 0 15,0 0 0-15,4-7 0 0,-4 0 0 16,0-3 0-16,3-6 0 15,-3 0 0-15,4-7 0 16,-1 1 0-16,-3-14 0 16,3 12 0-16,-3-12 0 0,0 0 0 15,0 0 0-15,0 0 0 16,0 0 0-16,0 0 0 16,0 0 0-16,0 0 0 15,0 0 0-15,0 0 0 0,0 0 0 16,0 0 0-16,0 0 0 15,0 0 0-15,0 0 0 16,14 4 0-16,-14-4 0 16,14 0 0-16,-14 0 0 15,22-6 0-15,-5 6 0 0,6-8 0 16,5 6 0-16,1-2 0 16,9 0 0-16,1 2 0 15,6-2 0-15,5 1 0 0,0-1 0 16,3 4 0-16,-3-3 0 15,4 3 0-15,-1-3 0 16,-8 3 0-16,1 0 0 16,-6-4 0-16,-3 4 0 0,0-3 0 15,-10-3 0-15,3 6 0 16,-3-4 0-16,-1 1 0 16,-9 0 0-16,4 0 0 15,-9-1 0-15,5 1 0 16,-17 3 0-16,14-4 0 0,-14 4 0 15,0 0 0-15,14-7 0 16,-14 7 0-16,13-6 0 16,-13 6 0-16,20-4 0 15,-20 4 0-15,20-2 0 0,-20 2 0 16,19 0 0-16,-19 0 0 16,17 0 0-16,-17 0 0 15,11 6 0-15,-11-6 0 0,0 0 0 16,17 4 0-16,-17-4 0 15,10 0 0-15,-10 0 0 16,14 6 0-16,-14-6 0 16,16 3 0-16,-16-3 0 0,13 4 0 15,-13-4 0-15,24 7 0 16,-24-7 0-16,19 0 0 16,-2 0 0-16,-3 0 0 15,7 0 0-15,-5 0 0 16,1 0 0-16,3-4 0 0,-1 4 0 15,-2-3 0-15,4 3 0 16,-5 0 0-16,1-4 0 16,-4 4 0-16,1 0 0 15,-14 0 0-15,23-3 0 0,-23 3 0 16,20-4 0-16,-6 2 0 16,3-2 0-16,-1 4 0 15,4-4 0-15,1 2 0 0,-2 2 0 16,5 0 0-16,-7 0 0 15,-1 0 0-15,-2 0 0 16,-1 0 0-16,-13 0 0 16,16 6 0-16,-16-6 0 0,17 0 0 15,-17 0 0-15,21 0 0 16,-21 0 0-16,20 0 0 16,-20 0 0-16,16 4 0 15,-16-4 0-15,0 0 0 16,14 2 0-16,-14-2 0 0,0 0 0 15,0 0 0-15,0 0 0 16,0 0 0-16,0 0 0 16,0 0 0-16,0 0 0 15,14-2 0-15,-14 2 0 0,3-20 0 16,0 6 0-16,-3-7 0 16,4-2 0-16,-4-6 0 15,3-8 0-15,-3-2 0 0,4-12 0 16,-4-6 0-16,5-4 0 15,0 3 0-15,-3-7 0 16,8 2 0-16,-3-7 0 16,3 3 0-16,-3 0 0 15,3 4 0-15,1-6 0 0,-6-2 0 16,6 2 0-16,-5-6 0 16,1 4 0-16,-3-1 0 15,-1 1 0-15,-3 8 0 16,3 6 0-16,-3 4 0 0,0 6 0 15,0 11 0-15,0 8 0 16,0 1 0-16,0 11 0 16,0-1 0-16,0 17 0 15,0-16 0-15,0 16 0 0,0-9 0 16,0 9 0-16,0 0 0 16,0-21 0-16,0 21 0 15,0-16 0-15,-3 2 0 0,3 5 0 16,0-5 0-16,0 14 0 15,-3-24 0-15,3 24 0 16,0-10 0-16,0 10 0 16,0 0 0-16,0 0 0 15,0 0 0-15,0 0 0 0,0 0 0 16,10-10 0-16,4 10 0 16,3 0 0-16,5-3 0 15,6 0 0-15,8-4 0 16,11 4 0-16,6 0 0 0,7-1 0 15,4 0 0-15,10 4 0 16,-4 0 0-16,11 8 0 16,-1-5 0-16,4 7 0 15,-7-4 0-15,3 4 0 0,-3 0 0 16,1-4 0-16,-8 2 0 16,4-2 0-16,-10-2 0 15,-2-2 0-15,-4 2 0 0,-8-4 0 16,0 0 0-16,-6 0 0 15,-5 0 0-15,-5 3 0 16,-3-3 0-16,-5 5 0 16,2-3 0-16,-9 1 0 15,1 1 0-15,-9 0 0 0,2-4 0 16,-13 0 0-16,14 4 0 16,-14-4 0-16,0 0 0 15,0 0 0-15,0 0 0 16,0 0 0-16,12 6 0 0,-12-6 0 15,0 0-53-15,0 0-40 16</inkml:trace>
          <inkml:trace contextRef="#ctx0" brushRef="#br0" timeOffset="138589.1924">728 43 282 0,'0'0'4'16,"0"0"2"-16,0 0 3 16,0 0 3-16,0-13 6 0,0 13 0 15,0 0 4-15,0 0 2 16,0 0-4-16,0 0-1 15,-3 13-4-15,-4 3-2 16,0 1-5-16,-2 5-1 0,-8-4-3 16,0 7-3-16,-4-3 0 15,2-2 0-15,-5-4-1 16,-2 6 0-16,-8-3 0 16,8-2 1-16,-2 0-1 0,4-8 1 15,5 1 1-15,2 1-1 16,17-11 1-16,-17 13 0 15,17-13 0-15,0 0 0 16,14 12 0-16,3-4 0 0,0-2-1 16,2 1 1-16,8-3-1 15,0-2-1-15,3 6 0 16,0-8-2-16,4 0-5 16,-5 0-7-16,9 0-22 0,2-8-50 15,-11-5-1-15</inkml:trace>
          <inkml:trace contextRef="#ctx0" brushRef="#br0" timeOffset="139136.0674">580 173 253 0,'0'0'6'16,"0"0"7"-16,0 0 2 15,-9 0 5-15,9 0 2 16,0 0 1-16,0 0 3 0,0 0 1 16,0 0-5-16,23-3-6 15,-3-1-2-15,13-2-5 16,8-1-1-16,6-2-3 16,3 2-2-16,10-3 0 0,0 3-2 15,4-3 0-15,10 4 0 16,-7 0-1-16,4-2 1 15,1-1 0-15,2-5 1 16,4 4-1-16,-1-4 0 16,-3-3 0-16,5 4 1 0,-5 0 0 15,4-1-1-15,-8 2 1 16,-6 0 0-16,-4 7 0 16,-10-3-1-16,-7 5 1 0,-5 0 0 15,-9 3-2-15,-1 0 0 16,-9-2 0-16,2 2 0 15,-1-6 0-15,-4 6 0 16,4-6 0-16,1 4 0 0,2-2 0 16,-3-2 0-16,4 6 0 15,-1-4 0-15,-6 0 0 16,0 4 0-16,-7 0 0 16,-10 0 0-16,0 0 0 15,0 0 0-15,2 8 0 0,-2-8 0 16,0 0 0-16,-12 6-8 15,12-6-16-15,0 0-57 16,0 0-8-16</inkml:trace>
          <inkml:trace contextRef="#ctx0" brushRef="#br0" timeOffset="379203.1258">2909 49 262 0,'0'0'7'0,"0"0"5"0,0 0 6 15,0 0 2-15,0-13 5 16,0 13 1-16,0-10 2 0,0 10-1 16,0 0-5-16,-14-13-5 15,1 13-4-15,-1 0-4 16,-3 0-2-16,5 4-2 16,-9 2 0-16,4 1-1 15,-6 3 0-15,3-1-4 16,3 1 0-16,-6 12 0 0,3-5 0 15,-4-1 0-15,1 7 0 16,-4 0 0-16,-3 6 0 16,-1 3 0-16,2 1 0 0,2-4 0 15,-3 1 0-15,3 3 0 16,-1 1 0-16,12-3 0 16,-4 2 0-16,6-3 0 15,4 0 0-15,-2 1 0 0,5-2 0 16,0 0 0-16,-3 2 0 15,3-2 0-15,0 3 0 16,-3-3 0-16,4-2 0 0,-1 2 0 16,-3 0 0-16,0 4 0 15,3-8 0-15,-3 8 0 16,1-2 0-16,-3 6 0 16,3-4 0-16,-1-3 0 15,3 0 0-15,-3 0 0 0,3 3 0 16,-3-5 0-16,4-2 0 15,3-3 0-15,-1 0 0 16,1 5 0-16,-1 2 0 16,1 3 0-16,-4-7 0 0,0 9 0 15,1 2 0-15,-1-1 0 16,-2 0 0-16,2-3 0 16,-7 1 0-16,4 3 0 15,0-8 0-15,3 1 0 0,0 1 0 16,0-1 0-16,4-4 0 15,-3 1 0-15,6 0 0 16,-3 3 0-16,3-3 0 0,0-4 0 16,0 4 0-16,0-3 0 15,0 5 0-15,7-9 0 16,-5 3 0-16,5 4 0 16,0-8 0-16,-1 6 0 15,5-1 0-15,-5-1 0 0,5-1 0 16,-1-2 0-16,-3 0 0 15,5 1 0-15,2-1 0 16,-1-3 0-16,1-3 0 16,2-2 0-16,8-2 0 0,-7 0 0 15,2-3 0-15,2-4 0 16,-1 1 0-16,3-4 0 16,1 2 0-16,-5 2 0 0,2-1 0 15,6 0 0-15,-8 1 0 16,12-1 0-16,-5 1 0 15,5-4 0-15,0 0 0 16,5-4 0-16,-3-3 0 16,8 1 0-16,-11-4 0 0,7-3 0 15,-4 0 0-15,1-1 0 16,-4-2 0-16,-3 3 0 16,3-9 0-16,-3 3 0 15,6 2 0-15,-4-6 0 0,9 3 0 16,-4-7 0-16,2 5 0 15,1-7 0-15,0 3 0 16,-4-3 0-16,0-1 0 16,-2 2 0-16,-7-9 0 0,2 1 0 15,-2-7 0-15,0-4 0 16,-1 1 0-16,0-4 0 16,0-1 0-16,4-2 0 15,-4 3 0-15,1 3 0 0,-7 4 0 16,4 7 0-16,-9 1 0 15,2 3 0-15,-7-5 0 16,-4-3 0-16,-3-5 0 16,0 0 0-16,0-9 0 0,-7 0 0 15,0-2 0-15,4-5 0 16,-4 1 0-16,5 8 0 16,-5 1 0-16,4 5 0 15,-1-1 0-15,1 0 0 0,-4 7 0 16,-3-3 0-16,3 2 0 15,-7-2 0-15,4 1 0 16,-6-7 0-16,2 6 0 16,-3 1 0-16,0-5 0 0,5 6 0 15,-5-1 0-15,3 5 0 16,-3 0 0-16,1 6 0 16,-1 2 0-16,0 2 0 0,-6 7 0 15,-4-5 0-15,-4 9 0 16,-5 3 0-16,-4 3 0 15,-8 0 0-15,-4 4 0 16,-8 3 0-16,-7 3 0 16,-4 0 0-16,-3 13 0 0,0 3 0 15,-3 7 0-15,4 10 0 16,6 15 0-16,-7 9-18 16,21-4-77-16,8 0-3 15</inkml:trace>
          <inkml:trace contextRef="#ctx0" brushRef="#br0" timeOffset="139479.8224">2248-358 332 0,'0'0'6'16,"0"0"3"-16,0 0 4 0,11 4 2 15,-11-4 1-15,20 14 1 16,-6-9 0-16,5 7 1 16,1-6-6-16,8 0-4 15,-5 5-2-15,4-5-2 0,2 4-1 16,2 0-1-16,-5-4 0 15,-2 8-1-15,0 0 0 16,-8-5 0-16,1 1 0 16,-7 4 0-16,-3 2 0 15,-5-3 0-15,-2 9 0 0,-5-3 0 16,-9 8 1-16,-3 2 0 16,-9 5-1-16,-1 3 0 15,-8-1-5-15,2 19-24 16,-3-12-56-16,-7-7-2 0</inkml:trace>
          <inkml:trace contextRef="#ctx0" brushRef="#br0" timeOffset="481929.7059">3655-1154 316 0,'0'0'3'0,"0"0"3"0,14 16 2 16,13-3 1-16,16 1 4 16,14 5 2-16,20 4 2 15,20 1 1-15,30 3-1 16,21 0-1-16,26-4-4 16,26-3 0-16,29-4-2 0,22-6-2 15,30-6-3-15,15-4-1 16,5 0-1-16,6-4-1 15,-8-3-1-15,-11 1-2 16,-21 0-3-16,-19 2-4 0,-33 4-9 16,-31 0-17-16,-22 6-45 15,-43-2-7-15</inkml:trace>
          <inkml:trace contextRef="#ctx0" brushRef="#br0" timeOffset="380609.372">4771-114 362 0,'0'0'4'16,"0"0"2"-16,-11-3 0 16,11 3 3-16,-17-3 0 15,5 3 2-15,-5 0 2 0,0 3 1 16,-6 4-2-16,2-1-1 16,-1 4 0-16,-6 1-1 15,-2 1-2-15,4 8 0 16,-7 1-2-16,2-1-1 15,-3 7-1-15,8 3-2 0,-2 4-2 16,6 1 0-16,1 9 0 16,4-5 0-16,1 10 0 15,6-7 0-15,0 11 0 16,3-6 0-16,-3 0 0 0,3 0 0 16,0 0 0-16,5 0 0 15,-3-1 0-15,3 1 0 16,2 0 0-16,-5-1 0 0,5 5 0 15,0 2 0-15,0-4 0 16,-2 2 0-16,2-1 0 16,-7 1 0-16,7-2 0 15,-3-6 0-15,-1 5 0 16,4-9 0-16,0 7 0 0,0-5 0 16,0 0 0-16,7 1 0 15,0-3 0-15,0 2 0 16,2 0 0-16,-2-1 0 15,3-1 0-15,0 6 0 0,0-6 0 16,-3 7 0-16,0-5 0 16,-1 3 0-16,1-1 0 15,3-4 0-15,0 2 0 16,0-1 0-16,4-8 0 0,5-1 0 16,-2-4 0-16,7 0 0 15,-4 0 0-15,10-11 0 16,-2 3 0-16,-2-1 0 0,1 2 0 15,3-10 0-15,-1 1 0 16,2-2 0-16,5-9 0 16,-5 0 0-16,5-7 0 15,5-9 0-15,-1-7 0 16,0-12 0-16,1-5 0 0,2-13 0 16,-10-4 0-16,1-2 0 15,-3-12 0-15,-12 2 0 16,-2-12 0-16,-1-2 0 15,-9-1 0-15,0-6 0 0,-7 3 0 16,0-7 0-16,0 1 0 16,0 4 0-16,-9 1 0 15,-2 3 0-15,-6 0 0 0,0 5 0 16,-2 0 0-16,-5 0 0 16,0 7 0-16,-2-5 0 15,-5 5 0-15,-2 6 0 16,6-2 0-16,-9 4 0 0,2 6 0 15,-3 10 0-15,3 1 0 16,-2 9 0-16,-1 5 0 16,3 1 0-16,1 8 0 15,6 3 0-15,-6 5 0 16,6-2 0-16,-6 5 0 0,-5 1 0 16,-2 5 0-16,1 2 0 15,-6 8 0-15,-5 10 0 16,14 15 0-16,-5 9-95 15,8 3-2-15</inkml:trace>
          <inkml:trace contextRef="#ctx0" brushRef="#br0" timeOffset="561387.4384">4419-721 383 0,'0'0'3'0,"0"0"0"0,21 0 2 15,5-10 1-15,17 3 1 16,21-3 0-16,20-4 1 16,30-2 1-16,30-5-2 15,30 5 0-15,24 3-1 0,29 0 0 16,21 3-1-16,17 4 1 15,13-1-1-15,7 3 1 16,-7 4-1-16,-8-3 0 16,-22 3-1-16,-23-3 0 0,-37-1-1 15,-35-2 0-15,-39 2-1 16,-43-4-1-16,-51 6 0 16,-51 2 0-16,-52 0 0 15,-47 10-1-15,-48 4 0 0,-37 9 0 16,-36 0-1-16,-20 6 0 15,-13 8 0-15,5 2-1 16,9-3-1-16,8 3 1 16,25 2 0-16,25-5 0 0,35-3 0 15,29-3 0-15,34-7 0 16,38-1 1-16,42-20 1 16,34-2-1-16,67-6 1 15,43-19 0-15,47-11 0 0,41-3 1 16,50-19 0-16,34 2 1 15,33-1 0-15,16-6 1 16,11 3 0-16,3 3 0 16,-11 10 0-16,-16-2 0 0,-29 11 0 15,-32 9-3-15,-45 2 0 16,-42 14 0-16,-56 6 0 16,-47 7 0-16,-67 0 0 15,-36 23 0-15,-71 7 0 0,-48-3 0 16,-39 13 0-16,-40 3 0 15,-30 4 0-15,-15 0-2 16,-9 0 1-16,6-1 1 16,22-2 0-16,25-8 0 0,33-6 0 15,45-6 0-15,44-5 0 16,42-9 0-16,59-10 0 16,38-3 0-16,58-11 1 15,40-8 1-15,43-5-2 0,38-3 0 16,31-3-3-16,19 3-3 15,20 5-14-15,-8 6-65 16,12 2-3-16</inkml:trace>
          <inkml:trace contextRef="#ctx0" brushRef="#br0" timeOffset="225326.7487">4908 724 336 0,'0'0'7'16,"0"0"2"-16,0 0 1 15,0 0 2-15,0 0 1 16,0 0 1-16,0 6 0 0,0 8 0 16,-13 2-5-16,-3 5-4 15,-5 3 0-15,-9 3-1 16,-4-2 0-16,-3 2-2 16,-3 0 0-16,4-5 0 0,5 0 0 15,5-9 0-15,5 1 0 16,8-5 1-16,9 5-1 15,4-14 1-15,7 16-1 16,14-13 0-16,-2 3-1 16,8 1 1-16,6 1-2 0,1-6-1 15,-4-2-4-15,7 10-6 16,-10-10-20-16,-14 0-52 16,11 0-2-16</inkml:trace>
          <inkml:trace contextRef="#ctx0" brushRef="#br0" timeOffset="482476.5831">4576-604 314 0,'0'0'3'0,"0"0"3"15,31-14 3-15,15 0 2 16,32-2 1-16,36-4 4 16,37 1 0-16,46-1 0 0,38-4-2 15,46 7-2-15,24 7-3 16,32 4-3-16,23 2-2 16,17 4-5-16,12 0-8 15,19 0-52-15,19 10-18 16</inkml:trace>
          <inkml:trace contextRef="#ctx0" brushRef="#br0" timeOffset="225842.3869">4671 931 306 0,'0'0'5'0,"0"0"3"15,-18 10 3-15,18-10 3 0,-13 21 2 16,13-21 3-16,-7 20 2 15,7-20 0-15,10 9-4 16,18-9-4-16,8-3-2 0,14-7-2 16,8-3-2-1,11-1-1-15,12 2-2 0,0 2-1 16,9-2 0-16,-3 6 0 16,3 2 0-16,-6 1 0 15,-3 3-2-15,0 0 1 16,-12-4 0-16,-2 2 1 0,-10-2-3 15,0-2 0-15,-9-1 0 16,-5 0 0-16,-7-3 0 16,-5 3 0-16,-8 4 0 15,-3 3 0-15,-6 0 0 0,-14 0 0 16,17 3 0-16,-17-3 0 16,12 11 0-16,-12-11 0 15,24 6 0-15,-7-6 0 0,6 0 0 16,4-6 0-16,6-1 0 15,5-3 0-15,-2 1 0 16,4 2 0-16,-9 0 0 16,-4 4 0-16,-4-1 0 15,-13 4 0-15,-10 0 0 0,0 11 0 16,0-11 0-16,-17 12 0 16,-2-5 0-16,2-1 0 15,-4-6-27-15,-3-3-60 0,24 3-3 16</inkml:trace>
          <inkml:trace contextRef="#ctx0" brushRef="#br0" timeOffset="482226.5668">4624-581 298 0,'0'0'9'0,"12"0"3"15,23-10 5-15,18 0 2 16,21-4 1-16,36-3 2 15,31-3-1-15,37-3 0 16,30 0-8-16,28 0-4 0,19 0-4 16,17 5-2-16,3-2-1 15,6 1-1-15,-4-1-2 16,-8 3-1-16,-21-2-4 16,-21-2-4-16,-22 1-9 0,-28 0-18 15,-34-1-30-15,-41 2-17 16</inkml:trace>
          <inkml:trace contextRef="#ctx0" brushRef="#br1" timeOffset="-398833.6974">4898-1442 357 0,'0'0'4'0,"0"0"1"16,0 0 4-16,0 0 2 15,0-10 1-15,0 10 2 0,10-6 1 16,7 6 1-16,6 0-3 16,11 3-2-16,6 10-1 15,13 7-2-15,11 0-3 16,10 7-1-16,10-1-2 16,6 1 0-16,10 7-1 0,15-5 0 15,-1-3-1-15,6 1 0 16,4 5 0-16,0-6 1 15,-3 0 0-15,-4 1-1 16,-7-8 1-16,-10 5 0 0,-16 0 0 16,-13-1 0-16,-18 1 1 15,-13-2 1-15,-20 1-3 16,-9 5 0-16,-11-1 0 16,-14-4 0-16,-5 3 0 0,-5 2 0 15,-7-6 0-15,2 9 0 16,1-8 0-16,-1 0 0 15,-5 8 0-15,-3-5 0 0,1 7 0 16,-8-2 0-16,-3 5 0 16,-7-3 0-16,-6 5 0 15,7-5 0-15,-8-3 0 16,8-1 0-16,-7-1 0 16,-2-1 0-16,5-1 0 0,4-2 0 15,-4 5 0-15,4-5 0 16,-1 7 0-16,4-9 0 15,0 5 0-15,9-4 0 16,5 2 0-16,5-7 0 0,15-3 0 16,16-15 0-16,-7 10 0 15,11 6-69-15,25-30-21 16</inkml:trace>
          <inkml:trace contextRef="#ctx0" brushRef="#br1" timeOffset="-399427.4516">5046-1429 375 0,'0'0'6'0,"0"0"4"16,0 0 1-16,-14 0 1 16,14 0 2-16,-10 27 1 15,3-8 0-15,7 15 2 16,0 7-6-16,0 11-3 0,4 10-1 16,6 17-2-16,3 4 0 15,8 7-5-15,-5 13 0 16,-3-2 0-16,8 3 0 15,-9-4 0-15,2-7 0 0,0-5 0 16,-4-15 0-16,-3-6 0 16,0-18 0-16,-4-9 0 15,-3-15 0-15,7-7-13 16,-12-3-51-16,5-15-25 16,0-31-3-16</inkml:trace>
          <inkml:trace contextRef="#ctx0" brushRef="#br0" timeOffset="226139.2687">6151 561 365 0,'0'0'5'0,"0"0"0"15,0 0 4-15,0 0 0 16,0 0 2-16,-10 7 1 0,10-7 2 15,10 16-1-15,6-7-2 16,1 5-2-16,4-3-2 16,1 1 0-16,9 2-3 15,0-5 0-15,-5 3-1 0,5-6 0 16,-9 8-1-16,-1-5 0 16,-11 5 0-16,-3 2 0 15,-7 10-1-15,-10 5 1 16,-18 13-1-16,-11 2 0 15,-6 8-1-15,-5 12-6 16,-17-2-29-16,1 9-51 0,-4 0-1 16</inkml:trace>
          <inkml:trace contextRef="#ctx0" brushRef="#br0" timeOffset="381656.2711">6794-173 352 0,'0'0'6'0,"0"0"2"15,-14 0 3-15,14 0 0 16,-19 7 2-16,5 3 1 15,-3 6 2-15,-6 7 0 16,-4 7-4-16,1 14-1 0,-12 3-1 16,9 6-1-16,-5 10-2 15,-3 6 0-15,0 9-2 16,0-5-2-16,1 8-3 16,-2-2 0-16,2-1 0 0,5 5 0 15,2 0 0-15,-2-2 0 16,8-2 0-16,-4 5 0 15,10-3 0-15,-2 1 0 16,1 3 0-16,5-6 0 0,-1 1 0 16,5 3 0-16,-5-3 0 15,4-4 0-15,0 2 0 16,3-4 0-16,0-8 0 16,4 5 0-16,3-12 0 0,3-2 0 15,11 0 0-15,0-11 0 16,6 3 0-16,10-10 0 15,4-6 0-15,-1-10 0 16,10-2 0-16,0-15 0 0,8-6 0 16,-1-14 0-16,11-9 0 15,-15-13 0-15,8-7 0 16,-8-18 0-16,4-12 0 16,-5-8 0-16,-2-9 0 0,-7-9 0 15,-5-9 0-15,7-5 0 16,-16-8 0-16,2 5 0 15,-3-5 0-15,-9-1 0 16,-2 2 0-16,-10-1 0 0,0 8 0 16,-13-1 0-16,-8 11 0 15,-5 3 0-15,-7 8 0 16,-8 13 0-16,1 2 0 16,-10 14 0-16,6 6 0 0,-6 11 0 15,0 6 0-15,3 2 0 16,4 11 0-16,-1 2 0 15,7 4 0-15,1 9 0 16,9 12 0-16,-6-7 0 0,5 14-82 16,15 9-12-16</inkml:trace>
          <inkml:trace contextRef="#ctx0" brushRef="#br1" timeOffset="-398349.317">7105-1119 447 0,'0'0'3'16,"0"0"2"-16,0 0 0 0,-12 8 1 16,12-8 1-16,-24 18 0 15,10 4 0-15,-13 5 0 16,1 6-2-16,-7 9-3 16,-1 9 0-16,1 9-1 0,-5 0-1 15,12 3 0-15,6-2 0 16,13-4-1-16,7-15 1 15,24-5-1-15,12-21 0 16,17-9 0-16,8-7 1 16,16-13 0-16,-1-11 1 0,5-11 0 15,-7-9 1-15,-14 1 1 16,-13-7 1-16,-17 0-4 16,-16-5 0-16,-17 9 0 15,-25-7 0-15,-8 12 0 0,-14-1 0 16,-8 9 0-16,1 1 0 15,0 13 0-15,4 9 0 16,6 6 0-16,11 8-12 0,12 12-26 16,10 11-48-16,11 1-4 15</inkml:trace>
          <inkml:trace contextRef="#ctx0" brushRef="#br0" timeOffset="382421.892">8398-427 408 0,'0'0'4'0,"0"0"2"0,-17 3 1 15,5 10 1-15,-9 0 2 16,-6 11-1-16,-10 5 1 16,-6 13 1-16,-1 7-5 15,-6 14 0-15,-4 14-3 0,1 13 0 16,6 10-1-16,3 13 1 16,4 11 0-16,7 10 0 15,9 3 0-15,4-3-1 16,11-1 2-16,9 0-4 0,0-5 0 15,12-4 0-15,9-6 0 16,6-4 0-16,-1-1 0 16,12-9 0-16,2-3 0 0,6-11 0 15,4-7 0-15,4-14 0 16,6-7 0-16,7-12 0 16,7-24 0-16,3-13 0 15,13-13 0-15,-2-17 0 16,3-16 0-16,-2-19 0 0,1-13 0 15,-6-18 0-15,-10-13 0 16,-7-16 0-16,-17-7 0 16,-10-12 0-16,-16-9 0 15,-7-6 0-15,-17-15 0 0,-10 1 0 16,-10 0 0-16,-17 1 0 16,-16 4 0-16,-8 5 0 15,-2 14 0-15,-15 12 0 16,1 14 0-16,-9 12 0 0,-2 26 0 15,4 10 0-15,4 23 0 16,3 23 0-16,-4 16 0 16,7 30 0-16,-2 22 0 15,16 45 0-15,3 31-71 16,-3 18-22-16</inkml:trace>
          <inkml:trace contextRef="#ctx0" brushRef="#br0" timeOffset="1999.9953">-2390 1976 321 0,'0'0'7'0,"0"0"4"16,0 0 3-16,12 16 3 15,-12-16 2-15,28 7 0 0,-11-7 0 16,12-10 0-16,5-9-7 16,3-12-3-16,4-16-4 15,2-6-2-15,0-11-2 16,-2-9 0-16,-8-11-2 0,-9-5 0 16,-8-5 0-16,-9-6 0 15,-7-3 0-15,0-1-1 16,-11 6 1-16,-1 9 0 15,-5 12 1-15,-4 12 0 0,9 14 0 16,-5 17 0-16,10 14 0 16,7 20 1-16,-14 0 0 15,11 17 0-15,0 13 1 16,3 17-1-16,0 13 1 0,0 9-1 16,6 12 0-16,5 6-3 15,2 5-4-15,1-4-8 16,12-1-15-16,-2 0-49 15,2-28-6-15</inkml:trace>
          <inkml:trace contextRef="#ctx0" brushRef="#br0" timeOffset="2515.6233">-1724 868 351 0,'0'0'3'0,"0"0"0"0,0 0 5 16,-17 13 1-16,14 4 4 16,-4 10 0-16,-2 6 2 15,2 7 0-15,4 9-1 16,-4 10-1-16,7 6-3 16,0 2-2-16,0 4-4 0,3-4 0 15,1-4-2-15,-1 0 0 16,0-13-1-16,1-11-1 15,-2-6 1-15,3-8 0 0,-5-25 0 16,12 10 0-16,5-17 0 16,0-15-1-16,6-10 0 15,8-4 0-15,-5-10 0 16,8-9-1-16,-1 3 1 16,-6-5 1-16,-4 6 0 0,-6 4 1 15,-3 4 1-15,-11 3-1 16,-3 11 1-16,-3 5-1 15,-4 8 1-15,-10 9-1 16,1 4-2-16,-1 3 0 0,-4 14 0 16,-1 4 0-16,-2 9 0 15,3 7 0-15,-1 3 0 16,1 3 0-16,4 3 0 16,3 1 0-16,12-5 0 0,2-2 0 15,7-5 0-15,12-5 0 16,12-3 0-16,9-3 0 15,20-11 0-15,0-10 0 0,21 0-43 16,2-4-45-16,11-13-3 16</inkml:trace>
          <inkml:trace contextRef="#ctx0" brushRef="#br0" timeOffset="1562.5031">-2378 1177 369 0,'0'0'7'0,"0"0"4"16,-12-2 0-16,-5-2 2 0,1 1 1 15,-8 3 0-15,-10 0 1 16,-6 9 0-16,-7 15-6 16,-6 7-2-16,3 12-3 0,-5 9 0 15,2 9-2-15,6 6 1 16,11 4-1-16,5-6 0 15,14 7 1-15,14-7-1 16,6-4 2-16,21-4-4 16,9-11 0-16,15-5-3 0,9-18-7 15,10 0-13-15,0-13-31 16,6-10-34-16,7-7-2 16</inkml:trace>
        </inkml:traceGroup>
      </inkml:traceGroup>
    </inkml:traceGroup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20.1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19AB1A4-6D18-499F-9BEB-486E4E1D571F}" emma:medium="tactile" emma:mode="ink">
          <msink:context xmlns:msink="http://schemas.microsoft.com/ink/2010/main" type="inkDrawing" rotatedBoundingBox="17194,2981 19368,2575 19703,4367 17528,4773" hotPoints="19743,3655 18771,4627 17799,3655 18771,2683" semanticType="container" shapeName="Circle"/>
        </emma:interpretation>
      </emma:emma>
    </inkml:annotationXML>
    <inkml:trace contextRef="#ctx0" brushRef="#br0">12739-389 344 0,'0'0'8'15,"0"0"2"-15,-14 0 3 16,14 0 2-16,0 0 0 0,0 0 0 15,-13 0 3-15,13 0-3 16,0 13-4-16,6-3-3 16,1 14-1-16,-3 3-2 15,2 16 1-15,5 1-1 16,-2 7-1-16,1 11 0 16,-3 2 0-16,-7 16 0 0,0-4-4 15,0 4 0-15,0-3 0 16,3-4 0-16,-3 4 0 15,0-4 0-15,0 1 0 0,0-8 0 16,0-8 0-16,0-2 0 16,0-1 0-16,0-6 0 15,0-13 0-15,0-3 0 16,0-9 0-16,0-5 0 0,0-5 0 16,0 4 0-16,0-18 0 15,-3 16 0-15,3-16 0 16,0 0-23-16,-24 7-64 0,24-7-2 15</inkml:trace>
    <inkml:trace contextRef="#ctx0" brushRef="#br0" timeOffset="859.3541">12672-535 327 0,'0'0'7'15,"3"-14"0"-15,11 4 3 0,15 4 4 16,8-11 1-16,16 1 2 16,14-8 1-16,11 3 0 15,18 5-7-15,9-1 1 16,2 0-3-16,0 1-3 16,4 3-1-16,-7 9-1 0,-4 4-3 15,-4 0 1-15,-11 10 0 16,-1 7-2-16,-7 3 2 15,-10 3-2-15,-3 11 0 0,-2 0 2 16,-7-1 0-16,-2 9-1 16,1-1 2-16,-8 0 0 15,-1 11-2-15,1-5 4 16,-2 0-2-16,-8 6-2 0,1-4 2 16,-3 6-3-16,-11 1 0 15,7-5 0-15,-10 5 0 16,1-2 0-16,-5-11 0 15,-9 7 0-15,-4 3 0 16,-3-10 0-16,0 1 0 0,-10-1 0 16,1-6 0-16,-12 4 0 15,1 1 0-15,-3 3 0 16,-4-2 0-16,-6-3 0 16,2 1 0-16,-5 2 0 0,-2-1 0 15,-2-1 0-15,-3-6 0 16,-5-3 0-16,5-6 0 15,0-3 0-15,0-3 0 0,-8 0 0 16,1 5 0-16,-4-9 0 16,-3-3 0-16,-6 3 0 15,-5 5 0-15,-9-8 0 16,-4 3 0-16,-2-9 0 0,3-1 0 16,-3-1 0-16,-2-5 0 15,5 0 0-15,2-5 0 16,6-4 0-16,8-5 0 15,7 4 0-15,4-3 0 16,3 6 0-16,5-3 0 0,5 4 0 16,6 3 0-16,1 0 0 15,6 3 0-15,-6 0 0 16,9 3 0-16,1-3 0 16,6 0 0-16,7 0 0 0,10 0 0 15,-19 0 0-15,19 0-13 16,16-3-73-16,4-14-2 15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0:45.1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D2799BF-D7D0-425F-B7B3-318D4539C688}" emma:medium="tactile" emma:mode="ink">
          <msink:context xmlns:msink="http://schemas.microsoft.com/ink/2010/main" type="inkDrawing" rotatedBoundingBox="20526,2414 20754,3359 20721,3367 20494,2421" semanticType="callout" shapeName="Other">
            <msink:sourceLink direction="with" ref="{DE93AD95-4F73-4627-B118-8336B1D5CCEF}"/>
            <msink:sourceLink direction="with" ref="{0879C39B-8D66-44ED-987D-4799F188FDF7}"/>
          </msink:context>
        </emma:interpretation>
      </emma:emma>
    </inkml:annotationXML>
    <inkml:trace contextRef="#ctx0" brushRef="#br0">15726-1056 317 0,'0'0'10'0,"0"0"3"15,-10-13 2-15,10 13 3 16,-3-17 2-16,3 17-1 16,-11-14 1-16,11 14 2 15,0 0-8-15,0 0-5 0,0 0 1 16,17 24-3-16,-6 2 0 15,-1-2 0-15,0 5-4 16,-1 2-3-16,5 12 0 16,3 3 0-16,-7 9 0 0,-1-2 0 15,5 6 0-15,-4-2 0 16,7 6 0-16,0-4 0 16,-3-4 0-16,-12-4 0 0,8-4 0 15,-3-11 0-15,0-4 0 16,3-7 0-16,-6-5 0 15,-1 4 0-15,-3-11 0 16,2-3 0-16,-2-10 0 0,12 13 0 16,-12-13 0-16,5 19 0 15,-5-19 0-15,0 0 0 16,4 14 0-16,-4-14 0 16,0 0 0-16,0 13 0 0,0-13 0 15,0 0 0-15,0 0 0 16,0 0 0-16,0 0 0 15,-4-3 0-15,4 3 0 16,0 0 0-16,0 0 0 16,0 0 0-16,0 0 0 0,-3-16 0 15,3 16 0-15,0-14 0 16,0 14 0-16,0 0 0 16,0 0 0-16,-9-20 0 0,9 20 0 15,0 0 0-15,2-13 0 16,-2 13 0-16,0 0 0 15,0 0 0-15,0 0 0 16,-9-20 0-16,9 20 0 0,0 0 0 16,0-16-19-16,0 16-74 15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32.5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93AD95-4F73-4627-B118-8336B1D5CCEF}" emma:medium="tactile" emma:mode="ink">
          <msink:context xmlns:msink="http://schemas.microsoft.com/ink/2010/main" type="inkDrawing" rotatedBoundingBox="19767,3430 20144,3816 19791,4161 19414,3774" semanticType="container" shapeName="Other">
            <msink:destinationLink direction="with" ref="{1D2799BF-D7D0-425F-B7B3-318D4539C688}"/>
          </msink:context>
        </emma:interpretation>
      </emma:emma>
    </inkml:annotationXML>
    <inkml:trace contextRef="#ctx0" brushRef="#br0">14865 32 331 0,'0'0'5'0,"0"0"4"0,-20 13 2 16,20-13 2-16,-23 13 3 16,10 4-1-16,-1-1 1 0,-3 2 1 15,4 5-6-15,6 8-4 16,1-2-1-16,6 10-2 16,0 8-2-16,10-3 0 15,2 2-1-15,9 2-1 16,10-5 2-16,2-7-1 0,-3-5-1 15,13-7 2-15,-3-15-1 16,5-9-1-16,-2-9 1 16,-3-11 0-16,1-11-1 15,-5-2 3-15,-12-6-2 0,-5-12 0 16,-5 0 1-16,-7 4-1 16,-7 4 0-16,-14-4 1 15,-10 11-2-15,-5-4 0 16,-8 13 0-16,-11 13-1 0,-5 14-1 15,-18 8-7-15,4 18-39 16,0 15-34-16,1-2-3 16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29.24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38C59F2-D48A-4EAC-9719-7FFDC493420F}" emma:medium="tactile" emma:mode="ink">
          <msink:context xmlns:msink="http://schemas.microsoft.com/ink/2010/main" type="inkDrawing" rotatedBoundingBox="7195,4042 7252,4621 6773,4669 6716,4090" hotPoints="7290,4345 7036,4599 6782,4345 7036,4091" semanticType="enclosure" shapeName="Circle"/>
        </emma:interpretation>
      </emma:emma>
    </inkml:annotationXML>
    <inkml:trace contextRef="#ctx0" brushRef="#br0">-7942 1479 329 0,'0'0'5'0,"0"0"2"16,0 0 3-16,0 0 1 15,0 0 3-15,3 11 1 16,-3-11-1-16,7 22 2 16,0-4-5-16,-7 9-2 0,0 5-1 15,0 9-2-15,0 6-1 16,0 2-1-16,0 1 0 16,-7 1 0-16,7-5-1 15,0-6 0-15,7-8 0 0,7-10 1 16,2-9-1-16,7-13-1 15,7-6 0-15,4-11 0 16,0-3-1-16,6-11 0 0,-6 5-1 16,-1-7 0-16,-6 5-1 15,-3-2 1-15,-10 3 0 16,-5-2 0-16,-9-1 0 16,0-2 0-16,-9-7 1 0,-5 3-1 15,-6-7 1-15,-4 6-1 16,1 0 0-16,-1 7 0 15,0 4 0-15,-3 10 0 16,1 1 0-16,2 15 0 16,-5 0 0-16,-2 11 0 0,0 5 0 15,-2 11-1-15,-4 2-4 16,-1 8-14-16,-5 8-63 16,9-6-3-16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0:47.5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E6A1D0B-A60A-4F52-BAA0-2BBBD1F53520}" emma:medium="tactile" emma:mode="ink">
          <msink:context xmlns:msink="http://schemas.microsoft.com/ink/2010/main" type="inkDrawing" rotatedBoundingBox="20282,7585 20343,8325 19854,8365 19793,7625" hotPoints="20073,7648 20304,8017 20052,8372 19821,8003" semanticType="container" shapeName="Ellipse"/>
        </emma:interpretation>
      </emma:emma>
    </inkml:annotationXML>
    <inkml:trace contextRef="#ctx0" brushRef="#br0">15227 4214 409 0,'0'0'5'16,"0"0"0"-16,-17-2 2 15,3 2 0-15,5 0 1 16,-8 5 1-16,-3 9 0 0,0 10 1 16,-4 5-4-16,2 7-1 15,5 12-1-15,6 5 0 16,1 7-1-16,7 4 1 15,3-1-1-15,13-3 0 16,8-6 0-16,8-11-1 0,8-6 1 16,7-21-1-16,6-6-2 15,0-13 0-15,7-16 0 16,-7-14 0-16,-2-6 0 16,-15-10 0-16,-2-1 0 0,-19-10 0 15,-5 0 0-15,-10-7 0 16,-20 0 0-16,-4 4 0 15,-17 2 0-15,3 8 0 0,-9 3 0 16,4 13 0-16,2 10 0 16,10 25-14-16,12 2-74 15,1 13-3-15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3:04.85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E85846D-6DAB-416D-9693-C3506B042D06}" emma:medium="tactile" emma:mode="ink">
          <msink:context xmlns:msink="http://schemas.microsoft.com/ink/2010/main" type="inkDrawing"/>
        </emma:interpretation>
      </emma:emma>
    </inkml:annotationXML>
    <inkml:trace contextRef="#ctx0" brushRef="#br0">137 0 428 0,'0'0'6'0,"0"0"2"16,0 0 0-16,-7 11 1 15,-3 9 1-15,-6 7 1 0,-4 13 0 16,-8 17 1-16,9 9-6 16,2 18-4-16,3 18-2 15,11 15 0-15,3 10 0 16,3 4 0-16,18-5 0 0,-2-5 0 16,2-8 0-16,2-13 0 15,-7-13 0-15,-2-20 0 16,0-20 0-16,-4-11 0 15,-3-9 0-15,-4-4 0 0,4-12 0 16,-7-11 0-16,2 13 0 16,-2-13 0-16,0 0 0 15,0 0 0-15,0 0 0 16,0 0 0-16,-9 40-19 0,9-40-73 16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33.3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B46F81A-DDD8-4A13-B21F-C4E0EDCB14AF}" emma:medium="tactile" emma:mode="ink">
          <msink:context xmlns:msink="http://schemas.microsoft.com/ink/2010/main" type="inkDrawing" rotatedBoundingBox="24640,3598 25191,3284 25421,3687 24869,4001" hotPoints="25305,3674 25036,3942 24767,3674 25036,3405" semanticType="container" shapeName="Circle"/>
        </emma:interpretation>
      </emma:emma>
    </inkml:annotationXML>
    <inkml:trace contextRef="#ctx0" brushRef="#br0">20170-92 374 0,'0'0'6'0,"0"0"2"16,0 0 3-16,0 0 0 16,-9 0 0-16,9 0 1 15,-17 0 1-15,4 10-1 0,-1 3-2 16,-6 11-5-16,7 3-2 16,-4 9 1-16,-4 7-2 15,5 15 0-15,-1-5 0 16,7 4-1-16,3-8-1 15,7-9 3-15,11-3-3 0,12-14 1 16,17-5 0-16,3-14-1 16,19-12-2-16,7-12 1 15,-5-7 0-15,3-9-1 16,0-1 2-16,-17-4-2 0,-12-8 0 16,-12-1 2-16,-16 3 0 15,-17 4 0-15,-17 7 0 16,-22 1 0-16,-8 9-3 15,-9 16-6-15,-10 6-36 0,-11 18-37 16,-4 20-1-16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24.1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526007E-6951-4A0A-927E-5284B84AED54}" emma:medium="tactile" emma:mode="ink">
          <msink:context xmlns:msink="http://schemas.microsoft.com/ink/2010/main" type="inkDrawing" rotatedBoundingBox="18279,7461 19345,8948 17963,9938 16897,8451" hotPoints="18858,7967 19074,9354 17687,9569 17471,8183" semanticType="container" shapeName="Square">
            <msink:destinationLink direction="with" ref="{97BB5129-65E8-4300-9C90-F954DD528E5E}"/>
          </msink:context>
        </emma:interpretation>
      </emma:emma>
    </inkml:annotationXML>
    <inkml:trace contextRef="#ctx0" brushRef="#br0">14135-5360 327 0,'0'0'6'0,"14"-10"2"15,3-1 4-15,3 1 3 0,10-2 2 16,11-2 1-16,9 0 1 15,10-3 0-15,14 4-5 16,2-7-3-16,8 13-3 16,6-2-2-16,8-1-2 0,2 6-1 15,5 0-1-15,-5 4 0 16,0 8-1-16,-6 5 1 16,-7 6-1-16,-6 8 0 15,-11 4 1-15,-6 5-1 16,-14 0-1-16,-9 8 1 0,-5 4 0 15,-10-2 0-15,1 4 0 16,-6 3 0-16,-2 1 0 16,-5 6 0-16,0 0 2 0,-4 1-1 15,-7 2-2-15,4 0 0 16,-7 1 0-16,0-6 0 16,0 1 0-16,-3-3 0 15,-4-10 0-15,0-5 0 0,-7 2 0 16,-3-10 0-16,-2-4 0 15,-5 3 0-15,-9-5 0 16,-8-1 0-16,-2 1 0 16,-7-5 0-16,-5 3 0 0,3-3 0 15,-3-4 0-15,-5 5 0 16,3-10 0-16,-3 6 0 16,0-2 0-16,0 3 0 15,-4-2 0-15,4-2 0 0,3 5 0 16,3-5 0-16,4-2 0 15,4-5 0-15,1-2 0 16,9-5 0-16,-2-2 0 16,9 0 0-16,3-6 0 15,-2-4 0-15,4 0 0 0,12 4 0 16,-2-4 0-16,4 4 0 16,10 6 0-16,-14-17 0 15,14 17-75-15,4-14-16 0</inkml:trace>
    <inkml:trace contextRef="#ctx0" brushRef="#br0" timeOffset="27841.9018">14397-5110 89 0,'0'0'21'16,"0"0"10"-16,0 0 8 0,0 0 6 15,7-13 3-15,-7 13 1 16,0 0 0-16,-4-16-1 16,4 16-17-16,-10-8-11 15,-3 2-14-15,13 6-36 0,-17 0-51 16,0 0-2-16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23.4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7BB5129-65E8-4300-9C90-F954DD528E5E}" emma:medium="tactile" emma:mode="ink">
          <msink:context xmlns:msink="http://schemas.microsoft.com/ink/2010/main" type="inkDrawing" rotatedBoundingBox="17410,8109 17653,9576 17572,9590 17328,8122" semanticType="callout" shapeName="Other">
            <msink:sourceLink direction="with" ref="{2526007E-6951-4A0A-927E-5284B84AED54}"/>
          </msink:context>
        </emma:interpretation>
      </emma:emma>
    </inkml:annotationXML>
    <inkml:trace contextRef="#ctx0" brushRef="#br0">14230-5420 407 0,'0'0'4'0,"0"0"0"16,0 0 2-16,0 13 0 15,3 1 1-15,0 5 1 16,-3 7 1-16,7 8 1 0,-7 9-3 16,10 8 0-16,-4 8 0 15,4 12 0-15,7 8 0 16,-3 2-1-16,7 7 0 16,-2 1-3-16,8-2-3 0,-4 7 0 15,-3-5 0-15,1-1 0 16,-9-9 0-16,0-2 0 15,-5-8 0-15,-5-7 0 16,-2-14 0-16,0-7 0 16,0-11 0-16,-2-7 0 0,2-23 0 15,-7 17 0-15,-5-27-24 16,-14-6-63-16,23-18-4 16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51.8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359259-368D-4307-8BEB-B2E6939B7C7D}" emma:medium="tactile" emma:mode="ink">
          <msink:context xmlns:msink="http://schemas.microsoft.com/ink/2010/main" type="inkDrawing" rotatedBoundingBox="12703,8430 17427,8284 17434,8521 12710,8667" shapeName="Other">
            <msink:destinationLink direction="to" ref="{8A3CEA5B-4384-4C7E-821B-13A9E6874A26}"/>
          </msink:context>
        </emma:interpretation>
      </emma:emma>
    </inkml:annotationXML>
    <inkml:trace contextRef="#ctx0" brushRef="#br0">9567-5104 269 0,'0'0'3'0,"0"0"2"15,0 0 0-15,0 0 5 0,-13 8 0 16,13-8 2-16,0 0 3 16,0 12 0-16,0-12-1 15,3 20 0-15,7-6 0 16,4 2-2-16,5 1-2 0,-2-5-1 15,7 6 0-15,-1-1-1 16,1-3-1-16,3-1 0 16,-8-3 0-16,5-4-2 15,-7 1 0-15,-1-4-1 16,1 0 0-16,-6 1-1 0,-11-4-1 16,22 3 0-16,-22-3-1 15,24 3 0-15,-10 0 0 16,3-3-1-16,-1 4 1 0,8 0-1 15,-2-4 1-15,6 2-1 16,2-2 1-16,0 0-1 16,4 4 0-16,-1-4 1 15,1 0 0-15,3 0 0 0,-1 0 0 16,-2-4 0-16,-4 2 1 16,-3-2-1-16,-3 0 1 15,-1 1-1-15,-3 0 0 16,-6 0 0-16,-2-1 0 0,2 1-1 15,-1 3 1-15,1-3-1 16,0 3 0-16,2-7 1 16,1 4-1-16,3 0 1 15,3-4-1-15,4 4 0 16,-1-8 0-16,8 9 0 0,-4-6 1 16,8 2-1-16,-2 0 0 15,-2 2 0-15,2-3 0 16,1 4 0-16,0 0 1 0,0-1-1 15,-3 2 1-15,-1-4-1 16,3 0 0-16,-2 2 1 16,3 2-1-16,-10 2 1 15,6-4-1-15,-6 2 0 0,-3 2 0 16,2 0 0-16,-2-4 1 16,-1 4-1-16,1-4 0 15,-4 4 0-15,3-3 0 16,4 0 0-16,1-1 2 0,-2-3-2 15,1 5 0-15,-1-5 0 16,2 4 0-16,-2-4 0 16,4 4 0-16,-7-4 0 15,1 4 0-15,-5 3 0 16,5-4 0-16,0-2 0 0,-3 2 0 16,1 2 0-16,2-6 0 15,-1 6 0-15,1-2 0 16,-4 1 0-16,0-1 0 0,-3 0 0 15,3 4 0-15,-6 0 0 16,-2 0 0-16,5 0 0 16,-3 0 0-16,0 4 0 15,5-4 0-15,2 0 0 0,6 0 0 16,2 0 0-16,4 0 0 16,8 0 0-16,-4-4 0 15,4 2 0-15,2 2 0 16,-3-4 0-16,-3 0 0 0,6 4 0 15,-10 0 0-15,1 0 0 16,-4 0 0-16,4 0 0 16,-8 0 0-16,5 0 0 15,-7 0 0-15,-1 0 0 0,-3 0 0 16,-4 0 0-16,-2 0 0 16,-1 0 0-16,1 0 0 15,-14 0 0-15,19 0 0 16,-19 0 0-16,17 0 0 0,-17 0 0 15,24 0 0-15,-24 0 0 16,21 0 0-16,-21 0 0 16,19-2 0-16,-19 2 0 15,17-6 0-15,-17 6 0 0,0 0 0 16,0 0 0-16,10 0 0 16,-10 0 0-16,0 0 0 15,0 0 0-15,0 0 0 16,0 0 0-16,0 0 0 0,0 0 0 15,0 0 0-15,0 0 0 16,0 0 0-16,0 0 0 16,0 0 0-16,0 0 0 15,0 0 0-15,0 0 0 0,0 0 0 16,0 0 0-16,0 0 0 16,0 0 0-16,0 0 0 15,0 0 0-15,0 0 0 0,0 0 0 16,0 0 0-16,0 0 0 15,0 0 0-15,0 0 0 16,0 0 0-16,14 0 0 16,-14 0 0-16,0 0 0 15,0 0 0-15,14 0 0 0,-14 0 0 16,0 0 0-16,0 0 0 16,0 0 0-16,0 0 0 15,12-6 0-15,-12 6 0 16,0 0 0-16,0 0 0 0,0 0 0 15,17 0 0-15,-17 0 0 16,23 0 0-16,-9 0 0 16,6 0 0-16,-3 0 0 0,2 0 0 15,-2 6 0-15,1-4 0 16,-1 2 0-16,-1-4 0 16,4 2 0-16,-1 2 0 15,5 0 0-15,0-2 0 0,-1 2 0 16,4 0 0-16,-1-1 0 15,2 1 0-15,2-2 0 16,-4 2 0-16,-5 0 0 16,-2-4 0-16,5 2 0 15,-7 2 0-15,0-1 0 0,-1 0 0 16,-6-3 0-16,7 0 0 16,-3 4 0-16,2-4 0 15,-2 3 0-15,-1 0 0 16,1-3 0-16,-4 4 0 0,-10-4 0 15,20 3 0-15,-20-3 0 16,23 3 0-16,-23-3 0 16,14 4 0-16,-14-4 0 15,16 6 0-15,-16-6 0 0,17 4 0 16,-17-4 0-16,17 2 0 16,-17-2 0-16,19 7 0 15,-19-7 0-15,28 4 0 0,-15-4 0 16,3 0 0-16,-2 3 0 15,3 0 0-15,-3-3 0 16,-1 0 0-16,-4 0 0 16,-9 0 0-16,24 0 0 15,-24 0 0-15,17 4 0 0,-17-4 0 16,16 0 0-16,-16 0 0 16,21 4 0-16,-11-2 0 15,-10-2 0-15,17 0 0 16,-17 0 0-16,17 0 0 0,-17 0 0 15,13 0 0-15,-13 0 0 16,0 0 0-16,17 0 0 16,-17 0 0-16,20 0 0 0,-20 0 0 15,19 0 0-15,-8-2 0 16,2 2 0-16,4 0 0 16,-3-4 0-16,-1 4 0 15,-13 0 0-15,23-4 0 0,-23 4 0 16,21 0 0-16,-12-3 0 15,5 3 0-15,-1 0 0 16,4-3 0-16,6-1 0 16,-3 1 0-16,1-1 0 0,-2 2 0 15,-2-2 0-15,0 1 0 16,-3 3 0-16,-14 0 0 16,14 0 0-16,-14 0 0 15,0 0 0-15,0 0 0 16,0 0 0-16,0 0 0 0,0 0 0 15,0 0 0-15,0 0 0 16,0 0 0-16,12 0 0 16,-12 0 0-16,0 0 0 0,17-3 0 15,-17 3-3-15,0 0-27 16,16-7-26-16,-6 4-26 16,4 3 0-16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34.1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194402-1D64-4887-AE07-A5D0EC04A089}" emma:medium="tactile" emma:mode="ink">
          <msink:context xmlns:msink="http://schemas.microsoft.com/ink/2010/main" type="inkDrawing" rotatedBoundingBox="18623,8623 19150,8238 19421,8608 18894,8993" hotPoints="19304,8614 19028,8890 18751,8614 19028,8338" semanticType="container" shapeName="Circle"/>
        </emma:interpretation>
      </emma:emma>
    </inkml:annotationXML>
    <inkml:trace contextRef="#ctx0" brushRef="#br0">15951-5151 336 0,'0'0'5'15,"0"0"3"-15,-17 0 2 0,5 0 3 16,-9 0 2-16,-3 0 0 16,-9 6 0-16,-1 6 1 15,-2 0-4-15,-2 9-3 16,-1 5-2-16,6 11-1 15,-1 1-3-15,7 5 0 0,10 3 0 16,7 0-1-16,10 5 0 16,3-5 1-16,21-13-1 15,9 1-1-15,14-17 2 16,4-7-2-16,6-6 0 16,3-11-1-16,4-9-1 15,-4-12 0-15,0-5 0 0,-13-7-1 16,-7 1 1-16,-6-10-1 15,-18 3 1-15,-6 1 1 0,-10 0 0 16,-12-2-1-16,-16 11 1 16,-6 5-1-16,-9 9 1 15,-7 4-2-15,3 18-1 16,-6 3-7-16,3 20-20 0,19 12-52 16,-15 5-1-16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0:42.8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A3CEA5B-4384-4C7E-821B-13A9E6874A26}" emma:medium="tactile" emma:mode="ink">
          <msink:context xmlns:msink="http://schemas.microsoft.com/ink/2010/main" type="inkDrawing" rotatedBoundingBox="16254,8662 16285,9197 16209,9202 16178,8667" semanticType="callout" shapeName="Other">
            <msink:sourceLink direction="from" ref="{46655448-9843-48D1-AE25-784BA2A8C677}"/>
            <msink:sourceLink direction="to" ref="{99359259-368D-4307-8BEB-B2E6939B7C7D}"/>
          </msink:context>
        </emma:interpretation>
      </emma:emma>
    </inkml:annotationXML>
    <inkml:trace contextRef="#ctx0" brushRef="#br0">13100-4834 377 0,'0'0'7'0,"0"0"2"16,0 0 1-16,-12 0 1 15,12 0 1-15,-14 24 1 16,4-6 0-16,3 5 0 16,0 10-4-16,4 0-4 15,1 8 0-15,2-2 0 0,0 1-2 16,5-1 0-16,6 2 0 15,-5-4-1-15,1-11 1 16,0-6-1-16,-4-3 0 16,-3-17 2-16,0 0-4 0,0 0 0 15,13-17 0-15,-13-6 0 16,3-13 0-16,-3-7 0 16,0-5 0-16,0-2 0 15,0-2 0-15,0 3 0 0,-3 4 0 16,1 9 0-16,-2 1 0 15,1 15 0-15,-4 7 0 16,7 13 0-16,0 0 0 16,-10 7 0-16,6 13 0 0,4 7 0 15,0 6 0-15,0 7 0 16,0 3 0-16,4 1 0 16,-1-1 0-16,1-3 0 15,2-11 0-15,-6-1 0 0,4-5 0 16,-1-13 0-16,-3-10 0 15,0 0 0-15,0-16 0 16,0-12 0-16,0-1 0 16,0-5 0-16,0-5 0 0,0 1 0 15,0 2 0-15,0 3 0 16,0 9 0-16,0 8 0 16,0 16 0-16,0 0 0 0,0 0 0 15,0 10 0-15,0 16 0 16,0 7 0-16,0 4 0 15,0 7 0-15,0 1 0 16,6 0 0-16,1 2 0 16,0-8 0-16,-1-5 0 0,1-3 0 15,0-5 0-15,-3-13-17 16,-4-3-71-16,0-10-4 16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55.32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9C2AEFB-B0AE-4054-B0FE-7F5F3ED18CA9}" emma:medium="tactile" emma:mode="ink">
          <msink:context xmlns:msink="http://schemas.microsoft.com/ink/2010/main" type="inkDrawing" rotatedBoundingBox="15911,9354 17592,9108 17600,9168 15920,9414" shapeName="Other"/>
        </emma:interpretation>
      </emma:emma>
    </inkml:annotationXML>
    <inkml:trace contextRef="#ctx0" brushRef="#br0">14443-4419 325 0,'0'0'3'15,"0"0"4"-15,0 0 4 16,0 0 2-16,-9 0 3 0,9 0 2 15,0 0 0-15,0 0 1 16,0 0-2-16,-17 6-5 16,17-6-3-16,0 0-2 15,0 0-3-15,-17 10-1 0,5-2-2 16,-9-2-1-16,-3 4 1 16,-2-3-1-16,-8-1 0 15,-6 1 0-15,-1-1 1 16,-2 0-2-16,-4-2 2 0,-3 3-1 15,-1-3 0-15,-6 2 1 16,2 4-1-16,-3 0-1 16,4 0 2-16,-3 4-1 15,7-1-1-15,0-3 2 0,4 0-1 16,5 0 0-16,4-3 0 16,10-1 0-16,-3 1 0 15,7-5 1-15,0 2-1 16,-1-4 1-16,0 0 0 0,5 4 0 15,-8-4 0-15,-1 3 0 16,2 1-1-16,-1-2 1 16,-6 6 0-16,2-6-1 15,2 2 0-15,5-2 0 0,-3 2 1 16,0 0 0-16,10-1 1 16,1-3 0-16,16 0-1 15,-24 0 1-15,24 0 0 16,-17-3-1-16,17 3 1 0,-12 0-1 15,-2-4-1-15,0 4 2 16,1 0-2-16,-3 0 0 16,-1 0 0-16,-4 4 0 0,4-1 0 15,5-3 0-15,-5 3 0 16,3-3 0-16,4 0 0 16,10 0 0-16,-21 0 0 15,21 0 0-15,-12 0 0 0,12 0 0 16,0 0 0-16,-10 0 0 15,10 0 0-15,0 0 0 16,0 0 0-16,0 0 0 16,0 0 0-16,0 0 0 15,0-10 0-15,0 10 0 0,0 0 0 16,0 0 0-16,0 0 0 16,0 0 0-16,0 0 0 15,0 0 0-15,0 0 0 16,0 0 0-16,0 0-18 0,0 0-70 15,17 7-5-15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2:22.8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96C868B-06FB-4C67-8F8F-F96FFE693C85}" emma:medium="tactile" emma:mode="ink">
          <msink:context xmlns:msink="http://schemas.microsoft.com/ink/2010/main" type="inkDrawing" rotatedBoundingBox="26016,14791 26108,12561 26155,12562 26063,14793" semanticType="callout" shapeName="Other">
            <msink:sourceLink direction="with" ref="{8C7AA843-F5E8-454C-93AA-09F0E1508950}"/>
          </msink:context>
        </emma:interpretation>
      </emma:emma>
    </inkml:annotationXML>
    <inkml:trace contextRef="#ctx0" brushRef="#br0">121 0 381 0,'0'0'6'0,"0"0"0"0,0 0 1 16,0 0 3-16,-13 6 0 15,13-6 2-15,-11 26 2 16,6-5 0-16,-2 1-3 16,0 17-2-16,-3 0 0 0,10 11-1 15,-4 7-2-15,1 6 0 16,3 10-4-16,0 10-2 15,0 5 0-15,0 9 0 16,0 5 0-16,-3 12 0 0,-1 0 0 16,1 4 0-16,-6-2 0 15,4 1 0-15,-2-7 0 16,0-4 0-16,2 2 0 16,1-13 0-16,-3-7 0 0,4-4 0 15,3-12 0-15,-3-7 0 16,3-13 0-16,0-11 0 15,0-10 0-15,0-11 0 16,3-8 0-16,-3-12 0 0,0 0 0 16,0 0-60-16,0-30-32 15</inkml:trace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34.9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249E5C3-A556-4325-9372-F8AA5B7DF4B9}" emma:medium="tactile" emma:mode="ink">
          <msink:context xmlns:msink="http://schemas.microsoft.com/ink/2010/main" type="writingRegion" rotatedBoundingBox="24158,8040 24788,8040 24788,8464 24158,8464">
            <msink:destinationLink direction="with" ref="{F083623F-E875-462A-BBA7-1622D0C1E607}"/>
            <msink:destinationLink direction="with" ref="{C07D7B88-92D4-4367-B531-766A04C34B97}"/>
          </msink:context>
        </emma:interpretation>
      </emma:emma>
    </inkml:annotationXML>
    <inkml:traceGroup>
      <inkml:annotationXML>
        <emma:emma xmlns:emma="http://www.w3.org/2003/04/emma" version="1.0">
          <emma:interpretation id="{501A53FC-B254-40B6-BC75-F210D6A56356}" emma:medium="tactile" emma:mode="ink">
            <msink:context xmlns:msink="http://schemas.microsoft.com/ink/2010/main" type="paragraph" rotatedBoundingBox="24158,8040 24788,8040 24788,8464 24158,84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57A92B-289A-464B-B424-88D1C37F402F}" emma:medium="tactile" emma:mode="ink">
              <msink:context xmlns:msink="http://schemas.microsoft.com/ink/2010/main" type="line" rotatedBoundingBox="24158,8040 24788,8040 24788,8464 24158,8464"/>
            </emma:interpretation>
          </emma:emma>
        </inkml:annotationXML>
        <inkml:traceGroup>
          <inkml:annotationXML>
            <emma:emma xmlns:emma="http://www.w3.org/2003/04/emma" version="1.0">
              <emma:interpretation id="{CD3CF9A1-862E-4B73-B877-EEA885CC555E}" emma:medium="tactile" emma:mode="ink">
                <msink:context xmlns:msink="http://schemas.microsoft.com/ink/2010/main" type="inkWord" rotatedBoundingBox="24158,8040 24788,8040 24788,8464 24158,8464"/>
              </emma:interpretation>
              <emma:one-of disjunction-type="recognition" id="oneOf0">
                <emma:interpretation id="interp0" emma:lang="en-US" emma:confidence="0">
                  <emma:literal>o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@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21180-5345 123 0,'0'0'12'0,"-24"4"8"16,5 7 3-16,-5-2 4 16,-3 4 1-16,4 8 1 15,-1 3-2-15,5 3 1 16,7-2-10-16,17 2-7 0,11 4-3 16,18-5-2-16,6-3 2 15,10-3-3-15,7-10 1 16,10-6 1-16,0-4-2 0,-4 0 2 15,-2-14 0-15,-8-6 0 16,-10-7 1-16,-5-3 0 16,-14-6 2-16,-12-1-3 15,-12-2 2-15,-5-6-2 16,-16 3-1-16,-10 1-2 0,-5 0-1 16,-7 12-2-16,-5 12 1 15,-5 11-2-15,-8 6-1 16,-2 16-6-16,-1 14-15 15,-10 15-60-15,21 4 0 0</inkml:trace>
        </inkml:traceGroup>
      </inkml:traceGroup>
    </inkml:traceGroup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2:23.3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C7AA843-F5E8-454C-93AA-09F0E1508950}" emma:medium="tactile" emma:mode="ink">
          <msink:context xmlns:msink="http://schemas.microsoft.com/ink/2010/main" type="inkDrawing" rotatedBoundingBox="25422,13353 26809,12614 27149,13253 25762,13991" shapeName="Other">
            <msink:destinationLink direction="with" ref="{696C868B-06FB-4C67-8F8F-F96FFE693C85}"/>
          </msink:context>
        </emma:interpretation>
      </emma:emma>
    </inkml:annotationXML>
    <inkml:trace contextRef="#ctx0" brushRef="#br0">0 480 411 0,'0'0'6'0,"24"-10"3"16,-7 6 1-16,5 2 1 15,2 0 1-15,2-4 1 16,2 6 1-16,5 6-1 16,-13 12-4-16,-6 7-6 0,-7 1-3 15,-2 13 0-15,-1 9 0 16,-1 5 0-16,1 0 0 16,2 4 0-16,5 0 0 15,2-4 0-15,8-6 0 0,1-7 0 16,6-7 0-16,5-13 0 15,3-6 0-15,5-14 0 16,6-6 0-16,-1-18 0 16,4-13 0-16,7-6 0 0,1-15 0 15,-1-8 0-15,7-8 0 16,-2-8 0-16,5-3 0 16,2-2 0-16,-2 5 0 15,-8-3 0-15,6 16 0 16,-6 8 0-16,-1 5 0 0,-8 20 0 15,-10-1 0-15,-6 16 0 16,-12 4 0-16,2 7 0 16,-11 4 0-16,1 3 0 15,-14 3 0-15,0 0 0 0,0 0 0 16,0 0 0-16,10 17 0 16,-10-17-90-16,0 0-2 15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09:39.6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293BAA4-28CB-412D-8D15-0A33F06507B0}" emma:medium="tactile" emma:mode="ink">
          <msink:context xmlns:msink="http://schemas.microsoft.com/ink/2010/main" type="inkDrawing" rotatedBoundingBox="4235,6207 9832,2899 10635,4257 5038,7565" semanticType="callout" shapeName="Other">
            <msink:sourceLink direction="to" ref="{94905B42-FCD6-49DA-8011-D141FDFBA5B0}"/>
            <msink:sourceLink direction="to" ref="{0958FDA6-4F3E-4F25-90FF-30D59D93EEED}"/>
            <msink:sourceLink direction="to" ref="{2A957252-2A12-4D83-9B23-C204990C37EC}"/>
            <msink:sourceLink direction="to" ref="{B4D34E48-DE37-4060-A753-A8CA47DF704A}"/>
            <msink:sourceLink direction="to" ref="{E28048BA-36E9-44E4-A6DD-08F6238B3546}"/>
          </msink:context>
        </emma:interpretation>
      </emma:emma>
    </inkml:annotationXML>
    <inkml:trace contextRef="#ctx0" brushRef="#br0">4089 1298 182 0,'0'0'6'0,"0"0"2"0,0 0 6 15,0 0 4-15,0 0 3 16,0-14 3-16,0 14 2 16,0 0 1-16,0 0-5 15,0 0-4-15,14-10-3 16,-14 10-3-16,0 0-4 15,0 8-2-15,0-8-2 0,0 23 0 16,7-7 1-16,-4 10 0 16,1 1 0-16,-1 11 1 15,7-2-1-15,-3 9-1 16,0-4 0-16,0 10-1 16,-1-5-1-16,-3 1 0 0,7-4-1 15,-6-7-1-15,2 1 1 16,1-9 0-16,0-1 0 0,-5-7-1 15,5-8 0-15,-7-12 0 16,7 17 2-16,-7-17-1 16,0 0 0-16,0 0 1 15,0 0 0-15,0 0 0 0,0 0 0 16,0 0 1-16,7-7-2 16,-7 7 1-16,0-13-1 15,0 13 0-15,-7-12-1 0,7 12 1 16,-16-11-1-16,16 11 0 15,-17-6 0-15,17 6 0 16,-24 0 0-16,12 0-1 16,-5 2 1-16,-4 5 1 15,-3 7-2-15,5-1 1 0,-12 4-1 16,-2 5 1-16,4 0 0 16,-9 1 0-16,-2 4-1 15,3-5 1-15,-3 5 0 16,2-1 0-16,-1 2 0 0,-1-5 0 15,0 3-1-15,-1 2 1 16,1-2 0-16,-6 1 0 16,-2 4 0-16,-2-2-1 15,3 0 1-15,-13 4 0 0,3 2 0 16,-3-2 0-16,-11 7-1 16,4-2 1-16,-3 1 0 15,-8-2 0-15,2 3 0 0,-5 1 0 16,-3-2 0-16,1-2 0 15,-1 2 0-15,0-2 0 16,1 0 0-16,2-4 0 16,-3 3 0-16,4-1 0 0,0-3 0 15,-1 2-1-15,-2-5 1 16,2 3 0-16,4 1 0 16,1-3 0-16,-2-1 0 15,1 1 0-15,3 1 0 16,0-4-1-16,-2 2 1 0,2-2 0 15,-3-4 0-15,3 7 0 16,1-2-1-16,6-5 1 16,-7 0 0-16,14-4 0 15,0 2 0-15,6-1-1 0,6-3 1 16,5 0 0-16,7-4 0 16,-2-3 0-16,9 3 0 15,-2-3 1-15,5-7-1 0,2 4 1 16,8-1-1-16,-1-2 1 15,3 0-1-15,14-4 1 16,-13 0-1-16,13 0 0 16,0 0 0-16,0 0 0 0,0 0 0 15,0 0 0-15,-14 2 0 16,14-2 0-16,0 0 0 16,0 0 0-16,-16 10 0 15,16-10 0-15,-17 8 1 16,3-2-1-16,2 2 0 0,-2-2 0 15,-3 1 0-15,0-3 0 16,-2 6 0-16,-2-4 1 16,-3 0-1-16,5 1 0 15,-8 3 0-15,3 0 0 0,-2-1 0 16,-5 5 0-16,5-5 1 16,-5 1-1-16,5 4 0 15,-5-6 0-15,2 2 0 0,2-1 0 16,-1 1 1-16,-1 4-1 15,-8 3 0-15,0-4 0 16,-3 3 0-16,0 1 0 16,-4 3 1-16,-3-1-1 0,-3 5 0 15,0-3 0-15,-3-2 1 16,5 2-1-16,-2-5 0 16,3 1 1-16,4 1-1 15,-1-6 0-15,4 2 0 0,0-1 1 16,6-3-1-16,3 0 0 15,5-4 0-15,2 1 1 16,5 0-1-16,-2-4 0 16,4 0 0-16,-2 1 1 15,5 2-1-15,-3 0 0 0,-2 1 0 16,2 0 0-16,0 0 0 16,3-1 0-16,2 0 0 15,-2 2 1-15,14-8-1 0,-14 14 1 16,14-14 0-16,-6 13-1 15,6-13 1-15,0 16 0 16,3-6 0-16,0 7 0 16,1 0 0-16,-1 6 0 0,4-1 0 15,-5 13-1-15,3-1 0 16,-3 2 0-16,5 0 0 16,0 8 0-16,-4-4 0 15,1 7 0-15,2-4 0 0,1 4 0 16,-3-4 1-16,-1 5-1 15,4-9 1-15,0 4-1 16,-4 1 0-16,-1-7 1 16,3-4-1-16,-3-3 1 15,3 0-1-15,-5-9 1 0,2-5-1 16,-2-2 0-16,0-14 1 16,4 16 0-16,-4-16 0 15,0 0 0-15,0 0 0 0,0 0 0 16,3 13 0-16,-3-13 0 15,0 0 0-15,0 0-1 16,7 17 2-16,-7-17-2 16,10 13 0-16,-10-13 0 0,17 20 0 15,-1-13 0-15,4 3 0 16,8-2 0-16,1-2 0 16,9 0 0-16,2-2 0 15,-1-1 0-15,11-3 0 0,-2 0 0 16,-1 0 0-16,-1 0 0 15,1 0 0-15,-3 0 0 16,3 0 0-16,-4 0 0 0,-2 0 0 16,-1 0 0-16,0 3 0 15,-3-3 0-15,-4 0 0 16,0 0 0-16,-2 0 0 16,-7 0 0-16,2 4 0 15,-2-4 0-15,2 3 0 0,-2-3 0 16,3 4 0-16,-4-4 0 15,1 3 0-15,2-3 0 16,-2 3 0-16,0-3 0 16,-5 0 0-16,2 0 0 0,-1 0 0 15,-4 0 0-15,1 0 0 16,-3-3 0-16,-4 0 0 16,-10 3 0-16,17-4 0 15,-17 4 0-15,0 0 0 0,0 0 0 16,0 0 0-16,0 0-5 15,-7-7-25-15,-10 7-54 16,17 0-3-16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8:25.42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3446380-AC88-4866-9492-C707DEDAA13D}" emma:medium="tactile" emma:mode="ink">
          <msink:context xmlns:msink="http://schemas.microsoft.com/ink/2010/main" type="writingRegion" rotatedBoundingBox="28946,5924 29950,5924 29950,7306 28946,7306"/>
        </emma:interpretation>
      </emma:emma>
    </inkml:annotationXML>
    <inkml:traceGroup>
      <inkml:annotationXML>
        <emma:emma xmlns:emma="http://www.w3.org/2003/04/emma" version="1.0">
          <emma:interpretation id="{0151F96D-97A3-479A-87B1-3AF481839287}" emma:medium="tactile" emma:mode="ink">
            <msink:context xmlns:msink="http://schemas.microsoft.com/ink/2010/main" type="paragraph" rotatedBoundingBox="28946,5924 29950,5924 29950,7306 28946,73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CA8C37-B7D4-4379-9236-86651AED4443}" emma:medium="tactile" emma:mode="ink">
              <msink:context xmlns:msink="http://schemas.microsoft.com/ink/2010/main" type="line" rotatedBoundingBox="28946,5924 29950,5924 29950,7306 28946,7306"/>
            </emma:interpretation>
          </emma:emma>
        </inkml:annotationXML>
        <inkml:traceGroup>
          <inkml:annotationXML>
            <emma:emma xmlns:emma="http://www.w3.org/2003/04/emma" version="1.0">
              <emma:interpretation id="{54EE8E16-3674-4AF2-9A9C-E82D473D250F}" emma:medium="tactile" emma:mode="ink">
                <msink:context xmlns:msink="http://schemas.microsoft.com/ink/2010/main" type="inkWord" rotatedBoundingBox="28946,5924 29950,5924 29950,7306 28946,7306">
                  <msink:destinationLink direction="with" ref="{9FDD9783-8808-4D3C-BA59-1D8D24B0920A}"/>
                  <msink:destinationLink direction="with" ref="{BBAEE6D7-49C0-47B2-AFBA-C616CDBCF65C}"/>
                  <msink:destinationLink direction="with" ref="{D196878B-D122-4A79-A22D-1512FA7C09BD}"/>
                </msink:context>
              </emma:interpretation>
              <emma:one-of disjunction-type="recognition" id="oneOf0">
                <emma:interpretation id="interp0" emma:lang="en-US" emma:confidence="0">
                  <emma:literal>5</emma:literal>
                </emma:interpretation>
                <emma:interpretation id="interp1" emma:lang="en-US" emma:confidence="0">
                  <emma:literal>£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E</emma:literal>
                </emma:interpretation>
                <emma:interpretation id="interp4" emma:lang="en-US" emma:confidence="0">
                  <emma:literal>&amp;</emma:literal>
                </emma:interpretation>
              </emma:one-of>
            </emma:emma>
          </inkml:annotationXML>
          <inkml:trace contextRef="#ctx0" brushRef="#br0">-1962-177 492 0,'0'0'3'0,"41"0"-1"15,2 0 1-15,20 0-1 16,24-4-6-16,35-2-45 15,24 6-34-15,21-3-1 16</inkml:trace>
          <inkml:trace contextRef="#ctx0" brushRef="#br0" timeOffset="-296.8802">-1286 854 247 0,'0'0'5'0,"-10"3"1"0,-6-3 3 16,-8 7 2-16,-5-4 1 15,-12 5 5-15,-9-2 1 16,-7-4 3-16,-7 4-2 0,-3-6 0 16,3-8-3-16,-3-12-2 15,4-3-2-15,9-8-4 16,11-9-1-16,16-7-4 15,11-2-3-15,16-4 1 0,9-5-2 16,25-1-1-16,23 10 2 16,3-2 0-16,14 11-1 15,6 7 3-15,4 9 1 16,0 9 1-16,-4 9 0 0,-10 6 1 16,-10 14-1-16,-15 9 0 15,-12 8 0-15,-16 15 0 16,-17 3-1-16,-11 12-1 0,-19 8-1 15,-13 2 1-15,-14 2 0 16,-4-1-2-16,-9-7 1 16,-7-7-1-16,-1-12 0 15,5-10 0-15,-4-10 1 16,7-8-1-16,6-14 1 16,7-11 2-16,14-12-1 0,9-12 0 15,18-6 1-15,16-3-1 16,7-4 1-16,22-2 0 15,14 6-1-15,11 8 1 0,11 7-3 16,7 15 0-16,-1 10 0 16,3 13 0-16,3 15 0 15,-4 11 0-15,-2 5 0 16,-8 13 0-16,-3-8 0 0,-3 8 0 16,-2-6-5-16,-3-5-19 15,-11 17-60-15,-1-32-5 16</inkml:trace>
        </inkml:traceGroup>
      </inkml:traceGroup>
    </inkml:traceGroup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25.5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4BA6B5F-4BFF-4345-B4E9-1E805EF42A45}" emma:medium="tactile" emma:mode="ink">
          <msink:context xmlns:msink="http://schemas.microsoft.com/ink/2010/main" type="inkDrawing" rotatedBoundingBox="21889,8463 23126,6883 24843,8228 23606,9807" semanticType="enclosure" shapeName="Other">
            <msink:destinationLink direction="with" ref="{E8A698C5-8DA3-47F5-8C72-65E905167159}"/>
            <msink:destinationLink direction="with" ref="{C0A9BD2A-4B22-4BE0-BB5B-237EDEAA8D69}"/>
            <msink:destinationLink direction="to" ref="{9D63B102-C677-44D2-ACC2-ADE25AE47ADD}"/>
          </msink:context>
        </emma:interpretation>
      </emma:emma>
    </inkml:annotationXML>
    <inkml:trace contextRef="#ctx0" brushRef="#br0">19348-5848 366 0,'0'0'6'0,"0"0"1"16,0 0 3-16,19-14 1 16,-2 7 3-16,14 1 0 15,9-8 1-15,13-5 1 0,18 6-4 16,6-4-2-16,16 1-2 15,11 0-2-15,11 1-1 16,5-3-1-16,8 16-1 16,-2 2-2-16,-4 0 2 15,-9 0-3-15,-6 17 0 16,-12 3 0-16,-16 7 0 0,-19 6 0 16,-9 2 0-16,-14 14 0 15,-7 0 0-15,-7 4 0 16,-12 2 0-16,1-3 0 15,-2 3 0-15,-3-2 0 0,0 2 0 16,3 4 0-16,1-7 0 16,-6-2 0-16,2 7 0 15,-2 3 0-15,-3 1 0 0,1-2 0 16,-3 2 0-16,0 5 0 16,0-8 0-16,0-2 0 15,-5 0 0-15,-2-7 0 16,-3-1 0-16,-1-5 0 0,-2 2 0 15,-10-8 0-15,2 2 0 16,-9-6 0-16,0-2 0 16,-7-2 0-16,-3-2 0 15,-3-4 0-15,-4 0 0 0,-4-7 0 16,-3-5 0-16,1 3 0 16,-11-7 0-16,-6 0 0 15,-4-7 0-15,-2 0 0 16,-8 0 0-16,-1-7 0 0,9-3 0 15,-5-1 0-15,14 6 0 16,0-7 0-16,14 0 0 16,10-6 0-16,5 2 0 15,9-4 0-15,1 3 0 0,5-2 0 16,0 1 0-16,2-2 0 16,2 7 0-16,-8-4 0 15,-3 8 0-15,-1 2 0 16,2 0 0-16,1 0 0 0,8 4 0 15,1 0 0-15,2 3 0 16,17 0 0-16,-17 0 0 16,17 0 0-16,0 0-59 0,6-7-33 15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24.7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0A9BD2A-4B22-4BE0-BB5B-237EDEAA8D69}" emma:medium="tactile" emma:mode="ink">
          <msink:context xmlns:msink="http://schemas.microsoft.com/ink/2010/main" type="inkDrawing" rotatedBoundingBox="22629,7802 22807,9110 22710,9124 22532,7815" semanticType="callout" shapeName="Other">
            <msink:sourceLink direction="with" ref="{B4BA6B5F-4BFF-4345-B4E9-1E805EF42A45}"/>
          </msink:context>
        </emma:interpretation>
      </emma:emma>
    </inkml:annotationXML>
    <inkml:trace contextRef="#ctx0" brushRef="#br0">19481-5724 340 0,'0'0'8'16,"0"0"3"-16,-12-4 3 0,12 4 1 15,-17 0 1-15,17 0 1 16,-21 16 1-16,12 1 1 16,4 11-8-16,0 8-1 15,5 11-3-15,0 6 0 16,5 14-2-16,6 4 0 0,-1 8-2 15,7 8 0-15,-3 1-1 16,3 3-2-16,-1-3 0 16,1-5 0-16,-4-6 0 15,3-3 0-15,-6-8 0 0,1-6 0 16,-1-13 0-16,0-4 0 16,-3-10 0-16,-5-4 0 15,3-11 0-15,-3-4 0 16,-2-14-3-16,0 0-29 0,0 0-54 15,0-16-3-15</inkml:trace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2:28.8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196878B-D122-4A79-A22D-1512FA7C09BD}" emma:medium="tactile" emma:mode="ink">
          <msink:context xmlns:msink="http://schemas.microsoft.com/ink/2010/main" type="inkDrawing" rotatedBoundingBox="28647,12463 29050,12033 29122,12102 28719,12532" semanticType="callout" shapeName="Other">
            <msink:sourceLink direction="with" ref="{54EE8E16-3674-4AF2-9A9C-E82D473D250F}"/>
          </msink:context>
        </emma:interpretation>
      </emma:emma>
    </inkml:annotationXML>
    <inkml:trace contextRef="#ctx0" brushRef="#br0">449 42 368 0,'0'0'4'0,"0"0"0"15,-17-14 0-15,17 14 2 16,-20-17 0-16,20 17 1 16,-20-12 1-16,3 12 2 15,4 0-2-15,-8 12-1 0,-5 16 1 16,-1 8-2-16,-6 14 0 15,-5 1-4-15,-2 2-3 16,1-1-10-16,-6-3-11 16,9-10-24-16,6 1-35 0,3-20-5 15</inkml:trace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2:28.9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FDD9783-8808-4D3C-BA59-1D8D24B0920A}" emma:medium="tactile" emma:mode="ink">
          <msink:context xmlns:msink="http://schemas.microsoft.com/ink/2010/main" type="inkDrawing" rotatedBoundingBox="28883,12236 29327,12429 29319,12445 28876,12253" semanticType="callout" shapeName="Other">
            <msink:sourceLink direction="with" ref="{54EE8E16-3674-4AF2-9A9C-E82D473D250F}"/>
          </msink:context>
        </emma:interpretation>
      </emma:emma>
    </inkml:annotationXML>
    <inkml:trace contextRef="#ctx0" brushRef="#br0">0 0 405 0,'0'0'5'0,"0"0"1"16,0 0 2-16,23 12 0 16,1 2 1-16,5 3-1 15,16 2 1-15,12 4-2 0,20 7-14 16,6 17-61-16,24-20-15 16</inkml:trace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2:28.6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BAEE6D7-49C0-47B2-AFBA-C616CDBCF65C}" emma:medium="tactile" emma:mode="ink">
          <msink:context xmlns:msink="http://schemas.microsoft.com/ink/2010/main" type="inkDrawing" rotatedBoundingBox="28731,14745 28944,12337 29088,12350 28875,14758" semanticType="callout" shapeName="Other">
            <msink:sourceLink direction="with" ref="{54EE8E16-3674-4AF2-9A9C-E82D473D250F}"/>
          </msink:context>
        </emma:interpretation>
      </emma:emma>
    </inkml:annotationXML>
    <inkml:trace contextRef="#ctx0" brushRef="#br0">0 2377 340 0,'0'0'1'0,"0"0"0"0,0 0 3 16,0 0 5-16,7 16 5 15,-7-16 3-15,0 0 1 16,14 13 3-16,-2-13 0 0,-12 0 0 16,17 0-2-16,-17 0-4 15,21-29-5-15,-8-5-10 16,0-5 0-16,4-22 0 16,-3-8 0-16,-4-23 0 15,0-10 0-15,-1-15 0 0,3-9 0 16,-3-14 0-16,8-11 0 15,0-3 0-15,-1-3 0 16,4 1 0-16,4 1 0 16,-1 11 0-16,-13 4 0 0,-3 20 0 15,-4 10 0-15,-6 24 0 16,-7 9 0-16,-1 23 0 16,-8 11 0-16,2 17 0 15,7 5 0-15,10 21 0 0,-17-6 0 16,17 6 0-16,0 0 0 15,0 10 0-15,0-10 0 16,7 17 0-16,-7-17 0 0,10 24 0 16,-10-24 0-16,3 19-15 15,-3-19-33-15,0 20-41 16,0-20-1-16</inkml:trace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2:32.0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315A08A-44AD-4F8A-A49D-3218DE1E4CD9}" emma:medium="tactile" emma:mode="ink">
          <msink:context xmlns:msink="http://schemas.microsoft.com/ink/2010/main" type="inkDrawing" rotatedBoundingBox="28787,10313 31054,10273 31056,10401 28790,10440" shapeName="Other"/>
        </emma:interpretation>
      </emma:emma>
    </inkml:annotationXML>
    <inkml:trace contextRef="#ctx0" brushRef="#br0">-3-3 354 0,'0'0'6'0,"0"0"3"16,0 0 1-16,0 0 3 15,0 7 2-15,0-7 0 16,17 16 4-16,-7-3-1 0,6-6-4 16,1 7-1-16,7-4-2 15,2-1-2-15,1 1-4 16,1-2-5-16,5-2 0 15,10-2 0-15,5 0 0 16,12-4 0-16,0 0 0 0,13 0 0 16,14 0 0-16,7 0 0 15,10 2 0-15,7-2 0 16,9 0 0-16,1-2 0 16,3-2 0-16,6 0 0 0,-12-2 0 15,-8-2 0-15,-3-5 0 16,-13 9 0-16,-6-2 0 15,-12 0 0-15,-6-2 0 16,-23 2 0-16,1-1 0 0,-12 1 0 16,-6 2 0-16,-10-2 0 15,1 3 0-15,-21 3 0 16,12-10 0-16,-12 10 0 0,0 0 0 16,14-13 0-16,-11 22 0 15,-3-9-62-15,0 0-34 16</inkml:trace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2:33.9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9D9C376-079B-473A-A14C-DD84C3EC6C44}" emma:medium="tactile" emma:mode="ink">
          <msink:context xmlns:msink="http://schemas.microsoft.com/ink/2010/main" type="inkDrawing" rotatedBoundingBox="31524,12313 33335,12262 33336,12305 31525,12356" shapeName="Other"/>
        </emma:interpretation>
      </emma:emma>
    </inkml:annotationXML>
    <inkml:trace contextRef="#ctx0" brushRef="#br0">131 57 240 0,'0'0'6'0,"-14"-4"3"0,14 4 4 15,-16-3 2-15,3 3 3 16,-3 0 3-16,-1 0 0 15,-4 3 4-15,8 5-4 0,2-2-3 16,-1-4-1-16,12-2-2 16,0 0-2-16,0 14-1 15,12-14-1-15,16 4-2 16,15-4-1-16,14 0-1 16,20 0-1-16,11-4 0 0,12 4-6 15,13-6 0-15,5 2 0 16,-1 0 0-16,7 2 0 15,-7-2 0-15,-2 2 0 16,-12-2 0-16,-6 0 0 0,-20 4 0 16,-13-3 0-16,-11-1 0 15,-8 4 0-15,-26-3 0 16,-5 3 0-16,-14 0 0 16,0 0 0-16,22-10 0 0,-22 10 0 15,24-9 0-15,-24 9 0 16,31-10 0-16,-8 6 0 15,-3 1 0-15,10 0 0 16,-10 3 0-16,1 0 0 0,-21 0 0 16,26 0 0-16,-26 0 0 15,13 13 0-15,-16 0-71 16,-7-13-22-16</inkml:trace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6:39.1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F124261-3A74-43DD-8137-B9C76295D792}" emma:medium="tactile" emma:mode="ink">
          <msink:context xmlns:msink="http://schemas.microsoft.com/ink/2010/main" type="inkDrawing" rotatedBoundingBox="8934,9033 11663,1591 18409,4065 15680,11507" hotPoints="16556,3455 16702,9319 10838,9465 10692,3601" semanticType="enclosure" shapeName="Square">
            <msink:sourceLink direction="with" ref="{2797082A-66D1-4344-83A8-9BA7E7B6ACCA}"/>
            <msink:destinationLink direction="with" ref="{4B812116-F5CF-4B75-B4F1-3EAE15D1DDAA}"/>
          </msink:context>
        </emma:interpretation>
      </emma:emma>
    </inkml:annotationXML>
    <inkml:trace contextRef="#ctx0" brushRef="#br0">37-6 316 0,'0'0'8'0,"0"0"3"16,-13-3 0-16,13 3 1 16,0 0 2-16,0 0 3 15,-14 3-1-15,14-3 2 16,7 20-6-16,7 0-4 0,-1 6-1 15,1 5 0-15,-2 12-1 16,2 8-2-16,0 5-2 16,-11 12 0-16,0 0-2 15,-3 10 1-15,-6 7 0 16,-5 9-1-16,5 4 1 0,-1 13 0 16,1-6 1-16,3 11-1 15,3 12 2-15,0 2 0 16,3 4 1-16,3 9 0 15,-3 7 1-15,1 4 0 0,-1 5-1 16,0 8 1-16,1 2-5 16,-4 7 0-16,0 3 0 15,0 6 0-15,-4-2 0 0,1 4 0 16,0 2 0-16,-4 13 0 16,1-6 0-16,-1 8 0 15,4-1 0-15,-4 2 0 16,0-6 0-16,0-1 0 0,1-5 0 15,-1-13 0-15,3-9 0 16,1-17 0-16,1-14 0 16,2-21 0-16,0-22 0 15,0-16 0-15,-5-34 0 16,-2-25-83-16,7-22-8 0</inkml:trace>
    <inkml:trace contextRef="#ctx0" brushRef="#br0" timeOffset="1609.373">-23-80 326 0,'0'0'5'15,"0"0"2"-15,19 7 2 0,0 0 1 16,3-1 3-16,15 5 0 16,9-1 1-16,19 0-1 15,18-1-3-15,17-2-3 16,31-3-1-16,24-1-1 0,22-3-2 16,28 0-1-16,22-7 1 15,21-3 0-15,26 0 1 16,15-6-1-16,9-1 0 0,7 0 1 15,10 0-1-15,-11 1 1 16,1-1 0-16,-17 3-2 16,-20 0 0-16,-13 2 1 15,-28-2-1-15,-22 11-1 16,-24-11 1-16,-27 8-2 0,-24 3 0 16,-13 3 2-16,-26 0-2 15,-20 0 0-15,-18 0 1 16,-13 0 1-16,-14 3 0 15,-5 3 1-15,-21-6 1 0,0 0-2 16,0 0 1-16,0 0 1 16,-16 21-2-16,2-11-2 15,4 8 0-15,3-6 0 16,7 9 0-16,0 8 0 0,0 0 0 16,4 20 0-16,2 0 0 15,1 4 0-15,0 8 0 16,-5 8 0-16,-2 15 0 0,0 13 0 15,-9 6 0-15,2 14 0 16,1 10 0-16,-1 13 0 16,7 14 0-16,-4 16 0 15,4 3 0-15,7 15 0 0,3 1 0 16,11 13 0-16,-5 4 0 16,-6 4 0-16,-3 3 0 15,0 1 0-15,-4 3 0 16,-3-5 0-16,0-3 0 15,-7-6 0-15,-3-9 0 0,0-4 0 16,1-9 0-16,2-14 0 16,-7-7 0-16,4-10 0 15,-4-13 0-15,4-10 0 16,-2-8 0-16,1-11 0 0,-2-9 0 16,-1-11 0-16,-5-13 0 15,2-7 0-15,-4-12 0 16,4-1 0-16,-6-19 0 0,3-6 0 15,-4-7 0-15,1-3 0 16,-4-13 0-16,-6 0 0 16,-1-7 0-16,-6 0 0 15,-7 0 0-15,-4 0 0 0,-9 0 0 16,-6 0 0-16,-8 0 0 16,-7 7 0-16,-3-1 0 15,-9 4 0-15,-5 4 0 16,-9 5 0-16,0-2 0 0,-3 2 0 15,-4 1 0-15,1 5 0 16,-8-9 0-16,4 5 0 16,-5-5 0-16,5-3 0 15,0 4 0-15,7-7 0 16,-4 3 0-16,4-3 0 0,3 0 0 16,-1-4 0-16,4 6 0 15,-3-2 0-15,3 3 0 16,0 0 0-16,4-4 0 0,3 2 0 15,3-1 0-15,7-4 0 16,4 1 0-16,-1-4 0 16,10-3 0-16,3 3 0 15,2-3 0-15,-2 4 0 0,1-4 0 16,3 6 0-16,-4-2 0 16,1 3 0-16,-1 3 0 15,-10 0 0-15,9-1 0 16,-6 2 0-16,1 0 0 0,1-5 0 15,-5 4 0-15,7-7 0 16,0 0 0-16,0-3 0 16,5 0 0-16,-8 0 0 15,6-6 0-15,1 0 0 16,-1-2 0-16,2-2 0 0,2 1 0 16,5-3 0-16,3 0 0 15,6 2 0-15,5-1 0 16,11 1 0-16,7 4 0 0,7-4 0 15,9 4 0-15,14 6 0 16,-6-18 0-16,6 18 0 16,6-9 0-16,-6 9-65 15,11-26-27-15</inkml:trace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6:41.4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5D86E36-13DD-4EB0-AC09-4EB142B88009}" emma:medium="tactile" emma:mode="ink">
          <msink:context xmlns:msink="http://schemas.microsoft.com/ink/2010/main" type="inkDrawing" rotatedBoundingBox="6367,4721 11208,4409 11220,4604 6380,4916" shapeName="Other"/>
        </emma:interpretation>
      </emma:emma>
    </inkml:annotationXML>
    <inkml:trace contextRef="#ctx0" brushRef="#br0">4836 1 350 0,'0'0'5'0,"0"0"1"16,-23 7 3-16,13-4 0 16,-14 0 2-16,-5 1 0 15,-11 0 1-15,-8 2 0 16,-12-6-4-16,-11 0-2 0,-15 0-1 16,-14 0-1-16,-22-3 0 15,-11 0 0-15,-25-5-1 16,-12 5 1-16,-25 3 0 15,-12-3 0-15,-11 3 0 0,-13 3 0 16,-7 8-1-16,-6 4-1 16,-1 6 1-16,4 3-1 15,2 2 0-15,12 1 0 16,13 3 0-16,6-3 1 0,17 7-1 16,20-11-1-16,13 3 1 15,22-2-3-15,19-1-4 16,5-7-14-16,16 8-64 0,22 3-4 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3:18.47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EDABC5B-E53A-459B-99B3-68F646082024}" emma:medium="tactile" emma:mode="ink">
          <msink:context xmlns:msink="http://schemas.microsoft.com/ink/2010/main" type="inkDrawing"/>
        </emma:interpretation>
      </emma:emma>
    </inkml:annotationXML>
    <inkml:trace contextRef="#ctx0" brushRef="#br0">972-3 394 0,'0'0'6'0,"0"0"1"16,-4-14 1-16,4 14 1 15,0 0 1-15,-16 0 0 16,16 0 1-16,-17 24 2 16,7 13-5-16,-11 12-2 0,-8 19 0 15,-9 14 0-15,-12 9 0 16,-10 13 1-16,-16 2-3 15,-19 4-4-15,-1-9 0 16,-5-9 0-16,11-12 0 0,9-15 0 16,11-12 0-16,9-10 0 15,25-12 0-15,9-23-39 16,27-8-48-16,13-8-2 16</inkml:trace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6:42.1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5C51994-E6C1-4342-9796-8D8EE8FEB76C}" emma:medium="tactile" emma:mode="ink">
          <msink:context xmlns:msink="http://schemas.microsoft.com/ink/2010/main" type="inkDrawing" rotatedBoundingBox="6930,9118 10863,8908 10868,9000 6935,9210" semanticType="underline" shapeName="Other"/>
        </emma:interpretation>
      </emma:emma>
    </inkml:annotationXML>
    <inkml:trace contextRef="#ctx0" brushRef="#br0">3927 33 290 0,'0'0'8'16,"0"0"1"-16,-17-2 5 15,5-6 2-15,-12 2 1 0,-7 2 3 16,-12-3 1-16,-14 5-1 16,-17-3-5-16,-12 5-3 15,-19 0-2-15,-9 0-3 16,-20 0-2-16,-23 7 0 0,-17 4 0 16,-10-1-1-16,-17 3 0 15,-10 3-1-15,-14 1 1 16,-9 3 0-16,0 5 1 15,3-7-1-15,9 7 0 0,12-6 1 16,15-2-5-16,21-7 0 16,30-4 0-16,16-6 0 15,25 0 0-15,29-6 0 16,17-4 0-16,17-4 0 0,20 4 0 16,-1 8-86-16,21-19-4 15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6:45.3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91BFD2A-AEC5-43B9-9A84-7D8C13ACEEC5}" emma:medium="tactile" emma:mode="ink">
          <msink:context xmlns:msink="http://schemas.microsoft.com/ink/2010/main" type="inkDrawing" rotatedBoundingBox="16591,4172 20366,3842 20374,3931 16599,4261" shapeName="Other">
            <msink:destinationLink direction="to" ref="{67874B46-53FE-40D6-9BBA-962B7DC302C2}"/>
            <msink:destinationLink direction="from" ref="{67874B46-53FE-40D6-9BBA-962B7DC302C2}"/>
          </msink:context>
        </emma:interpretation>
      </emma:emma>
    </inkml:annotationXML>
    <inkml:trace contextRef="#ctx0" brushRef="#br0">45 307 293 0,'0'0'9'16,"0"0"2"-16,-17 8 4 16,17-8 3-16,-16 4 1 0,16-4 4 15,-13 8-1-15,13-8 0 16,0 0-7-16,13 0-3 15,14-4-3-15,24 4-3 16,11-4-1-16,22 2-1 0,16-6-2 16,28 6 1-16,13 2-2 15,24 0 0-15,11-4 1 16,18-2-1-16,15-11 0 16,11 1-1-16,5-8 1 15,6 2 1-15,3-5-1 0,-6-1 1 16,-6-1 0-16,-19-1 1 15,-8 3 1-15,-20 7-2 16,-29 2-2-16,-28 5 0 16,-29 3 0-16,-24 0 0 0,-22 0 0 15,-13 4 0-15,-30 6 0 16,0 0 0-16,0 0 0 16,0 0 0-16,0 0 0 0,-9 10 0 15,9-10 0-15,0 0 0 16,-14 10 0-16,14-10 0 15,0 0 0-15,0 0 0 16,0 0 0-16,-17-10-82 0,17 10-7 16</inkml:trace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6:46.4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7874B46-53FE-40D6-9BBA-962B7DC302C2}" emma:medium="tactile" emma:mode="ink">
          <msink:context xmlns:msink="http://schemas.microsoft.com/ink/2010/main" type="inkDrawing" rotatedBoundingBox="20325,2739 20920,1984 21909,2764 21313,3519" semanticType="callout" shapeName="Other">
            <msink:sourceLink direction="to" ref="{591BFD2A-AEC5-43B9-9A84-7D8C13ACEEC5}"/>
            <msink:sourceLink direction="from" ref="{591BFD2A-AEC5-43B9-9A84-7D8C13ACEEC5}"/>
          </msink:context>
        </emma:interpretation>
      </emma:emma>
    </inkml:annotationXML>
    <inkml:trace contextRef="#ctx0" brushRef="#br0">454 846 241 0,'0'0'5'16,"0"0"5"-16,18 0 3 0,-18 0 5 15,0 0 1-15,0 10 2 16,0-10 0-16,-23 7 1 15,-8 0-4-15,-12-5-5 16,-11-4-2-16,-4-15-5 16,-1-9 0-16,-1-8-2 0,5-7-1 15,12-14-1-15,10-8 0 16,20-8-2-16,16-9 3 16,16 3-3-16,26 3-3 15,11 1 2-15,15 5 0 0,5 16 0 16,5 2 2-16,-7 10-1 15,0 15 1-15,0 3 1 16,-14 19 1-16,-13 6 1 16,-8 19 0-16,-25 13 0 0,-4 8 0 15,-10 13 1-15,-17 9-1 16,-23 7 0-16,-17 3 0 16,-6-6 0-16,-14-6-2 0,6-13 1 15,-10-6-1-15,7-14 0 16,2-6 0-16,8-13 2 15,7-11-2-15,21-4 0 16,12-17 1-16,17-5-1 0,10-5 0 16,25-5 0-16,11 3-1 15,22 3-1-15,13-1 2 16,5 21-1-16,5 10 0 16,-1 10 1-16,2 24-2 15,-8 26 0-15,4 7 0 0,-19 20 0 16,5 7-5-16,4 11-18 15,-1 9-60-15,8-1-5 16</inkml:trace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6:47.0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B812116-F5CF-4B75-B4F1-3EAE15D1DDAA}" emma:medium="tactile" emma:mode="ink">
          <msink:context xmlns:msink="http://schemas.microsoft.com/ink/2010/main" type="inkDrawing" rotatedBoundingBox="17022,8427 19709,8471 19707,8633 17020,8588" semanticType="connector" shapeName="Other">
            <msink:sourceLink direction="with" ref="{9F124261-3A74-43DD-8137-B9C76295D792}"/>
            <msink:sourceLink direction="with" ref="{B074A1AD-8208-42EF-8BB9-E03374D46BD0}"/>
          </msink:context>
        </emma:interpretation>
      </emma:emma>
    </inkml:annotationXML>
    <inkml:trace contextRef="#ctx0" brushRef="#br0">0 100 347 0,'0'0'6'16,"0"0"3"-16,14-6 4 0,9 2 2 15,21-4 0-15,13 2 0 16,24-4 3-16,26-3-1 16,29-1-5-16,19 2-3 15,22-2-3-15,21 8 0 16,2 2-1-16,12 4-1 0,-4 4-2 15,-8 12 0-15,-9 4-1 16,-17 7-3-16,-13 3-8 16,-37-3-42-16,-3 6-35 15,-18-7 0-15</inkml:trace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6:47.9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B1FE3A5-2677-45F1-8304-978DD757F87B}" emma:medium="tactile" emma:mode="ink">
          <msink:context xmlns:msink="http://schemas.microsoft.com/ink/2010/main" type="inkDrawing" rotatedBoundingBox="20861,7299 22428,7243 22431,7326 20863,7381" shapeName="Other"/>
        </emma:interpretation>
      </emma:emma>
    </inkml:annotationXML>
    <inkml:trace contextRef="#ctx0" brushRef="#br0">0 93 427 0,'0'0'5'16,"7"-9"1"-16,16 5 4 15,11-2 1-15,26-4 1 16,20 0 1-16,27 0 0 15,24-4 1-15,26 0-14 16,15 9 0-16,5 1 0 0,1 4 0 16,-18 4-18-16,-12 15-69 15,-14 15-2-15</inkml:trace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6:47.7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074A1AD-8208-42EF-8BB9-E03374D46BD0}" emma:medium="tactile" emma:mode="ink">
          <msink:context xmlns:msink="http://schemas.microsoft.com/ink/2010/main" type="inkDrawing" rotatedBoundingBox="20442,7960 22049,7761 22216,9104 20608,9302" hotPoints="21831,7878 21952,8855 20671,9014 20550,8036" semanticType="enclosure" shapeName="Rectangle">
            <msink:destinationLink direction="with" ref="{4B812116-F5CF-4B75-B4F1-3EAE15D1DDAA}"/>
          </msink:context>
        </emma:interpretation>
      </emma:emma>
    </inkml:annotationXML>
    <inkml:trace contextRef="#ctx0" brushRef="#br0">1096 781 180 0,'-10'7'20'0,"-18"3"5"16,-12 0 7-16,-11 2 0 15,-15 6 2-15,-8 3-2 0,-15-5 3 16,-13 1-1-16,-1-14-16 16,9-3-8-16,4-13-4 15,6-10-2-15,10-16-1 16,13-6-1-16,18-11 0 0,19-18-1 16,21-3-1-16,20-7 1 15,24 4-1-15,18 1 0 16,18-3 1-16,14 13 0 0,13 8 0 15,6 12 1-15,0 13 1 16,-2 19-1-16,-7 6 3 16,-7 14-2-16,-14 26-1 15,-17 9 2-15,-20 22-1 0,-19 11-1 16,-20 16-1-16,-15 8 0 16,-18 13-1-16,-26 0 2 15,-11 1-1-15,-14-9-1 16,-17-6 1-16,-4-9 0 15,-6-17 0-15,-4-14 0 0,5-21 1 16,1-15-2-16,15-16 0 16,9-8 0-16,18-17 0 15,13-9 0-15,22-4 0 0,22 0 0 16,19 0 0-16,27 4 0 16,20 9 0-16,21 13 0 15,17 7 0-15,16 6 0 16,9 17 0-16,14 7 0 0,-3 10 0 15,7 6 0-15,-13 1 0 16,-5-4 0-16,-5 6 0 16,-18-17 0-16,-9 6-13 15,9-19-75-15,-40-16-4 0</inkml:trace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6:49.51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E7F50F9-B475-4AD1-B4EF-86ED7EB5F938}" emma:medium="tactile" emma:mode="ink">
          <msink:context xmlns:msink="http://schemas.microsoft.com/ink/2010/main" type="writingRegion" rotatedBoundingBox="11587,7115 5370,7358 5317,5992 11533,5749"/>
        </emma:interpretation>
      </emma:emma>
    </inkml:annotationXML>
    <inkml:traceGroup>
      <inkml:annotationXML>
        <emma:emma xmlns:emma="http://www.w3.org/2003/04/emma" version="1.0">
          <emma:interpretation id="{90DEF547-8889-41C3-B1FA-7E98E7303D28}" emma:medium="tactile" emma:mode="ink">
            <msink:context xmlns:msink="http://schemas.microsoft.com/ink/2010/main" type="paragraph" rotatedBoundingBox="11587,7115 5370,7358 5317,5992 11533,57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EE123C-ACBD-4718-BCD5-E41570946F53}" emma:medium="tactile" emma:mode="ink">
              <msink:context xmlns:msink="http://schemas.microsoft.com/ink/2010/main" type="line" rotatedBoundingBox="11587,7115 5370,7358 5317,5992 11533,5749"/>
            </emma:interpretation>
          </emma:emma>
        </inkml:annotationXML>
        <inkml:traceGroup>
          <inkml:annotationXML>
            <emma:emma xmlns:emma="http://www.w3.org/2003/04/emma" version="1.0">
              <emma:interpretation id="{2797082A-66D1-4344-83A8-9BA7E7B6ACCA}" emma:medium="tactile" emma:mode="ink">
                <msink:context xmlns:msink="http://schemas.microsoft.com/ink/2010/main" type="inkWord" rotatedBoundingBox="11581,6981 9424,7065 9393,6290 11551,6205">
                  <msink:destinationLink direction="with" ref="{9F124261-3A74-43DD-8137-B9C76295D792}"/>
                </msink:context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Too</emma:literal>
                </emma:interpretation>
                <emma:interpretation id="interp2" emma:lang="en-US" emma:confidence="0">
                  <emma:literal>Jot</emma:literal>
                </emma:interpretation>
                <emma:interpretation id="interp3" emma:lang="en-US" emma:confidence="0">
                  <emma:literal>Co</emma:literal>
                </emma:interpretation>
                <emma:interpretation id="interp4" emma:lang="en-US" emma:confidence="0">
                  <emma:literal>co</emma:literal>
                </emma:interpretation>
              </emma:one-of>
            </emma:emma>
          </inkml:annotationXML>
          <inkml:trace contextRef="#ctx0" brushRef="#br0">4137 87 176 0,'0'0'3'0,"0"0"3"16,0 0 5-16,0 0 6 0,0 0 6 16,0 0 1-16,0 0 3 15,0 0 0-15,-14 10-1 16,14-10-3-16,0 0-2 15,7 0-5-15,-7 0-5 16,0 0-1-16,0 0-2 0,16 0 1 16,-16 0-3-16,0 0-1 15,0 0 0-15,0 0-2 16,-14-7 0-16,-2 4-1 16,-8 3 0-16,-12-4-2 15,-14 4 1-15,-15 0-1 0,-8 0 1 16,-11 0-1-16,-9 4 0 15,-5 2 0-15,-5-2 1 16,1 3-1-16,2-1 1 0,7 0 0 16,9 0 1-16,10-4 0 15,7 0 1-15,3-2-1 16,18 0 2-16,6-2-1 0,9 0 0 16,5-10-1-16,2 6 1 15,5-1-2-15,-2-3 0 16,4 3 0-16,0 0 0 15,1 1-1-15,-1 0 1 0,3-2 0 16,1 2 0-16,13 6 0 16,-14-6 1-16,14 6-1 15,-16-10 0-15,16 10 0 16,0 0 0-16,-13-4-1 16,13 4-3-16,0 0-4 0,0 0-13 15,-4 4-63-15,4-4-4 16</inkml:trace>
          <inkml:trace contextRef="#ctx0" brushRef="#br1" timeOffset="83016.6125">4125-33 251 0,'0'0'6'0,"0"0"6"0,12-10 2 16,-12 10 4-16,12-4 0 15,-12 4 4-15,14-6-1 16,-14 6 4-16,0 0-7 15,13-4-4-15,-13 4-1 16,0 0-2-16,0 0-1 16,0 0-1-16,0 0-1 0,0 0-1 15,0 0-1-15,0 0 0 16,0 0-2-16,0 0-1 16,-6-10-1-16,6 10 0 0,-21 0-1 15,9 0 1-15,-2 4-1 16,0-1 0-16,1 0 0 15,-1 1 1-15,4 2 1 16,10-6-3-16,-16 4 0 0,16-4 0 16,-14 2 0-16,14-2 0 15,0 0 0-15,-13 11 0 16,13-11 0-16,-14 11 0 16,14-11 0-16,-9 13 0 0,9-13 0 15,-14 16 0-15,14-16 0 16,-13 17 0-16,13-17 0 15,-14 17 0-15,11-4 0 0,-1 1 0 16,-3-2 0-16,-3 2 0 16,4-1 0-16,-4 3 0 15,3 2 0-15,0-1 0 16,1-1 0-16,2-2 0 16,-3-1 0-16,7-13 0 0,-5 19 0 15,5-19 0-15,0 17 0 16,0-17 0-16,0 0 0 15,0 16 0-15,0-16 0 16,5 14 0-16,-5-14 0 0,11 15 0 16,-11-15 0-16,13 12 0 15,-13-12 0-15,14 10 0 16,-14-10 0-16,16 10 0 16,-16-10 0-16,17 11 0 0,-17-11 0 15,27 3 0-15,-18-3 0 16,5 0 0-16,3 0 0 15,-3-7 0-15,-1 4 0 0,0-4 0 16,-3 0 0-16,-10 7 0 16,24-10 0-16,-24 10 0 15,17-12 0-15,-17 12 0 16,14-15 0-16,-14 15 0 16,12-16 0-16,-12 16 0 0,17-14 0 15,-17 14 0-15,10-10 0 16,-10 10 0-16,11-17 0 15,-11 17 0-15,5-19 0 16,-5 19 0-16,0-20 0 0,0 20 0 16,4-19 0-16,-4 19 0 15,0-21 0-15,0 21 0 16,0-20 0-16,0 20 0 16,3-21 0-16,-3 21 0 0,0-20 0 15,0 20 0-15,0-23 0 16,0 23 0-16,-9-19 0 15,9 19 0-15,-10-21 0 0,10 21 0 16,-14-16 0-16,14 16 0 16,-10-10 0-16,10 10 0 15,-14-8 0-15,14 8 0 16,-17-6 0-16,17 6 0 0,-16-11 0 16,16 11 0-16,-20-6 0 15,20 6 0-15,-21-4 0 16,12 2 0-16,9 2 0 15,-24 0 0-15,24 0 0 0,-20 0 0 16,20 0 0-16,-16 2 0 16,16-2 0-16,-14 8 0 15,14-8 0-15,-13 13 0 16,13-13 0-16,-17 14 0 16,17-14 0-16,-16 20 0 0,16-20 0 15,-17 17 0-15,17-17 0 16,-17 20 0-16,17-20 0 15,-14 20 0-15,14-20 0 0,-7 22 0 16,7-22 0-16,-2 17 0 16,2-17 0-16,0 24 0 15,0-10 0-15,2-1 0 16,-2 1 0-16,0-5 0 0,5 4 0 16,-5 1 0-16,2-2 0 15,-2 2 0-15,3-3 0 16,4 1 0-16,-7-12 0 15,7 24 0-15,-7-24 0 0,17 17 0 16,-17-17 0-16,16 14 0 16,-16-14 0-16,17 6 0 15,-17-6 0-15,21 6 0 16,-21-6 0-16,20 0 0 16,-20 0 0-16,23-3 0 0,-23 3 0 15,24-13 0-15,-11 7 0 16,0-1 0-16,-13 7 0 15,24-24 0-15,-24 24 0 0,20-20 0 16,-20 20 0-16,16-17 0 16,-16 17 0-16,10-20 0 15,-10 20 0-15,11-23 0 16,-11 23 0-16,3-23 0 0,-3 10 0 16,0 13 0-16,0-22 0 15,0 10 0-15,0 12 0 16,0-17 0-16,0 17 0 15,0-24 0-15,-3 15 0 0,-4-8 0 16,0 1 0-16,-2-1 0 16,-5 1 0-16,4-1 0 15,-7 3 0-15,3-4 0 16,-2 9 0-16,3 2 0 0,-1 1 0 16,4 6 0-16,10 0 0 15,-23 0 0-15,23 0 0 16,-24 0 0-16,11 3 0 15,-5 4 0-15,2-4 0 0,-1 6 0 16,0-1 0-16,-2 5 0 16,2-2 0-16,3-2 0 15,4 5 0-15,0-4 0 16,3 3 0-16,-2 1 0 0,9 2 0 16,-3 0 0-16,3 1 0 15,0-1 0-15,0 2 0 16,0 6 0-16,0-7 0 15,3 2 0-15,4-2 0 0,2-1 0 16,-2-3 0-16,3-3 0 16,-10-10 0-16,24 20 0 15,-12-12 0-15,2-6 0 16,3 2 0-16,-3-4 0 0,-1 0 0 16,3 0 0-16,1-6 0 15,0-6 0-15,-1 6 0 16,1-6 0-16,0 1 0 0,4-3 0 15,-9-1 0-15,2-2 0 16,-4 3 0-16,-3-5 0 16,-4 1 0-16,1 2 0 15,-4-1 0-15,0 0 0 16,0-2 0-16,0 2 0 0,0 0 0 16,0 0 0-16,0 1 0 15,0 3 0-15,0-1 0 16,0 4 0-16,0 10 0 15,-7-20 0-15,7 20 0 0,-10-17 0 16,10 17 0-16,-17-13 0 16,4 7 0-16,0 2 0 15,-1 1 0-15,0 0 0 0,-3 3 0 16,1 0 0-16,3 6 0 16,-8 4 0-16,9 6 0 15,-9-2-18-15,-25 6-70 16,29 4-2-16</inkml:trace>
          <inkml:trace contextRef="#ctx0" brushRef="#br1" timeOffset="57244.9158">4180-150 85 0,'0'0'9'0,"0"0"8"16,-14-17 6-16,14 17 5 16,0-16 4-16,0 16 3 15,0-17 0-15,0 17 0 0,4-17-6 16,-4 17-8-16,0 0-2 16,0 0-6-16,0 0-1 15,0 0-3-15,0 0 1 16,0 0-1-16,0 0 1 0,0 0-1 15,13 0-1-15,-13 0 1 16,0 0-1-16,0 0-2 16,9 0 0-16,-9 0-2 0,0 0 0 15,0 0-1-15,0 0 0 16,14 0 0-16,-14 0 0 16,0 0 0-16,0 0 0 15,0 0 1-15,10 10 0 0,-10-10-4 16,7 14 0-16,-7-14 0 15,10 16 0-15,-10-16 0 16,9 13 0-16,-9-13 0 16,12 14 0-16,-12-14 0 0,12 10 0 15,-12-10 0-15,14 14 0 16,-14-14 0-16,20 10 0 16,-9-3 0-16,-11-7 0 15,22 10 0-15,-8-4 0 16,-4-3 0-16,4 4 0 0,-5-4 0 15,-9-3 0-15,24 13 0 16,-24-13 0-16,24 10 0 16,-24-10 0-16,19 14 0 0,-19-14 0 15,21 13 0-15,-21-13 0 16,20 14 0-16,-20-14 0 16,23 10 0-16,-23-10 0 15,20 14 0-15,-20-14 0 0,17 9 0 16,-17-9 0-16,23 17 0 15,-13-10 0-15,4-1 0 16,-2 0 0-16,-12-6 0 16,24 14 0-16,-24-14 0 0,21 10 0 15,-21-10 0-15,20 10 0 16,-20-10 0-16,14 6 0 16,-14-6 0-16,12 7 0 15,-12-7 0-15,14 0 0 16,-14 0 0-16,0 0 0 0,0 0 0 15,0 0 0-15,0 0 0 16,0 0 0-16,0 0 0 16,0 0 0-16,0 0 0 0,10 6 0 15,-10-6 0-15,0 0 0 16,0 0 0-16,0 0 0 16,0 16 0-16,0-16 0 15,0 0 0-15,0 12 0 0,0-12 0 16,-10 14 0-16,10-14 0 15,-17 13 0-15,17-13 0 16,-16 13 0-16,16-13 0 16,-17 17 0-16,17-17 0 0,-17 16 0 15,17-16 0-15,-17 13 0 16,17-13 0-16,-21 10 0 16,21-10 0-16,-19 14 0 0,19-14 0 15,-20 12 0-15,20-12 0 16,-20 18 0-16,20-18 0 15,-13 14 0-15,13-14 0 16,-14 13 0-16,14-13 0 16,0 0 0-16,-10 13 0 0,10-13 0 15,0 0 0-15,-14 14 0 16,14-14 0-16,0 0 0 16,-9 13 0-16,9-13 0 15,-14 10 0-15,14-10 0 0,-17 13 0 16,17-13 0-16,-13 14 0 15,13-14 0-15,-13 8 0 16,13-8 0-16,-14 14 0 0,14-14 0 16,-13 13 0-16,13-13 0 15,0 0 0-15,-17 16 0 16,17-16 0-16,0 0 0 16,-14 12 0-16,14-12 0 0,0 0 0 15,-12 10 0-15,12-10 0 16,-14 11 0-16,14-11 0 15,-17 6 0-15,17-6 0 16,-16 9 0-16,16-9 0 0,-14 10 0 16,14-10 0-16,-13 7 0 15,13-7 0-15,0 0 0 16,-14 10 0-16,14-10 0 16,0 0 0-16,0 0 0 15,-14 10 0-15,14-10 0 0,-10 6 0 16,10-6 0-16,0 0 0 15,-16 14 0-15,16-14 0 16,0 0 0-16,-17 11 0 0,17-11 0 16,0 0 0-16,-13 6 0 15,13-6 0-15,0 0 0 16,0 0 0-16,0 0 0 16,-13 8 0-16,13-8 0 15,0 0 0-15,0 0 0 0,0 0 0 16,0 0 0-16,0 0 0 15,0 0 0-15,0 0 0 16,0 0 0-16,0 0 0 0,0 0 0 16,0 0 0-16,0 0 0 15,9-8 0-15,-9 8 0 16,0 0 0-16,0 0 0 16,17-2 0-16,21 2-48 0,-38 0-46 15</inkml:trace>
        </inkml:traceGroup>
        <inkml:traceGroup>
          <inkml:annotationXML>
            <emma:emma xmlns:emma="http://www.w3.org/2003/04/emma" version="1.0">
              <emma:interpretation id="{2F42E4F0-E8E3-4217-B479-7B1E8A2CADF1}" emma:medium="tactile" emma:mode="ink">
                <msink:context xmlns:msink="http://schemas.microsoft.com/ink/2010/main" type="inkWord" rotatedBoundingBox="8542,7234 5370,7358 5317,5992 8489,5868"/>
              </emma:interpretation>
              <emma:one-of disjunction-type="recognition" id="oneOf1">
                <emma:interpretation id="interp5" emma:lang="en-US" emma:confidence="0">
                  <emma:literal>*15 t</emma:literal>
                </emma:interpretation>
                <emma:interpretation id="interp6" emma:lang="en-US" emma:confidence="0">
                  <emma:literal>*174</emma:literal>
                </emma:interpretation>
                <emma:interpretation id="interp7" emma:lang="en-US" emma:confidence="0">
                  <emma:literal>*154</emma:literal>
                </emma:interpretation>
                <emma:interpretation id="interp8" emma:lang="en-US" emma:confidence="0">
                  <emma:literal>*151</emma:literal>
                </emma:interpretation>
                <emma:interpretation id="interp9" emma:lang="en-US" emma:confidence="0">
                  <emma:literal>*954</emma:literal>
                </emma:interpretation>
              </emma:one-of>
            </emma:emma>
          </inkml:annotationXML>
          <inkml:trace contextRef="#ctx0" brushRef="#br0" timeOffset="734.3718">425-2 306 0,'0'0'6'0,"-24"0"3"16,7 0 1-16,-9 2 3 16,-7 6 2-16,-8 1 4 0,1 1 1 15,-10 4-1-15,9 2-3 16,1 4-3-16,11 3-2 15,-2 7-3-15,7 7-1 16,7 3-2-16,5 7-2 16,12 10 0-16,6 2 0 0,14 6-1 15,10-9-1-15,7 4-1 16,20-9-4-16,3-12-6 16,14-5-14-16,0 2-55 0,5-29-5 15</inkml:trace>
          <inkml:trace contextRef="#ctx0" brushRef="#br0" timeOffset="1125.0006">716-120 336 0,'0'0'5'0,"0"0"2"16,0 7 3-16,0-7 2 16,0 20 2-16,10-4 0 0,-3 8 1 15,7 5 0-15,-2 9-3 16,2 5-3-16,-4 6-2 16,4 12-2-16,-7 2 0 15,-4 4-2-15,-3 4 0 16,0-4-1-16,0 2-1 0,0-4 0 15,-3-6 0-15,-1-10 0 16,4 0 0-16,7-17 1 16,7-2 0-16,5-13 0 0,5-15 1 15,9-2 0-15,1-9 0 16,6-9-2-16,0-4-2 16,4-1-6-16,-8-4-15 15,-5 4-60-15,-1 2-3 0</inkml:trace>
          <inkml:trace contextRef="#ctx0" brushRef="#br0" timeOffset="1640.6321">1202-183 318 0,'0'0'5'0,"0"12"2"16,-4 5 2-16,4 7 2 16,0 7 1-16,0 8 2 0,4 7 1 15,2 12-1-15,1 2-2 16,7 3-4-16,-4 4-1 16,-3-4-1-16,-1 4-4 15,-3-10 1-15,-3-4 0 16,0-9 0-16,-3-11 1 0,-3-9 1 15,6-11-1-15,0-13 1 16,0 0-1-16,0-19 1 16,9-9-1-16,1-3-1 15,4-5-1-15,5-3-2 0,-5-2 1 16,0 4 0-16,-1 1-1 16,-3 6 0-16,-3 3 0 15,-3 9 0-15,-1 2-1 16,-3 16 1-16,0-10 0 0,0 10 1 15,-14 3 0-15,8 8 1 16,-5 9 0-16,1 4 1 16,3-1 1-16,-3 10 0 0,1 1 0 15,9-5 0-15,0 3-4 16,9-10 0-16,15-5 0 16,19-11 0-16,5-3 0 15,12-3 0-15,6-9 0 16,-15 3-84-16,29-5-4 0</inkml:trace>
          <inkml:trace contextRef="#ctx0" brushRef="#br0" timeOffset="2968.7679">1322 285 236 0,'0'0'6'0,"0"0"2"16,-17 6 4-16,17-6 1 15,0 0 4-15,-13 10 2 16,13-10 2-16,0 0 1 15,-13 6-2-15,13-6-2 0,0 0-3 16,0-12-1-16,7-5-2 16,5-5-2-16,5-4-2 15,0-3-1-15,14-11-1 16,-1-5-2-16,4 2-1 0,2-6 0 16,-3 1-1-16,1 5 1 15,-4 7-2-15,-3 3 1 16,-3 5-1-16,-5 11 0 0,-5 1 1 15,-14 16 0-15,17-10 0 16,-17 10-1-16,0 0 0 16,0 0 0-16,0 0-6 15,0 0-22-15,0 0-54 0,0 0-2 16</inkml:trace>
          <inkml:trace contextRef="#ctx0" brushRef="#br1" timeOffset="109127.6238">-1501 174 374 0,'0'0'5'0,"0"0"3"15,0 0 2-15,0 0 1 16,0 0 2-16,20 0 0 16,-10 0 1-16,6 13 1 15,11 11-5-15,4-5-2 0,2 11-2 16,0 5-1-16,8-2-2 16,-1 0 0-16,3 0-1 15,5-6 1-15,-2-13-1 16,1-4 2-16,-6-10-2 0,2-10-2 15,0-14 0-15,-5-7 0 16,-5-12 0-16,-2-6 0 16,-5-5 0-16,-2-6 0 15,-2 2 0-15,-1-1 0 0,-9 6 0 16,5-2 0-16,-3 16 0 16,-7 3 0-16,3 20-12 15,-10 16-76-15,17-12-2 16</inkml:trace>
          <inkml:trace contextRef="#ctx0" brushRef="#br1" timeOffset="108768.272">-1130-467 273 0,'0'0'9'0,"0"0"5"16,0 0 3-16,0 0 4 15,0 0 0-15,0 0 1 16,0 0 1-16,0 0 0 16,0 0-7-16,0 6-4 0,0 16-3 15,0 7-2-15,-3 11 0 16,0 9-1-16,-4 16 1 16,3 0-1-16,-5 10-1 15,6 0 0-15,-1 7 0 16,1 3-2-16,3 2-3 0,0-5 0 15,10-7 0-15,-1 10 0 16,2-16 0-16,6 2 0 16,-7-12 0-16,7-5 0 0,-8-7 0 15,1-8 0-15,-3-2 0 16,-4-12 0-16,1-6 0 16,-4-9 0-16,0-10 0 15,0 13 0-15,0-13 0 0,-7 0-14 16,-19-10-74-16,9-3-3 15</inkml:trace>
        </inkml:traceGroup>
      </inkml:traceGroup>
    </inkml:traceGroup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7:01.2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1CE3C92-B748-4354-A97E-208C974D7CEE}" emma:medium="tactile" emma:mode="ink">
          <msink:context xmlns:msink="http://schemas.microsoft.com/ink/2010/main" type="inkDrawing" rotatedBoundingBox="6472,14110 14784,13370 15021,16030 6709,16769" semanticType="callout" shapeName="Other">
            <msink:sourceLink direction="with" ref="{F92EBC36-874C-4CC0-9D9A-1189635B06EE}"/>
            <msink:sourceLink direction="with" ref="{145A60CE-DFF7-419B-A536-E738128C4C9B}"/>
          </msink:context>
        </emma:interpretation>
      </emma:emma>
    </inkml:annotationXML>
    <inkml:trace contextRef="#ctx0" brushRef="#br0">-8 2730 133 0,'0'0'1'16,"0"0"-1"-16,0 0 0 0,0 0 0 16,3 11 0-1,-3-11 0-15,0 0 2 0,0 0 2 16,0 0 6-16,0 0 7 16,0 0 5-16,0 0 8 15,0 0 0-15,0 12 3 16,0-12-1-16,0 0 0 0,0 0-6 15,0 0-4-15,0 0-7 16,0 14-4-16,0-14-4 16,0 0-2-16,0 0-3 15,0 0 0-15,0 0 1 0,0 0-1 16,0 0 0-16,0 0 1 16,0 0 1-16,0 0 0 15,0 0 1-15,0 0 0 0,0 0-1 16,0 0 0-16,0 0 0 15,0 0-1-15,0 0-1 16,0 0-1-16,0 0 0 16,0 0 0-16,14 10 0 15,-14-10 0-15,0 0-1 0,19 0 1 16,-2 0 1-16,4 0-1 16,5-2 0-16,1-6 0 15,10 2 0-15,-3-2 0 16,5 3-1-16,-2-2 1 0,4 3 0 15,-1 1 0-15,-1-1-1 16,6 1 1-16,-2 0 0 16,4 3 0-16,-4-6-1 0,8-2 1 15,-4 2 0-15,3-4-1 16,-11 0 0-16,6 0 1 16,-12 4 0-16,1 0 1 15,-8 2-1-15,-9-3 1 16,0 7 0-16,-8-4-2 0,-9 4 0 15,14 0 0-15,-14 0 0 16,0 0 0-16,0 0 0 16,0 0 0-16,0 0 0 15,0 0 0-15,0 0 0 0,0-12 0 16,0 12 0-16,0-22 0 16,0 6 0-16,-7-3 0 15,0-6 0-15,4-7 0 16,-1-4 0-16,-1-11 0 0,-2 0 0 15,-3-10 0-15,-1 0 0 16,1-6 0-16,0-2 0 16,1 3 0-16,-5-6 0 0,4 2 0 15,0 0 0-15,-4 2 0 16,4 2 0-16,4 4 0 16,-4 2 0-16,0-5 0 15,3 9 0-15,0-2 0 16,4 6 0-16,-4 5 0 0,3-1 0 15,1-2 0-15,-4 6 0 16,5 4 0-16,-3-5 0 16,3 4 0-16,-1 1 0 15,-1-3 0-15,4 0 0 0,0 7 0 16,-7 6 0-16,7-5 0 16,-3 8 0-16,0-1 0 15,-1 8 0-15,1-2 0 16,-1 6 0-16,-2 2 0 0,-1-4 0 15,7 14 0-15,-7-19 0 16,7 19 0-16,-2-14 0 16,2 14 0-16,0 0 0 0,0 0 0 15,2-14 0-15,-2 14 0 16,31 0 0-16,-11 0 0 16,13 0 0-16,7 0 0 15,8 0 0-15,8 0 0 16,8-3 0-16,10-1 0 0,6-2 0 15,4-2 0-15,9 0 0 16,1-6 0-16,10 0 0 16,3-2 0-16,3-4 0 15,5 1 0-15,-1-3 0 0,-4-1 0 16,4 3 0-16,-4-3 0 16,-9 6 0-16,-1-2 0 15,-2 2 0-15,-8 1 0 16,-6 2 0-16,-10 0 0 0,-8 4 0 15,-8 3 0-15,-15 1 0 16,-10 2 0-16,-9 1 0 16,-7 3 0-16,-17 0 0 15,16 0 0-15,-16 0 0 0,0 0 0 16,0 0 0-16,0 0 0 16,0 0 0-16,3 9 0 15,-3-9 0-15,7 17 0 16,0 1 0-16,-4 6 0 0,4 5 0 15,0 7 0-15,2 7 0 16,5 8 0-16,-4 6 0 16,0 6 0-16,-3 4 0 15,10 6 0-15,-3-2 0 0,2 2 0 16,-3-3 0-16,1 4 0 16,0 2 0-16,-2 1 0 15,-5 2 0-15,3 3 0 16,-3-2 0-16,3 0 0 0,-3-3 0 15,0-2 0-15,0-3 0 16,-1-6 0-16,0-6 0 16,5-6 0-16,-5-5 0 15,1 2 0-15,0-8 0 0,0-3 0 16,-5 3 0-16,3-6 0 16,-3 0 0-16,-2-1 0 15,0 2 0-15,0-5 0 16,0 0 0-16,0-3 0 0,0-7 0 15,-2 1 0-15,2-8 0 16,-5-2 0-16,5-14 0 16,0 13 0-16,0-13 0 15,0 0 0-15,0 0 0 0,0 0 0 16,0 0 0-16,0 0 0 16,0 0 0-16,0 0 0 15,0 0 0-15,0 0 0 16,0 0 0-16,-7-6 0 0,7 6 0 15,0 0 0-15,0 0 0 16,0 0 0-16,0 0 0 16,0 0 0-16,0 0 0 15,7-11 0-15,-7 11 0 0,14-6 0 16,-14 6 0-16,24-4 0 16,-11 2 0-16,3 2 0 15,8-4 0-15,0 2 0 16,9-2 0-16,1-3 0 0,9 0 0 15,1-4 0-15,12 5 0 16,1-8 0-16,10 4 0 16,7-7 0-16,0 8 0 15,9-4 0-15,8 3 0 0,-3-4 0 16,2 8 0-16,6-4 0 16,-1 4 0-16,-1 2 0 15,-1 1 0-15,-3-1 0 0,-2 4 0 16,-4-4 0-16,-5 2 0 15,-5-2 0-15,-10 0 0 16,0 0 0-16,-11-2 0 16,-10 2 0-16,-2-2 0 15,-15 4 0-15,2-6 0 0,-4 5 0 16,-2-4 0-16,-1 0 0 16,-2-2 0-16,5 6 0 15,3-7 0-15,-6 0 0 16,5 3 0-16,-2 0 0 0,-1 5 0 15,-3-2 0-15,6-3 0 16,-2 4 0-16,3 0 0 16,0-1 0-16,3-2 0 15,-7-2 0-15,-3 8 0 0,1-6 0 16,-9 4 0-16,2 2 0 16,-14 0 0-16,0 0 0 15,0 0 0-15,0 0 0 16,14 0 0-16,-14 0 0 0,0 0 0 15,0-16 0-15,0 16 0 16,0-19 0-16,3 3 0 16,-3-8 0-16,0-6 0 15,0-11 0-15,0-5 0 0,0-10 0 16,-7-9 0-16,0-4 0 16,-3-12 0-16,3 2 0 15,4-8 0-15,-3-4 0 16,3 6 0-16,-1-10 0 0,1 1 0 15,-4 3 0-15,4-7 0 16,-7 1 0-16,-1 3 0 16,-6-2 0-16,1-1 0 15,-4 10 0-15,-1 1 0 0,-1 9 0 16,1 3 0-16,-3 14 0 16,5 7 0-16,2 7 0 15,0 5 0-15,1 8 0 16,2 2 0-16,1 8 0 0,2 4 0 15,1 5 0-15,10 14 0 16,-9-18 0-16,9 18 0 16,0 0 0-16,0 0 0 15,0 0 0-15,9 0 0 0,5 0 0 16,6 5 0-16,8 2 0 16,8-7 0-16,14 2 0 15,7-2 0-15,17 0 0 16,5 0 0-16,12-2 0 0,11-5 0 15,1 2 0-15,7 3 0 16,8-1 0-16,-1 3 0 16,-4 0 0-16,6 0 0 15,-2 0 0-15,-4 0 0 0,-2 0 0 16,-4 0 0-16,-11 0 0 16,-5 0 0-16,-3 0 0 15,-19-4 0-15,-7 4 0 16,-12-4 0-16,-14 4 0 0,-9-3 0 15,-11 3 0-15,-2 0 0 16,-14 0 0-16,0 0 0 16,0 0 0-16,0 0 0 15,0 0 0-15,7 7 0 0,-7-7 0 16,3 21 0-16,-3-21 0 16,10 22 0-16,-3-5 0 15,2 0 0-15,3 2 0 16,0 5 0-16,-5 11 0 0,7-2 0 15,-1 6 0-15,3 15 0 16,-2-5 0-16,0 14 0 16,-1 2 0-16,1 10 0 15,-5 0 0-15,1 0 0 0,0 13 0 16,1-11 0-16,-1 6 0 16,2-2 0-16,2-5 0 15,0 1 0-15,3 0 0 16,2 0 0-16,2 0 0 0,-4-1 0 15,-4 5 0-15,0-6 0 16,0 3 0-16,-6-5 0 16,0-2 0-16,-4-9 0 15,1-4 0-15,-1-5 0 0,6-7 0 16,-4-1 0-16,2-12 0 16,-2 0 0-16,2-4 0 15,0 0 0-15,3-3 0 16,-6-3 0-16,2 0 0 0,5-4 0 15,-8 2 0-15,1-1 0 16,1 0 0-16,-1-6 0 16,-1-1 0-16,-3-13 0 15,7 16 0-15,-7-16 0 0,0 14 0 16,0-14 0-16,0 0 0 16,0 0 0-16,0 0 0 15,0 0 0-15,0 0 0 16,0 0 0-16,7-10 0 0,6-10 0 15,-2-3-95-15,-8-32-3 16</inkml:trace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7:02.2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C1CB181-6F71-4A98-B365-8D68AB00F81A}" emma:medium="tactile" emma:mode="ink">
          <msink:context xmlns:msink="http://schemas.microsoft.com/ink/2010/main" type="writingRegion" rotatedBoundingBox="2706,15600 4589,15600 4589,17025 2706,17025"/>
        </emma:interpretation>
      </emma:emma>
    </inkml:annotationXML>
    <inkml:traceGroup>
      <inkml:annotationXML>
        <emma:emma xmlns:emma="http://www.w3.org/2003/04/emma" version="1.0">
          <emma:interpretation id="{A9B3B36D-09C5-4DDB-84D4-E30B792D9064}" emma:medium="tactile" emma:mode="ink">
            <msink:context xmlns:msink="http://schemas.microsoft.com/ink/2010/main" type="paragraph" rotatedBoundingBox="2706,15600 4589,15600 4589,17025 2706,170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62BEBF-57A8-48D3-A484-2542227DD0B0}" emma:medium="tactile" emma:mode="ink">
              <msink:context xmlns:msink="http://schemas.microsoft.com/ink/2010/main" type="line" rotatedBoundingBox="2706,15600 4589,15600 4589,17025 2706,17025"/>
            </emma:interpretation>
          </emma:emma>
        </inkml:annotationXML>
        <inkml:traceGroup>
          <inkml:annotationXML>
            <emma:emma xmlns:emma="http://www.w3.org/2003/04/emma" version="1.0">
              <emma:interpretation id="{93F58EC7-6614-431E-ACFA-F679223E9E94}" emma:medium="tactile" emma:mode="ink">
                <msink:context xmlns:msink="http://schemas.microsoft.com/ink/2010/main" type="inkWord" rotatedBoundingBox="2706,15600 4589,15600 4589,17025 2706,17025"/>
              </emma:interpretation>
              <emma:one-of disjunction-type="recognition" id="oneOf0">
                <emma:interpretation id="interp0" emma:lang="en-US" emma:confidence="0">
                  <emma:literal>clue</emma:literal>
                </emma:interpretation>
                <emma:interpretation id="interp1" emma:lang="en-US" emma:confidence="0">
                  <emma:literal>elk</emma:literal>
                </emma:interpretation>
                <emma:interpretation id="interp2" emma:lang="en-US" emma:confidence="0">
                  <emma:literal>(he</emma:literal>
                </emma:interpretation>
                <emma:interpretation id="interp3" emma:lang="en-US" emma:confidence="0">
                  <emma:literal>che</emma:literal>
                </emma:interpretation>
                <emma:interpretation id="interp4" emma:lang="en-US" emma:confidence="0">
                  <emma:literal>ave</emma:literal>
                </emma:interpretation>
              </emma:one-of>
            </emma:emma>
          </inkml:annotationXML>
          <inkml:trace contextRef="#ctx0" brushRef="#br0">536-2 385 0,'0'0'6'0,"-17"0"2"0,-4 0 2 15,-1 0 1-15,-9 5 1 16,-2 11 1-16,-11-4 1 16,-6 11 0-16,-1 7-4 15,-2 10-2-15,5 7-2 0,-2 10-1 16,10 10-1-16,6 8-1 15,8 11-1-15,13-1-2 16,13 2 0-16,10-5 0 16,17-14 0-16,23-6 0 0,14-19 0 15,19-21-12-15,25-15-25 16,16-10-50-16,-4-23-2 16</inkml:trace>
          <inkml:trace contextRef="#ctx0" brushRef="#br0" timeOffset="359.3586">756 895 408 0,'0'0'3'0,"0"0"1"0,-13 4 2 16,13-4 1-16,0 0 3 16,0 13 1-16,0-13 1 15,10 0 1-15,7-7-3 16,6-13-1-16,11-13-1 0,2-14-3 15,4-13-3-15,1-18-1 16,2-7-2-16,2-19-1 16,-16-4 0-16,-5-5 0 15,-11-3-1-15,-10 0 2 0,-6 2-1 16,-10 10 1-16,-14 11 2 16,1 13-1-16,-12 17 0 15,5 15 1-15,-1 22-1 16,-2 16 0-16,5 14 0 15,8 22 0-15,3 21 0 0,13 16 0 16,7 16 0-16,14 16-1 16,8 11 1-16,16 6-4 15,12 7-9-15,0 8-53 0,17-31-19 16</inkml:trace>
          <inkml:trace contextRef="#ctx0" brushRef="#br0" timeOffset="859.3886">1514-434 431 0,'0'0'3'0,"-24"5"1"0,7 8 2 15,-4 10-1-15,2 7 2 16,2 12 1-16,3 17 0 15,2 10 1-15,12 19-1 16,2-3-3-16,12 12 0 0,3 4-1 16,3 0-1-16,3-16-1 15,1-3-2-15,-5-20 0 16,2-15-1-16,-4-20 0 0,3-23 1 16,3-21-1-16,4-25 1 15,-4-21-1-15,15-14 2 16,-2-9-1-16,0-14 2 15,5 3-1-15,-8 4 2 0,-2 13-3 16,-14 7 0-16,-3 18 0 16,-14 19 0-16,-7 20 0 15,-10 16 0-15,-14 13 0 16,-2 24 0-16,-10 12 0 0,-1 12 0 16,-6 15 0-16,-4 8 0 15,4 2 0-15,-3 8 0 16,1-7 0-16,13-1 0 15,9-9 0-15,10-9 0 16,20-18 0-16,17-14 0 0,26-24 0 16,43-4 0-16,33-28-88 15,27-30-3-15</inkml:trace>
        </inkml:traceGroup>
      </inkml:traceGroup>
    </inkml:traceGroup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7:06.2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1FC7A3D-AB09-4418-A6BE-8A7F9393761F}" emma:medium="tactile" emma:mode="ink">
          <msink:context xmlns:msink="http://schemas.microsoft.com/ink/2010/main" type="inkDrawing" rotatedBoundingBox="19083,13762 28640,11611 29328,14665 19771,16816" semanticType="callout" shapeName="Other">
            <msink:sourceLink direction="with" ref="{145A60CE-DFF7-419B-A536-E738128C4C9B}"/>
            <msink:sourceLink direction="with" ref="{D4C63555-8168-4B07-B7E0-F105BDFA67CE}"/>
          </msink:context>
        </emma:interpretation>
      </emma:emma>
    </inkml:annotationXML>
    <inkml:trace contextRef="#ctx0" brushRef="#br0">0 3210 307 0,'0'0'4'16,"0"0"1"-16,0 0 3 16,12-4 2-16,-12 4 1 0,11-6 2 15,-11 6 2-15,27-8 2 16,-8 8-4-16,12 0-1 15,2 0-1-15,20 0-2 16,9 4-1-16,17-4-2 0,16 4-1 16,8-4-1-16,11-4 0 15,7 0 1-15,-1-4-1 16,4-4 1-16,-7-1 1 16,-5 3-1-16,-12 0 0 15,-4 0-1-15,-15 0 0 0,-7-3-1 16,-14 3 0-16,-10 0-2 15,-10 3 0-15,-9 0 2 16,-7 1-3-16,-15 2 0 0,-9 4 0 16,13-6 0-16,-13 6 0 15,0 0 0-15,0 0 0 16,0 0 0-16,0 0 0 0,0 0 0 16,0 0 0-16,0 0 0 15,0 0 0-15,7-13 0 16,-7 13 0-16,7-14 0 15,-7 14 0-15,7-24 0 16,-4 8 0-16,-3-7 0 0,0-1 0 16,0-6 0-16,0-7 0 15,-7-3 0-15,1-9 0 16,-5-9 0-16,8-4 0 16,-4-9 0-16,0 2 0 0,4-7 0 15,1 5 0-15,-5 0 0 16,0 8 0-16,4 2 0 15,-4 8 0-15,-3 3 0 16,-1 9 0-16,1 2 0 0,-2 6 0 16,1-1 0-16,-2 4 0 15,-1 3 0-15,7 4 0 16,-3 0 0-16,8 6 0 16,-5 1 0-16,3 4 0 0,4 12 0 15,0-16 0-15,0 16 0 16,0 0 0-16,-3-13 0 15,3 13 0-15,0 0 0 16,-3-14 0-16,3 14 0 0,-4-23 0 16,4 10 0-16,0-7 0 15,-3-3 0-15,-1-4 0 16,1-7 0-16,0-2 0 16,-1-7 0-16,4-2 0 0,-3 0 0 15,-1-2 0-15,1-7 0 16,-4 4 0-16,0 0 0 15,5-3 0-15,-8 3 0 16,0-4 0-16,-1 1 0 0,-2 3 0 16,4-1 0-16,-5 12 0 15,0-5 0-15,4 7 0 16,0 11 0-16,-4 3 0 16,7 9 0-16,5 0 0 0,2 14 0 15,-10-12 0-15,10 12 0 16,0 0 0-16,7-14 0 15,5 8 0-15,15-5 0 16,13 1 0-16,10-6 0 16,21-1 0-16,20-1 0 0,16-8 0 15,20 4 0-15,17-5 0 16,10 4 0-16,4-5 0 16,9-2 0-16,7 4 0 0,-7-3 0 15,2 2 0-15,-16 3 0 16,-8 0 0-16,-21 4 0 15,-14 4 0-15,-24 5 0 16,-22 9 0-16,-16-6 0 0,-19 8 0 16,-12 0 0-16,-17 0 0 15,11 17 0-15,-11-6 0 16,0 11 0-16,-7 5 0 16,3 10 0-16,1 10 0 0,0 15 0 15,3 3 0-15,-4 11 0 16,1 11 0-16,-4 11 0 15,5 3 0-15,-10 11 0 16,3 4 0-16,2 4 0 16,0 4 0-16,4-3 0 0,3 2 0 15,3-10 0-15,15 4 0 16,1-7 0-16,1-6 0 16,8-8 0-16,-6-5 0 0,2-5 0 15,-8-9 0-15,-2-6 0 16,-4-6 0-16,-7-12 0 15,-3-2 0-15,0-11 0 16,0-3 0-16,-6-10 0 0,-1-3 0 16,0-11 0-16,0 0 0 15,7-13 0-15,-12 16 0 16,12-16 0-16,0 0 0 16,0 0 0-16,0 0 0 0,0 0 0 15,5 4 0-15,16-4 0 16,6 0 0-16,10-4 0 15,2 1 0-15,19-3 0 16,8-1 0-16,15-3 0 16,7 0 0-16,15 0 0 0,11-2 0 15,10 1 0-15,3-3 0 16,11 0 0-16,-1-2 0 16,8 2 0-16,1 1 0 0,2 4 0 15,-8-5 0-15,-2 4 0 16,-4 3 0-16,-7 5 0 15,-3-4 0-15,-13 6 0 16,-11 0 0-16,-13 0 0 0,-11 0 0 16,-7 2 0-16,-9 2 0 15,-17-4 0-15,-10 2 0 16,-6-2 0-16,-13 4 0 16,0-4 0-16,-14 0 0 0,9 0 0 15,-9 0 0-15,0 0 0 16,0 0 0-16,0 0 0 15,0 0 0-15,0-20 0 16,3-1 0-16,1-5 0 16,2-11 0-16,-2-12 0 0,-4-20 0 15,3-12 0-15,-3-13 0 16,0-17 0-16,0-15 0 16,0-12 0-16,0-9 0 0,-7-3 0 15,1 3 0-15,-8-3 0 16,0 7 0-16,-2 3 0 15,-4 16 0-15,-6 5 0 16,5 9 0-16,-6 6 0 0,4 10 0 16,3 8 0-16,4 9 0 15,-1 11 0-15,6 5 0 16,1 15 0-16,3 5 0 16,4 10 0-16,3 5 0 0,0 13 0 15,0 13 0-15,-3-13 0 16,3 13 0-16,0 0 0 15,0 0 0-15,0 0 0 0,0 0 0 16,0 0 0-16,0 0 0 16,0 0 0-16,0 0 0 15,0 0 0-15,20-10 0 16,6 7 0-16,5 3 0 16,16 0 0-16,13 0 0 0,21 0 0 15,12 3 0-15,24 1 0 16,7 2 0-16,14-3 0 15,13 4 0-15,2-4 0 16,5-3 0-16,3 0 0 0,-8 0 0 16,-8 0 0-16,-4 0 0 15,-14 0 0-15,-10-3 0 16,-7-1 0-16,-13 4 0 16,-13 0 0-16,-10 0 0 0,-10 0 0 15,-14 0 0-15,-2 4 0 16,-19-4 0-16,1 3 0 15,-13 0 0-15,-4-3 0 0,-13 0 0 16,11 0 0-16,-11 0 0 16,0 0 0-16,0 0-12 15,0 0-79-15,0 0-4 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3:18.67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657740E-BD8C-4BE2-992C-47B816040AE9}" emma:medium="tactile" emma:mode="ink">
          <msink:context xmlns:msink="http://schemas.microsoft.com/ink/2010/main" type="inkDrawing"/>
        </emma:interpretation>
      </emma:emma>
    </inkml:annotationXML>
    <inkml:trace contextRef="#ctx0" brushRef="#br0">0-2 405 0,'0'0'6'0,"0"0"3"16,16-6 1-16,-16 6 1 16,21 14 1-16,-1 4 1 15,3 13 1-15,18 10-1 0,-1 15-5 16,10 15-2-16,3 6-2 15,18 5-4-15,16 16-5 16,-7-3-78-16,18 6-2 16</inkml:trace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7:11.4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E63B4D-1B6C-469A-9928-0C6D5DFB3539}" emma:medium="tactile" emma:mode="ink">
          <msink:context xmlns:msink="http://schemas.microsoft.com/ink/2010/main" type="writingRegion" rotatedBoundingBox="7212,14025 14741,13128 14801,13634 7273,14531"/>
        </emma:interpretation>
      </emma:emma>
    </inkml:annotationXML>
    <inkml:traceGroup>
      <inkml:annotationXML>
        <emma:emma xmlns:emma="http://www.w3.org/2003/04/emma" version="1.0">
          <emma:interpretation id="{5C8DC75F-C8CC-41CC-9F6B-5B989EBF114C}" emma:medium="tactile" emma:mode="ink">
            <msink:context xmlns:msink="http://schemas.microsoft.com/ink/2010/main" type="paragraph" rotatedBoundingBox="7212,14025 14741,13128 14801,13634 7273,145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91CEFB-6A89-438D-8AF1-27B2B5CE9D8C}" emma:medium="tactile" emma:mode="ink">
              <msink:context xmlns:msink="http://schemas.microsoft.com/ink/2010/main" type="line" rotatedBoundingBox="7212,14025 14741,13128 14801,13634 7273,14531"/>
            </emma:interpretation>
          </emma:emma>
        </inkml:annotationXML>
        <inkml:traceGroup>
          <inkml:annotationXML>
            <emma:emma xmlns:emma="http://www.w3.org/2003/04/emma" version="1.0">
              <emma:interpretation id="{F92EBC36-874C-4CC0-9D9A-1189635B06EE}" emma:medium="tactile" emma:mode="ink">
                <msink:context xmlns:msink="http://schemas.microsoft.com/ink/2010/main" type="inkWord" rotatedBoundingBox="7216,14053 9944,13728 9995,14157 7267,14482">
                  <msink:destinationLink direction="with" ref="{21CE3C92-B748-4354-A97E-208C974D7CEE}"/>
                </msink:context>
              </emma:interpretation>
              <emma:one-of disjunction-type="recognition" id="oneOf0">
                <emma:interpretation id="interp0" emma:lang="en-US" emma:confidence="0">
                  <emma:literal>among</emma:literal>
                </emma:interpretation>
                <emma:interpretation id="interp1" emma:lang="en-US" emma:confidence="0">
                  <emma:literal>awning</emma:literal>
                </emma:interpretation>
                <emma:interpretation id="interp2" emma:lang="en-US" emma:confidence="0">
                  <emma:literal>arming</emma:literal>
                </emma:interpretation>
                <emma:interpretation id="interp3" emma:lang="en-US" emma:confidence="0">
                  <emma:literal>aiming</emma:literal>
                </emma:interpretation>
                <emma:interpretation id="interp4" emma:lang="en-US" emma:confidence="0">
                  <emma:literal>am*</emma:literal>
                </emma:interpretation>
              </emma:one-of>
            </emma:emma>
          </inkml:annotationXML>
          <inkml:trace contextRef="#ctx0" brushRef="#br0">4662-2005 413 0,'0'0'3'0,"0"0"0"15,0 0 0-15,-14 0 0 16,14 0 1-16,-19 10 1 16,5 0 0-16,-3 6 1 0,1 9-2 15,2 1 0-15,1 3-1 16,6 1 0-16,7 3-1 16,0-1 0-16,0-6-1 15,10-7 1-15,7-5-1 16,-1-10 1-16,5-4 0 0,-1-10 0 15,-1-10 0-15,2-7 1 16,-1-3-1-16,-11-7-1 16,5 0 1-16,-7 4-1 0,-4 0 0 15,1 2 0-15,-4 8 1 16,0 3-2-16,0 7 1 16,0 13 0-16,0 0 0 15,0 0-1-15,-7 17 1 16,7 9 0-16,0 3-1 0,3 10 1 15,7-3 0-15,1 1 0 16,2-2-1-16,3-3 1 16,5-13 0-16,-1-9-1 15,6-10 1-15,2-10-1 16,-2-9 1-16,1-13-1 0,-3-7 1 16,2-1-1-16,-5-6 0 15,-4 2 0-15,-1 4 0 0,1 3 0 16,-7 8-1-16,-3 7 1 15,-7 22 0-15,0 0 0 16,0 0 0-16,-11 28 1 16,1 5-1-16,-7 7 1 0,5 7 0 15,-2 0 0-15,11-1 0 16,-1-9 0-16,-3 0 0 16,7-14 0-16,0-9 2 15,0-14-3-15,17 0 0 16,-3-17 0-16,-5-9 0 0,8-9 0 15,4-2 0-15,-2-2 0 16,-2 3 0-16,4-2 0 16,-4 5 0-16,-5 9 0 15,-5 8 0-15,-7 16 0 0,0 0 0 16,10 10 0-16,-10 14 0 16,-7 5 0-16,4 7 0 15,-4 9 0-15,4-9 0 0,3 1 0 16,0-8 0-16,0-7 0 15,0-22 0-15,27 10 0 16,-10-20 0-16,6-18 0 16,7-9 0-16,0-2 0 15,8-4 0-15,-2-11 0 0,5 10 0 16,-8 2 0-16,-2 10 0 16,-5 9 0-16,-2 13 0 15,-12 10 0-15,5 10 0 16,-10 17 0-16,-4 10 0 0,1 3 0 15,3 3 0-15,-4-2 0 16,4-1 0-16,2-14 0 16,1-6 0-16,4-17 0 15,6-3 0-15,1-20 0 0,2-6 0 16,4-10 0-16,6-8 0 16,1-3 0-16,-1 0 0 15,0 3 0-15,1 5 0 16,-1 13 0-16,-6 9 0 0,-4 7 0 15,-2 10 0-15,-8 13 0 16,1 10 0-16,-2 7 0 16,0 4 0-16,-3 2 0 15,1-3 0-15,4-3 0 0,-1-9 0 16,0-11 0-16,4-10 0 16,7-10 0-16,2-13 0 15,5-7 0-15,2-11 0 16,4 1 0-16,3 0 0 0,-4 7 0 15,2 4 0-15,-9 4 0 16,-5 15 0-16,0 10 0 16,-11 3 0-16,-3 15 0 15,-10 6 0-15,7 5 0 0,-4 1 0 16,4 6 0-16,3-9 0 16,-1 0 0-16,5-10 0 15,3-10 0-15,0-7 0 16,2-7 0-16,2-13 0 0,6-10 0 15,-6-5 0-15,1-4 0 16,2 6 0-16,-1 0 0 16,-6 2 0-16,2 8 0 15,-7 10 0-15,-12 13 0 0,16-4 0 16,-13 11 0-16,-3 13 0 16,0 3 0-16,0 8 0 15,0 2 0-15,0-7 0 16,3 1 0-16,8-7 0 0,2-10 0 15,7-6 0-15,0-4 0 16,4-17 0-16,2-7 0 16,1-2 0-16,-4-1 0 15,-2 5 0-15,-4-3 0 0,0 11 0 16,-5 12 0-16,-12 2 0 16,11 6 0-16,-11 15 0 15,0 3 0-15,3-5 0 16,4 1 0-16,3-7 0 15,4 0 0-15,5-9 0 0,8-4 0 16,3 0 0-16,-3-10 0 16,10-4 0-16,-10 2 0 15,-8-2 0-15,-2 4 0 0,-3 1 0 16,-14 9 0-16,7-14 0 16,-7 14 0-16,-11 0 0 15,1 6 0-15,-14 4 0 16,5 4 0-16,-5 3 0 0,-5 2 0 15,-2 1 0-15,-6 0 0 16,1-4 0-16,-1-2 0 16,0-4 0-16,7-10 0 15,3 0 0-15,0-16 0 0,10-5 0 16,8-5 0-16,-1-1 0 16,6-3 0-16,4 8 0 15,0-3 0-15,0 25 0 16,-3-14 0-16,3 14 0 0,-17 22 0 15,3 5 0-15,-9 8 0 16,-4 9 0-16,-4 7 0 16,-5-2 0-16,-7 1 0 15,0-3 0-15,-11-10 0 0,1-8 0 16,-5-12 0-16,1-14 0 16,3-6 0-16,4-17 0 15,7-10 0-15,2-3 0 16,18-7 0-16,6 0 0 0,11 7 0 15,6 2 0-15,0 11 0 16,0 20 0-16,10-6 0 16,-7 12 0-16,-3 18 0 15,-3 6 0-15,-7 3 0 0,-4 6 0 16,-2-4 0-16,-5-2 0 16,1-6 0-16,-3-11 0 15,-4-9 0-15,1-7 0 16,-1-11 0-16,-4-8 0 15,-2-4 0-15,2-10 0 0,2 5 0 16,1 1 0-16,2 8 0 16,6 5 0-16,-1 11 0 15,5 3 0-15,3 10 0 0,2 10 0 16,8 7 0-16,0 2 0 16,3 9 0-16,0-5 0 15,3 1 0-15,7-5 0 16,0-5 0-16,1-1 0 0,-8-9 0 15,-3-14 0-15,-14 0 0 16,-9-4 0-16,-14-13 0 16,-6-3 0-16,-5 0 0 15,-5-3 0-15,-4 9 0 16,7-3 0-16,3 11 0 0,6 0 0 16,8 6 0-16,10 0 0 15,3 0 0-15,10 6 0 16,10-6 0-16,-14 13 0 15,14-13 0-15,0 10 0 0,0-10 0 16,0 14 0-16,0-14 0 16,-17 23 0-16,-2-12 0 15,-8 2 0-15,-13 1 0 0,-1-5 0 16,-13 5 0-16,8-4 0 16,-1-7 0-16,3 0 0 15,14-3 0-15,10-3 0 16,11-7 0-16,9-10 0 0,16-4 0 15,7-19-6-15,4 6-82 16,17-5-2-16</inkml:trace>
        </inkml:traceGroup>
        <inkml:traceGroup>
          <inkml:annotationXML>
            <emma:emma xmlns:emma="http://www.w3.org/2003/04/emma" version="1.0">
              <emma:interpretation id="{145A60CE-DFF7-419B-A536-E738128C4C9B}" emma:medium="tactile" emma:mode="ink">
                <msink:context xmlns:msink="http://schemas.microsoft.com/ink/2010/main" type="inkWord" rotatedBoundingBox="12373,13410 14741,13128 14801,13634 12434,13916">
                  <msink:destinationLink direction="with" ref="{E1FC7A3D-AB09-4418-A6BE-8A7F9393761F}"/>
                  <msink:destinationLink direction="with" ref="{21CE3C92-B748-4354-A97E-208C974D7CEE}"/>
                </msink:context>
              </emma:interpretation>
              <emma:one-of disjunction-type="recognition" id="oneOf1">
                <emma:interpretation id="interp5" emma:lang="en-US" emma:confidence="0">
                  <emma:literal>mur</emma:literal>
                </emma:interpretation>
                <emma:interpretation id="interp6" emma:lang="en-US" emma:confidence="0">
                  <emma:literal>mere</emma:literal>
                </emma:interpretation>
                <emma:interpretation id="interp7" emma:lang="en-US" emma:confidence="0">
                  <emma:literal>mire</emma:literal>
                </emma:interpretation>
                <emma:interpretation id="interp8" emma:lang="en-US" emma:confidence="0">
                  <emma:literal>mm</emma:literal>
                </emma:interpretation>
                <emma:interpretation id="interp9" emma:lang="en-US" emma:confidence="0">
                  <emma:literal>muu</emma:literal>
                </emma:interpretation>
              </emma:one-of>
            </emma:emma>
          </inkml:annotationXML>
          <inkml:trace contextRef="#ctx0" brushRef="#br0" timeOffset="1494.3766">9703-2583 387 0,'0'0'3'0,"0"0"1"16,0 0 0-16,0 0 1 0,-14 0 0 15,14 0 0-15,0 17 1 16,0-1 1-16,10 15-3 0,4-1-2 15,-1 10 0-15,3-1 0 16,-2 12-2-16,3-8-1 16,-3-3-1-16,-7-3-2 15,-2-13 1-15,0-14-1 16,-5-10 3-16,2-17 0 16,3-14 2-16,0-12 2 0,2-10 2 15,7-4 2-15,3-6 1 16,2 6 0-16,2 0-1 15,1 11 0-15,2 9-2 0,-7 11 0 16,0 15-2-16,-17 11 0 16,16 19-2-16,-9 16 1 15,-3 5-1-15,2 7-1 16,1 6 0-16,3-3 0 0,4-3-3 16,9-6 2-16,-3-15 0 15,4-13 0-15,-1-13 1 16,8-10 0-16,-2-17 1 15,-5-16 0-15,6-11 3 0,-3-2-1 16,-1-8 0-16,1 5 0 16,-3 1-1-16,-1 14 0 15,-6 16-1-15,2 13 1 16,-5 15-2-16,0 21 1 16,-1 19-1-16,1 11 0 0,3 4 1 15,-1 6 0-15,4 2-1 16,3-7 0-16,8-9 0 15,3-14 1-15,-1-12-1 0,3-17 1 16,-2-15-1-16,6-19 1 16,-7-17-1-16,1-12 3 15,-10-8-3-15,2-6 0 0,-5 6 0 16,-4 6 0-16,-8 12 0 16,-2 14 0-16,0 21 0 15,-7 14 0-15,0 21 0 16,0 13 0-16,3 9 0 15,1 7 0-15,9 8 0 0,4-9 0 16,6-5 0-16,11-11 0 16,2-17 0-16,4-12 0 15,5-10 0-15,-2-22 0 16,-9-9 0-16,-1-12 0 0,-9-6 0 16,-5 3 0-16,-9 3 0 15,-3 8 0-15,0 10 0 16,-7 19 0-16,0 12 0 15,3 8 0-15,-3 19 0 0,7 7 0 16,9 9 0-16,8 1 0 16,3-3 0-16,13-8 0 15,3-6 0-15,11-14 0 16,-1-13 0-16,5-13 0 0,-8-18 0 16,-3-6 0-16,-11-3 0 15,-5-3 0-15,-7 4 0 16,-12 5 0-16,-5 13 0 15,-7 21 0-15,0 0 0 16,0 17 0-16,0 13 0 0,0 11 0 16,0 1 0-16,14-1 0 15,3 0 0-15,6-15 0 16,7-6 0-16,-2-14 0 0,-2-6 0 16,1-16 0-16,-8-8 0 15,-5-5 0-15,-4-5 0 16,-6 1 0-16,-4 5 0 15,-4 2 0-15,4 26 0 0,7-19-77 16,-7 19-14-16</inkml:trace>
        </inkml:traceGroup>
      </inkml:traceGroup>
    </inkml:traceGroup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7:18.6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1C82329-8EC6-4F2D-AF11-B3118F5B570A}" emma:medium="tactile" emma:mode="ink">
          <msink:context xmlns:msink="http://schemas.microsoft.com/ink/2010/main" type="inkDrawing" rotatedBoundingBox="20632,14750 21251,13959 21309,14004 20689,14795" semanticType="callout" shapeName="Other">
            <msink:sourceLink direction="with" ref="{D4C63555-8168-4B07-B7E0-F105BDFA67CE}"/>
          </msink:context>
        </emma:interpretation>
      </emma:emma>
    </inkml:annotationXML>
    <inkml:trace contextRef="#ctx0" brushRef="#br0">654-3 264 0,'0'0'2'0,"0"0"0"0,0 0 3 16,-7 0 5-16,7 0 4 16,-14 0 2-16,14 0 3 15,-12 0 2-15,12 0 2 16,0 0 2-16,-14 4-4 15,14-4-1-15,0 0-3 0,0 0-2 16,-14 4-1-16,14-4-3 16,0 0-1-16,-17 10-8 15,17-10-2-15,-12 6 0 16,12-6 0-16,-21 13 0 0,21-13 0 16,-27 27 0-16,11-8 0 15,-8 8 0-15,-3 11 0 16,-3 5 0-16,-4 6 0 0,-6 8 0 15,1 0 0-15,-1 4 0 16,2-8 0-16,2-1 0 16,2-3 0-16,4-6 0 15,6-11 0-15,0-5 0 16,5 1 0-16,2-9 0 0,3-1 0 16,14-18 0-16,-19 18 0 15,19-18 0-15,0 0 0 16,-14 8 0-16,14-8 0 15,0 0-35-15,14-18-54 0,2-1-5 16</inkml:trace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7:19.0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DDDEA1-4BA4-40AE-8BE9-8B63965AC930}" emma:medium="tactile" emma:mode="ink">
          <msink:context xmlns:msink="http://schemas.microsoft.com/ink/2010/main" type="inkDrawing" rotatedBoundingBox="21259,13901 21939,14377 21901,14431 21221,13954" semanticType="callout" shapeName="Other">
            <msink:sourceLink direction="with" ref="{076888D3-1BDB-4D13-B52E-1ADA4DD7DFD1}"/>
          </msink:context>
        </emma:interpretation>
      </emma:emma>
    </inkml:annotationXML>
    <inkml:trace contextRef="#ctx0" brushRef="#br0">5 0 360 0,'0'0'8'0,"0"0"3"16,0 0 2-16,0 0 3 15,3 7 0-15,-3-7 2 16,0 0 0-16,-3 16 1 15,3-16-6-15,-4 21-4 16,4-9-2-16,4 5-4 0,13-3-3 16,5 6 0-16,12 0 0 15,13 7 0-15,0-4 0 16,10 10 0-16,-1 0 0 16,1 2 0-16,-7 1 0 0,1 1 0 15,-7-2 0-15,-10-3 0 16,2-3 0-16,-10-9 0 15,-2-6 0-15,0-2-18 16,6-12-69-16,-17 0-3 0</inkml:trace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7:20.1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76888D3-1BDB-4D13-B52E-1ADA4DD7DFD1}" emma:medium="tactile" emma:mode="ink">
          <msink:context xmlns:msink="http://schemas.microsoft.com/ink/2010/main" type="inkDrawing" rotatedBoundingBox="21174,13203 21536,15687 21214,15734 20852,13250" shapeName="Other">
            <msink:destinationLink direction="with" ref="{24DDDEA1-4BA4-40AE-8BE9-8B63965AC930}"/>
          </msink:context>
        </emma:interpretation>
      </emma:emma>
    </inkml:annotationXML>
    <inkml:trace contextRef="#ctx0" brushRef="#br0">-5 0 330 0,'0'0'5'0,"0"0"2"16,0 19 3-16,0-19 1 0,0 23 5 15,0-23 1-15,17 22 1 16,-1-12 0-16,8-8-3 16,4 2-3-16,5 0-2 15,6-1-2-15,2 1-3 0,-4 6-1 16,0-1-2-16,-11 11-1 15,-5 6-1-15,-14 6 0 16,-7 4 0-16,-17 7-1 16,-11-4-1-16,-1 4 0 0,-9 2-1 15,5-5 0-15,7-6 1 16,6-1-1-16,9-6 0 16,11-5 1-16,7 2 1 15,17-12 1-15,2 5 0 0,14-3-1 16,-2 0 1-16,-4-4 0 15,-1 3 1-15,-11 1-1 16,-5 2 0-16,-13 4 0 16,-4 6 0-16,-17 1 0 0,-3 4 1 15,-3-2 0-15,-5 1 0 16,6 4 0-16,5-4 0 16,1-7 0-16,9 1 0 15,7-8 1-15,7 1 0 0,5-7 0 16,12-4 0-16,7 0 0 15,-5 2 0-15,3 2 0 16,-5 4-1-16,0-1 1 16,-15 10-1-16,-9 7 0 0,-5 4-1 15,-16 1 1-15,-6 10-1 16,-3-5 0-16,-6-1 0 16,5-1-1-16,7-5 1 15,7-7 0-15,11-6 1 0,6-7-1 16,18 1 1-16,4-6 0 15,11-3 0-15,5 2 1 16,-2 0-1-16,2 3-1 16,-5 4 1-16,-6 2-1 0,-8 7 0 15,-8 1 0-15,-5 2 0 16,-6 1 1-16,-6 7-1 16,-5-5 1-16,-1-5-1 15,-2 2 0-15,1-1 1 0,2-5-1 16,6-3 0-16,0-5 0 15,5 1 0-15,5 0 0 16,0-3 0-16,9 0 0 16,0 4 0-16,5-5 0 0,1 5-1 15,4 0 1-15,-3 3 0 16,2-4 0-16,-6 7-1 16,-5 3 0-16,-2 0 1 15,-10 3 0-15,0 9 0 0,-16-2 0 16,-1 11 0-16,-10-4 1 15,-3 0-1-15,0 6 1 16,-3-3 0-16,2-2 1 16,2-1-1-16,5-10 3 0,10-6-4 15,5-5 0-15,9-2 0 16,0-17 0-16,23 4 0 16,7-4-5-16,-7 0-76 15,18-11-6-15</inkml:trace>
  </inkml:traceGroup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7:21.7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69BAC4-87DE-40B5-A432-7FB88FD8D485}" emma:medium="tactile" emma:mode="ink">
          <msink:context xmlns:msink="http://schemas.microsoft.com/ink/2010/main" type="inkDrawing" rotatedBoundingBox="22923,13651 24046,13399 24200,14085 23076,14336" shapeName="Other"/>
        </emma:interpretation>
      </emma:emma>
    </inkml:annotationXML>
    <inkml:trace contextRef="#ctx0" brushRef="#br0">0 182 397 0,'0'0'5'0,"0"0"3"0,7 6 1 15,-7-6 1-15,7 24 2 16,-5-8 1-16,5 11 1 15,-3-1-1-15,6 11-4 16,3-1-3-16,4 13-1 0,6-4-1 16,11 9-2-16,6-1-1 15,7 1 0-15,6-8 1 16,9-5-2-16,-7-8 0 0,9-10 0 16,-4-6 0-16,-2-14 0 15,-8-10 0-15,-7-12 0 16,-6-11 0-16,-3-15 0 15,-15-1 0-15,9-9 0 16,-11-10 0-16,3-1 0 0,0-5 0 16,3 5 0-16,7-2 0 15,-3 12 0-15,10 10 0 16,-3 2 0-16,9 14 0 0,-7-3 0 16,-2 17-72-16,10 6-20 15</inkml:trace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7:21.1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11DCEC5-E216-4EC9-9DA5-7E5F2E0A46D8}" emma:medium="tactile" emma:mode="ink">
          <msink:context xmlns:msink="http://schemas.microsoft.com/ink/2010/main" type="inkDrawing" rotatedBoundingBox="23614,13071 23684,15428 23325,15438 23255,13082" shapeName="Other"/>
        </emma:interpretation>
      </emma:emma>
    </inkml:annotationXML>
    <inkml:trace contextRef="#ctx0" brushRef="#br0">0 3 369 0,'0'0'4'0,"0"0"1"16,0 0 4-16,10 0-1 15,6 0 0-15,4-4 2 0,10 4-1 16,7 0 1-16,0 4-3 16,11 2-2-16,-5 3-2 15,-7 5 0-15,-5 5-1 16,-15 8 0-16,-16-3 0 0,-6 13 0 15,-25-1-1-15,-5 5 0 16,-15 2 0-16,1 4-1 16,0-5-1-16,10 0 1 15,9 1-1-15,12-10 0 16,16 3 1-16,13-9 0 0,13 1 0 16,11-2 0-16,-1-3 1 15,1 5 0-15,-5 1-1 16,-5 2-1-16,-15 5 1 0,-9 8-1 15,-5-5 1-15,-19 5-1 16,-2-2-1-16,2 2 0 16,0-4 2-16,10-7 0 15,7-2 0-15,7-7 0 0,17-1 1 16,11-3 1-16,1 0 0 16,5-1 1-16,-4 1 0 15,-6 7-1-15,-12 3 0 16,-12 7-1-16,-2-1-1 15,-15 5 0-15,-10 3-1 0,1-8 0 16,-2 0 0-16,9-2 1 16,9 0 0-16,10-8 1 15,3 1 1-15,18-4 0 0,5 5 0 16,3-9 1-16,9 7-1 16,-9-2 0-16,2-4-1 15,-5 7-1-15,-2-8 0 16,-7 9 0-16,-8-5-1 0,-9 3 1 15,0 0 1-15,-9 6 0 16,-15-3 2-16,-12 8-1 16,-7-3 1-16,-5 6 1 15,-2-3-1-15,3-5 0 16,3-1 1-16,14-8-1 0,13-3 1 16,17-6-4-16,11-1 0 15,16-3 0-15,9 6 0 16,2-2 0-16,2 6 0 15,-1-1 0-15,-8 1 0 0,-1 1-42 16,-13-3-44-16,-17-18-4 16</inkml:trace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7:23.1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08AA44D-D844-4667-9392-CB78A1E8D3BA}" emma:medium="tactile" emma:mode="ink">
          <msink:context xmlns:msink="http://schemas.microsoft.com/ink/2010/main" type="writingRegion" rotatedBoundingBox="25800,13435 26353,13435 26353,14165 25800,14165"/>
        </emma:interpretation>
      </emma:emma>
    </inkml:annotationXML>
    <inkml:traceGroup>
      <inkml:annotationXML>
        <emma:emma xmlns:emma="http://www.w3.org/2003/04/emma" version="1.0">
          <emma:interpretation id="{35AB520D-1057-4171-894F-B4041A681684}" emma:medium="tactile" emma:mode="ink">
            <msink:context xmlns:msink="http://schemas.microsoft.com/ink/2010/main" type="paragraph" rotatedBoundingBox="25800,13435 26353,13435 26353,14165 25800,141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D01BB5-6F7F-4305-AF4F-0018E773CA25}" emma:medium="tactile" emma:mode="ink">
              <msink:context xmlns:msink="http://schemas.microsoft.com/ink/2010/main" type="line" rotatedBoundingBox="25800,13435 26353,13435 26353,14165 25800,14165"/>
            </emma:interpretation>
          </emma:emma>
        </inkml:annotationXML>
        <inkml:traceGroup>
          <inkml:annotationXML>
            <emma:emma xmlns:emma="http://www.w3.org/2003/04/emma" version="1.0">
              <emma:interpretation id="{D4C63555-8168-4B07-B7E0-F105BDFA67CE}" emma:medium="tactile" emma:mode="ink">
                <msink:context xmlns:msink="http://schemas.microsoft.com/ink/2010/main" type="inkWord" rotatedBoundingBox="25800,13435 26353,13435 26353,14165 25800,14165">
                  <msink:destinationLink direction="with" ref="{61C82329-8EC6-4F2D-AF11-B3118F5B570A}"/>
                  <msink:destinationLink direction="with" ref="{993A250C-9CC5-44C6-A5A1-BFAB2839349D}"/>
                  <msink:destinationLink direction="with" ref="{B39914E7-6917-4872-B0C2-C1DBB3248D46}"/>
                  <msink:destinationLink direction="with" ref="{E1FC7A3D-AB09-4418-A6BE-8A7F9393761F}"/>
                </msink:context>
              </emma:interpretation>
              <emma:one-of disjunction-type="recognition" id="oneOf0">
                <emma:interpretation id="interp0" emma:lang="en-US" emma:confidence="0">
                  <emma:literal>/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'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553 0 447 0,'0'0'4'0,"0"0"0"0,-20 18 1 15,4 0 1-15,-8 8 0 16,-9 7 1-16,-12 6 0 16,-5 20-2-16,-6 0-2 15,2 8-2-15,-3 2 0 0,4 6-3 16,2-6-3-16,14 5-9 16,3-1-53-16,11-22-17 15</inkml:trace>
        </inkml:traceGroup>
      </inkml:traceGroup>
    </inkml:traceGroup>
  </inkml:traceGroup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7:22.8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39914E7-6917-4872-B0C2-C1DBB3248D46}" emma:medium="tactile" emma:mode="ink">
          <msink:context xmlns:msink="http://schemas.microsoft.com/ink/2010/main" type="inkDrawing" rotatedBoundingBox="26601,12613 26914,15037 26267,15121 25954,12697" semanticType="callout" shapeName="Other">
            <msink:sourceLink direction="with" ref="{D4C63555-8168-4B07-B7E0-F105BDFA67CE}"/>
          </msink:context>
        </emma:interpretation>
      </emma:emma>
    </inkml:annotationXML>
    <inkml:trace contextRef="#ctx0" brushRef="#br0">83 7 425 0,'0'0'3'0,"0"0"1"0,0 0 2 16,12 0-2-16,-12 0 3 15,21-3 1-15,-4 0 0 16,10 3 0-16,3 0-2 16,-1 3-2-16,5 7 0 15,-1 7-2-15,5 12-1 0,-12 5 0 16,-2 13 1-16,-14 6-1 15,-10 8 0-15,-14 4 0 16,-15 10 0-16,-16 0 1 16,-5 0-1-16,-6-2 0 0,-5-3-1 15,11-3 0-15,7-6 0 16,12-12 0-16,21-7 1 16,14-7-1-16,30-11 0 15,9-1 1-15,17-7-1 0,11-2 0 16,-4 2 1-16,-5 4-1 15,-14 7 0-15,-15 7 0 16,-26 9-1-16,-16 4-1 16,-29 2 0-16,-12 8 0 0,-10-3-1 15,0-4 0-15,3-4 1 16,9-5 0-16,18-8 0 16,17-4 2-16,16-8 0 0,23-1 0 15,22-3 1-15,16-7-1 16,13 4 0-16,6 2 0 15,8 1 0-15,-3 5 0 16,-9 6-1-16,-18 2 1 0,-15 7 0 16,-19 2 1-16,-23 8-1 15,-14 4 0-15,-23-5 0 16,-17 3 0-16,-5 0 1 16,-9-1 0-16,1-1 0 15,9-2 0-15,8-3 2 0,8-5-1 16,19-3 1-16,12-7-1 15,14-4 0-15,17-7-1 16,12-2-2-16,7-14-6 16,11 6-24-16,13-12-53 0,-14-15-3 15</inkml:trace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7:23.36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3A250C-9CC5-44C6-A5A1-BFAB2839349D}" emma:medium="tactile" emma:mode="ink">
          <msink:context xmlns:msink="http://schemas.microsoft.com/ink/2010/main" type="inkDrawing" rotatedBoundingBox="26336,13483 27550,14171 27452,14345 26238,13656" semanticType="callout" shapeName="Other">
            <msink:sourceLink direction="with" ref="{D4C63555-8168-4B07-B7E0-F105BDFA67CE}"/>
          </msink:context>
        </emma:interpretation>
      </emma:emma>
    </inkml:annotationXML>
    <inkml:trace contextRef="#ctx0" brushRef="#br0">0 0 454 0,'0'0'4'16,"0"0"0"-16,0 0 0 0,0 0 1 15,19 0-1-15,14 0 1 16,18 2 0-16,13 12 1 15,22 6-3-15,21 13 0 16,12 12 0-16,1 7 1 0,4 14 0 16,-10 5-1-16,-14 6-3 15,-9 0 0-15,-22-5 0 16,-14 2 0-16,-36-3-78 16,2-18-9-16</inkml:trace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6:42.9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6A6E14A-7065-485E-8056-25831EEA0E8F}" emma:medium="tactile" emma:mode="ink">
          <msink:context xmlns:msink="http://schemas.microsoft.com/ink/2010/main" type="writingRegion" rotatedBoundingBox="4444,3828 6052,3828 6052,9690 4444,9690"/>
        </emma:interpretation>
      </emma:emma>
    </inkml:annotationXML>
    <inkml:traceGroup>
      <inkml:annotationXML>
        <emma:emma xmlns:emma="http://www.w3.org/2003/04/emma" version="1.0">
          <emma:interpretation id="{8F36E19D-70FE-4E46-BEBA-373B499AE60F}" emma:medium="tactile" emma:mode="ink">
            <msink:context xmlns:msink="http://schemas.microsoft.com/ink/2010/main" type="paragraph" rotatedBoundingBox="4444,3828 6052,3828 6052,9690 4444,96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223DA6-9411-4EEB-A309-46C5AAF57923}" emma:medium="tactile" emma:mode="ink">
              <msink:context xmlns:msink="http://schemas.microsoft.com/ink/2010/main" type="line" rotatedBoundingBox="4444,3828 6052,3828 6052,9690 4444,9690"/>
            </emma:interpretation>
          </emma:emma>
        </inkml:annotationXML>
        <inkml:traceGroup>
          <inkml:annotationXML>
            <emma:emma xmlns:emma="http://www.w3.org/2003/04/emma" version="1.0">
              <emma:interpretation id="{9FF3C91D-5438-4114-AE77-EF28D47C3482}" emma:medium="tactile" emma:mode="ink">
                <msink:context xmlns:msink="http://schemas.microsoft.com/ink/2010/main" type="inkWord" rotatedBoundingBox="5202,3763 6074,9575 5172,9710 4300,3898">
                  <msink:destinationLink direction="with" ref="{ED14B653-253D-4EB8-A44E-C25646C0A326}"/>
                  <msink:destinationLink direction="with" ref="{57DC7A77-70C0-4F36-AE84-D2CB20FE110F}"/>
                </msink:context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1">
                  <emma:literal>J k</emma:literal>
                </emma:interpretation>
                <emma:interpretation id="interp2" emma:lang="en-US" emma:confidence="0">
                  <emma:literal>"n</emma:literal>
                </emma:interpretation>
                <emma:interpretation id="interp3" emma:lang="en-US" emma:confidence="0">
                  <emma:literal>inn</emma:literal>
                </emma:interpretation>
                <emma:interpretation id="interp4" emma:lang="en-US" emma:confidence="0">
                  <emma:literal>"a</emma:literal>
                </emma:interpretation>
              </emma:one-of>
            </emma:emma>
          </inkml:annotationXML>
          <inkml:trace contextRef="#ctx0" brushRef="#br0">1767-12240 433 0,'0'0'5'0,"0"0"-1"15,0 0 3-15,-5 8 1 16,5-8 0-16,19 2 1 15,15-2 1-15,23-2-1 16,17-15-6-16,29 4-9 16,11 13-56-16,24-23-22 0</inkml:trace>
          <inkml:trace contextRef="#ctx0" brushRef="#br0" timeOffset="-171.8736">2127-12055 353 0,'0'0'6'0,"0"0"4"0,0 0 0 15,0 0 3-15,0 0 0 16,0 0 1-16,0 6 0 16,0-6 2-16,12 21-6 0,2-1-3 15,3 6-1-15,2 7-1 16,9 12 0-16,-1 4-1 15,-1 11-1-15,-2 4 1 16,0 10-1-16,-8-2 0 0,-6 1 1 16,-10 1-2-16,-3 0 1 15,-18-14 0-15,-8-8-3 16,-9-7 0-16,-14-12 0 0,-10-10 0 16,-5-10 0-16,-7-13 0 15,-2-9-6-15,6-14-20 16,13-14-59-16,3-14-3 15</inkml:trace>
          <inkml:trace contextRef="#ctx0" brushRef="#br0" timeOffset="874.9991">2723-7443 373 0,'0'0'4'0,"0"0"4"0,13 0 0 16,-13 0 0-16,9 18 2 15,-5 2 0-15,-1 3 2 0,-3 17-1 16,0 11-3-16,-9 8-2 15,-5 14-2-15,-3 8 0 16,0 9 0-16,-2 3-2 16,2 4-1-16,0-7 2 0,3-7-1 15,2-12-1-15,5-16 1 16,0-6 0-16,4-26 1 16,3-23-1-16,10 4 0 15,4-19-1-15,5-19-1 0,12-11 0 16,5-16 1-16,11-12-1 15,-1-10 0-15,5-11 0 16,3-4 1-16,-1-3-1 16,1 0 1-16,-11 3 0 0,-2 16 0 15,-11 8 1-15,-7 13-1 16,-9 18 1-16,-7 10-1 16,-7 17 0-16,0 16 0 15,-14 2 0-15,-3 22-1 0,0 13 1 16,-2 6 0-16,-5 14-1 15,0 7 1-15,-2 8 0 16,2 5-1-16,-6 4 2 16,0-9-2-16,-3 2 0 0,-12-10 0 15,6-11 0-15,-5-7 0 16,3-8 0-16,5-11 0 16,3-8 0-16,9-9 0 0,7-6 0 15,17-4 0-15,17 0 0 16,16 0 0-16,25-4 0 15,15-2 0-15,28 2 0 16,16 2 0-16,33 2-75 16,15 2-16-16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3:19.14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F8F2EC5-15DB-4F2B-9C0A-5FB25BB8BD3F}" emma:medium="tactile" emma:mode="ink">
          <msink:context xmlns:msink="http://schemas.microsoft.com/ink/2010/main" type="inkDrawing"/>
        </emma:interpretation>
      </emma:emma>
    </inkml:annotationXML>
    <inkml:trace contextRef="#ctx0" brushRef="#br0">814 0 384 0,'0'0'9'0,"0"0"3"0,0 0 3 15,-17 4 1-15,1 10 1 16,-8 9 2-16,-10 14-1 16,-5 9 1-16,-12 18-17 15,-9 12-2-15,-7 11 0 0,-10 10 0 16,-3 2 0-16,6-1 0 16,4-1 0-16,6-18 0 15,14-7 0-15,7-30-34 0,-5-15-53 16,48-27-3-16</inkml:trace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8:35.5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14B653-253D-4EB8-A44E-C25646C0A326}" emma:medium="tactile" emma:mode="ink">
          <msink:context xmlns:msink="http://schemas.microsoft.com/ink/2010/main" type="inkDrawing" rotatedBoundingBox="3240,4229 3505,5373 3409,5396 3144,4251" semanticType="callout" shapeName="Other">
            <msink:sourceLink direction="with" ref="{9FF3C91D-5438-4114-AE77-EF28D47C3482}"/>
          </msink:context>
        </emma:interpretation>
      </emma:emma>
    </inkml:annotationXML>
    <inkml:trace contextRef="#ctx0" brushRef="#br0">2-6 359 0,'0'0'9'0,"0"0"3"16,0 0 3-16,-12 0 0 16,12 0 0-16,0 0 2 15,0 0 0-15,0 20 1 0,9-4-8 16,8 7-3-16,3 16-1 15,1 6-2-15,5 11 1 16,1 12-3-16,-1 5-2 16,-2 10 0-16,-3 8 0 15,-5-1 0-15,1 0 0 0,0-7 0 16,-8 0 0-16,-6-8 0 16,-3-12 0-16,4 0-7 15,-13-12-79-15,-2-12-2 0</inkml:trace>
  </inkml:traceGroup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8:36.6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7DC7A77-70C0-4F36-AE84-D2CB20FE110F}" emma:medium="tactile" emma:mode="ink">
          <msink:context xmlns:msink="http://schemas.microsoft.com/ink/2010/main" type="inkDrawing" rotatedBoundingBox="3345,7733 3675,9403 3584,9421 3255,7750" semanticType="callout" shapeName="Other">
            <msink:sourceLink direction="with" ref="{9FF3C91D-5438-4114-AE77-EF28D47C3482}"/>
          </msink:context>
        </emma:interpretation>
      </emma:emma>
    </inkml:annotationXML>
    <inkml:trace contextRef="#ctx0" brushRef="#br0">33 0 439 0,'0'0'2'0,"0"0"1"16,0 0 1-16,-7 13 0 15,0 0 1-15,0 7 0 0,4 13 1 16,-4 12 1-16,4 7-2 15,3 15 0-15,6 13-1 16,12 17 0-16,2 11-1 16,10 8 0-16,0 4 0 15,0-3 0-15,4 0 0 0,-4-6 0 16,-3-8-3-16,-4-13 0 16,-6-13 0-16,0-14 0 15,-7-10 0-15,-1-10 0 16,-2-6 0-16,-4-13 0 0,-3-8 0 15,0-3 0-15,0-13 0 16,0 18 0-16,0-18 0 16,0 0 0-16,-12 10 0 0,7 6-6 15,5-16-83-15,-7 14-2 16</inkml:trace>
  </inkml:traceGroup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9:12.0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28A301D-E549-4727-9E3F-44BD5CAA3FB9}" emma:medium="tactile" emma:mode="ink">
          <msink:context xmlns:msink="http://schemas.microsoft.com/ink/2010/main" type="inkDrawing" rotatedBoundingBox="6649,5794 8023,435 12938,1695 11564,7054" semanticType="enclosure" shapeName="Other">
            <msink:sourceLink direction="with" ref="{4741C7CB-6650-4F7A-A331-F6A35D724B16}"/>
            <msink:sourceLink direction="with" ref="{4854DCA1-F804-4A1B-8C56-346755B58B94}"/>
          </msink:context>
        </emma:interpretation>
      </emma:emma>
    </inkml:annotationXML>
    <inkml:trace contextRef="#ctx0" brushRef="#br0">129 0 77 0,'0'0'11'16,"0"0"11"-16,0 0 4 0,0 0 4 15,0 0 5-15,0 0 0 16,0 0 4-16,0 0-1 16,0 0-9-16,-7 14-9 15,7 0-3-15,0 3-4 0,0 2-5 16,4 8-2-16,-4 10-3 15,3 4 0-15,-3 5-1 16,0 3-1-16,0 12 0 16,-7 2 1-16,4 4 0 15,-4 2 0-15,4 6 0 0,-1-6 0 16,1 5 0-16,-1-3 0 16,1 2 2-16,0-4 0 15,-1 9 0-15,-3-2-1 0,5 4 1 16,-12 5 0-16,8 0 0 15,-5-1 1-15,1-1-1 16,3 4 0-16,0 1-1 16,4-5 2-16,1 1-1 0,2-1 0 15,-5-3 1-15,3 3-1 16,2 0-2-16,-5 8 1 16,3-5-1-16,-1 5-1 15,-1-1 0-15,1-1 0 0,3 5-1 16,0-1 1-16,0-10 0 15,3 2 1-15,1-8 0 16,-1-5-2-16,-1-1 0 16,3-5 0-16,-5-2 0 0,2-4 0 15,-2-4 0-15,5 3 0 16,-3-10 0-16,-2-7 0 16,3-11 0-16,1-15-11 15,6-32-71-15,-3-11-6 0</inkml:trace>
    <inkml:trace contextRef="#ctx0" brushRef="#br0" timeOffset="2078.1585">7-91 249 0,'0'0'5'0,"0"0"4"16,0 0 1-16,0 0 4 15,12-11 3-15,4 11 2 16,4 0 0-16,10-6 1 0,14 6-4 15,6-8-2-15,17 8-3 16,14-6-3-16,12 0-3 16,14 2-2-16,17-4-1 15,14 6 0-15,8 2-1 0,12 0 0 16,-1 0 0-16,8 0-1 16,-1 0 1-16,-4 2 0 15,-2 2-1-15,-4 0 2 16,-10-4 1-16,-3 0 0 0,-13-4 1 15,-1 4 1-15,-3-6 0 16,-7 3 0-16,-7-5 0 16,1 5-1-16,-4-4 0 0,-10 3-1 15,-7 2 0-15,-6-2-1 16,-6 0 0-16,-11 4 2 16,-17-2-1-16,-10-2 2 15,-11 4-1-15,-8 0 1 16,-11-2-2-16,-10 2 1 0,0 0-1 15,0 0-1-15,0 0-2 16,0 0 0-16,14-8 0 16,-14 8 0-16,0 0 0 15,0 0 0-15,0 0 0 0,10 14 0 16,-10-14 0-16,3 20 0 16,-3-3 0-16,7 3 0 15,-7 3 0-15,0 3 0 16,0 10 0-16,0 1 0 0,0 8 0 15,0 4 0-15,-7 5 0 16,0 6 0-16,-3 2 0 16,0 13 0-16,3-2 0 0,-3 4 0 15,3 3 0-15,7 3 0 16,-2 8 0-16,2-1 0 16,2 3 0-16,3 1 0 15,4 6 0-15,1 3 0 16,4 5 0-16,-1-2 0 0,-4 5 0 15,5-3 0-15,-4 0 0 16,4 2 0-16,-2-6 0 16,-5 3 0-16,0-11 0 15,0 5 0-15,-4-9 0 0,4-1 0 16,-4-1 0-16,4-1 0 16,-7 6 0-16,7-5 0 15,3-1 0-15,-3 2 0 16,2 3 0-16,2-8 0 0,-1 1 0 15,3-4 0-15,-2-2 0 16,-1-3 0-16,-1-6 0 16,1-2 0-16,-3-3 0 0,3 0 0 15,-3-1 0-15,3-3 0 16,-3 1 0-16,7-1 0 16,-5-6 0-16,1 0 0 15,4 0 0-15,-4-7 0 16,-3-7 0-16,0-6 0 0,-5-6 0 15,5-12 0-15,-4-2 0 16,-3-17 0-16,0 12 0 16,0-12 0-16,0 0 0 15,-7-12 0-15,7 12 0 0,-17-17 0 16,17 17 0-16,-22-17 0 16,22 17 0-16,-23-13 0 15,9 10 0-15,-3 0 0 16,3-1 0-16,-6 4 0 0,-3 0 0 15,-4 0 0-15,-3 0 0 16,-14 0 0-16,4 4 0 16,-13-1 0-16,-1 7 0 0,-6-4 0 15,-4 2 0-15,1 1 0 16,-11 1 0-16,3-3 0 16,-5 3 0-16,-8-4 0 15,0 0 0-15,-6 5 0 0,-8-1 0 16,-2-4 0-16,-7 0 0 15,-8 4 0-15,-2 2 0 16,0-6 0-16,-3 1 0 16,-1 1 0-16,-6-2 0 15,6 4 0-15,-3-4 0 0,0 1 0 16,4-4 0-16,-1 4 0 16,4-1 0-16,-4 1 0 15,11-5 0-15,3 6 0 16,6-1 0-16,4-1 0 0,10 0 0 15,7 2 0-15,10-6 0 16,9 2 0-16,10-4 0 16,5 2 0-16,13-2 0 15,5 0 0-15,9 0 0 0,2-2 0 16,3 2 0-16,14 0 0 16,-17-6 0-16,17 6 0 15,0 0 0-15,-16-8 0 0,16 8 0 16,0 0 0-16,-17-12 0 15,17 12 0-15,-13-17 0 16,6 4 0-16,-2-1 0 16,2-5 0-16,0-5 0 0,-3-3 0 15,3-4 0-15,0-5 0 16,0-3 0-16,1-2 0 16,-1-2 0-16,1-3 0 15,-1 1 0-15,-3-2 0 16,3-1 0-16,-3-1 0 0,3 3 0 15,-3 3 0-15,1 0 0 16,2 2 0-16,-3 5 0 16,3-1 0-16,3 7 0 15,1-3 0-15,3 3 0 0,0 0 0 16,0 1 0-16,0-10 0 16,0 9 0-16,0 2 0 15,3 1 0-15,-3-1 0 0,0 7 0 16,0 5 0-16,0 3 0 15,0 13 0-15,0-16 0 16,0 16 0-16,0 0 0 16,0 0 0-16,0 0 0 0,-3-17 0 15,3 17-76-15,0 0-16 16</inkml:trace>
  </inkml:traceGroup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9:14.8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3EF019B-441A-46CE-8DC4-E61D679ED3C7}" emma:medium="tactile" emma:mode="ink">
          <msink:context xmlns:msink="http://schemas.microsoft.com/ink/2010/main" type="inkDrawing" rotatedBoundingBox="4749,1861 7799,1847 7800,1890 4749,1905" shapeName="Other">
            <msink:destinationLink direction="to" ref="{3D8BF62B-0715-436F-9A44-591F4C6EF72D}"/>
          </msink:context>
        </emma:interpretation>
      </emma:emma>
    </inkml:annotationXML>
    <inkml:trace contextRef="#ctx0" brushRef="#br0">3051 31 267 0,'0'0'5'0,"0"0"5"0,0 0 1 16,0 0 4-16,0 0 2 15,0 0 1-15,0-10 1 0,0 10 3 16,0 0-6-16,0 0-3 15,-7-6-3-15,-10 3-1 16,-2-1-2-16,-15 1-2 16,-9 3-1-16,-18-3 0 15,-13 3-1-15,-16-3 1 0,-14 3-1 16,-13 0 0-16,-14 0 0 16,-9 0 1-16,-11 0-1 15,-6 0 0-15,-8 0-1 16,5 3 0-16,-7 3 0 15,3-2-1-15,6 2 0 0,4 1 0 16,10-7-1-16,6 3 1 16,14 0 0-16,11-3 0 15,12 0-1-15,14-3 1 0,13 0-1 16,14-1-5-16,13-9-18 16,21 10-61-16,2 0 0 15</inkml:trace>
  </inkml:traceGroup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9:17.1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B621DA6-A212-4A45-969A-9F1B21CC784E}" emma:medium="tactile" emma:mode="ink">
          <msink:context xmlns:msink="http://schemas.microsoft.com/ink/2010/main" type="inkDrawing" rotatedBoundingBox="13553,3054 19224,-1435 23518,3988 17847,8478" hotPoints="21123,998 21187,5985 16200,6048 16137,1062" semanticType="enclosure" shapeName="Square">
            <msink:destinationLink direction="to" ref="{3D8BF62B-0715-436F-9A44-591F4C6EF72D}"/>
            <msink:destinationLink direction="to" ref="{478FA718-B68E-4A44-BC2A-EFA2AB24A084}"/>
          </msink:context>
        </emma:interpretation>
      </emma:emma>
    </inkml:annotationXML>
    <inkml:trace contextRef="#ctx0" brushRef="#br0">189 4 306 0,'0'0'7'0,"0"-19"3"0,0 19 2 16,0-17 1-16,0 17 0 16,0 0 1-16,0 0 3 15,0 0-2-15,0 33-5 16,0 8-2-16,0 2-3 0,0 13-2 16,-2 8 2-16,2 9-3 15,0 7-1-15,7 11 1 16,-7 6 1-16,0-4-2 15,0 5 1-15,0 0 0 0,-10 13 1 16,-1-5 1-16,5 6 0 16,-5-10-1-16,8 2 0 15,3 6 0-15,0 5 0 16,0-2 1-16,0 3-1 0,3 0 0 16,4-6-1-16,-3 8 0 15,2-1 0-15,-9 3-1 16,-4-8 3-16,0-4-2 15,-3-1-1-15,0-7 1 0,-3 0-1 16,0 0 0-16,-4-3 1 16,3-1-1-16,5 2-1 15,-1-1 0-15,-1 2 1 16,8 1-1-16,-4-6 1 0,4 0 0 16,3-2-1-16,-4 0 1 15,1-13 1-15,0-2-2 16,3-4 0-16,-4-12 0 0,4-2 0 15,0-2 0-15,-7-3 0 16,4-2 0-16,1-1 0 16,2 1 0-16,0-1 0 15,-5 7 0-15,5-19 0 0,-2 2 0 16,2-14 0-16,0-11 0 16,0-16 0-16,0 0-85 15,-4-26-2-15</inkml:trace>
    <inkml:trace contextRef="#ctx0" brushRef="#br0" timeOffset="1593.7457">10-112 288 0,'0'0'4'0,"0"0"3"0,9 0 1 16,-9 0 4-16,24-3 1 15,-4-1 0-15,10 2 0 16,13 2 2-16,5-5-4 0,15 5-1 16,3-3-5-16,25 3-3 15,16-2 1-15,10 2-1 16,17 0 0-16,14 0 0 15,13 0 0-15,9 0-1 16,4 0 1-16,10-4 0 0,2 0 1 16,-5 4 0-16,-4-4 1 15,0-2-1-15,1-4 0 16,-1-1 0-16,7 5 0 16,-6 6-1-16,3-10 2 0,-4 4-2 15,4-1-2-15,1-3 4 16,-8 3-1-16,-11 5 0 15,-11-12 1-15,-16 4 1 16,-19 7-1-16,-10-1 1 0,-23-2 0 16,-17 2-2-16,-13-6 1 15,-6-4-1-15,-12 14-2 16,-10-6 0-16,-9 6 0 0,4-11 0 16,3 5-1-16,-8 0 1 15,4 6-1-15,-6 2 0 16,-2-2 2-16,5 7-2 15,0-4-1-15,4 8 3 0,2 9-2 16,-10 7-1-16,-3 3 3 16,1 10-2-16,-6 11-1 15,2 8 2-15,-7 7-1 16,0 11-1-16,-9-4 2 16,2 18-1-16,0 13-2 0,7-4 3 15,-10 9 0-15,7 2 0 16,6 12 0-16,1 1 2 15,2 12-1-15,8 5 1 16,-12-1-1-16,10 7-2 0,0 0 0 16,-8 6 0-16,6 7 0 15,-10 1 0-15,0 5 0 16,0-11 0-16,0 1 0 0,0-2 0 16,0-4-2-16,-4-10 2 15,-6-9 2-15,3-5-2 16,2-6 0-16,0-4 0 15,3 2 0-15,-5-5 0 0,7-8 0 16,0 0 0-16,0 3 0 16,2-2 0-16,3-13 0 15,-3-2 0-15,3-18 0 16,-5-7 0-16,-5-7 0 16,3-17 0-16,-8-12 0 0,-1-11 0 15,-2-7 0-15,-4-12 0 16,-4 0 0-16,-2 0 0 15,-11-12 0-15,-9 8 0 16,3-14 0-16,-17 7 0 0,-6 7 0 16,-11 2 0-16,-9 2 0 15,-5-4 0-15,-8 4 0 16,-6 6 0-16,-11 9 0 0,-8-5 0 16,-6 2 0-16,-7-4 0 15,-1 6 0-15,-8-11 0 16,6 11 0-16,-8-4 0 15,2-8 0-15,-5 8 0 0,7-7 0 16,1 5 0-16,3-2 0 16,2 3 0-16,-2-5 0 15,6 0 0-15,10 9 0 16,4-13 0-16,4 3 0 0,6 4 0 16,7-3 0-16,2 2 0 15,5 4 0-15,8-4 0 16,-2 2 0-16,4 2 0 15,2-3 0-15,7 3 0 16,-2 0 0-16,4 3 0 0,3-7 0 16,2-2 0-16,3 2 0 15,7-3 0-15,0 1 0 16,-3-2 0-16,10 2 0 0,-3-4 0 16,8 4 0-16,-5-4 0 15,4 0 0-15,-2 3 0 16,1-3 0-16,1 0 0 15,6 0 0-15,-1 0 0 0,8 0 0 16,2 0 0-16,9-11 0 16,1 5 0-16,9 3-2 15,0-17-33-15,10 1-50 16,4-5-3-16</inkml:trace>
  </inkml:traceGroup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9:33.0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D8BF62B-0715-436F-9A44-591F4C6EF72D}" emma:medium="tactile" emma:mode="ink">
          <msink:context xmlns:msink="http://schemas.microsoft.com/ink/2010/main" type="inkDrawing" rotatedBoundingBox="6232,316 16158,259 16167,1920 6242,1977" semanticType="callout" shapeName="Other">
            <msink:sourceLink direction="to" ref="{C3EF019B-441A-46CE-8DC4-E61D679ED3C7}"/>
            <msink:sourceLink direction="to" ref="{DB621DA6-A212-4A45-969A-9F1B21CC784E}"/>
          </msink:context>
        </emma:interpretation>
      </emma:emma>
    </inkml:annotationXML>
    <inkml:trace contextRef="#ctx0" brushRef="#br0">9876 1479 159 0,'0'0'6'0,"0"0"0"16,0 0 0-16,0 0 1 15,0 0 1-15,14-2 1 0,-14 2 1 16,0 0 1-16,13 0-3 16,-13 0 2-16,0 0 2 15,0 0 2-15,0 0 2 16,0 0 0-16,0 0-1 0,0 0 1 15,17 0-2-15,-17 0-2 16,0 0-2-16,0 0-3 16,0 0-2-16,-13 0-2 15,-4 0 0-15,1 0-1 0,-15 0 0 16,-2 0 0-16,-15 0 1 16,-2 2-1-16,-7 2 2 15,-6 2-1-15,-4 0 0 16,-11 0 2-16,9-1-1 15,-5 6 0-15,4 0 2 0,-1-5-2 16,7 4 0-16,8-4 1 16,5 1-1-16,8 0 0 15,2-1-1-15,8-3 0 16,3-3-1-16,10 4-1 16,0-1 0-16,6 0 0 15,-3 0-1-15,5 1 1 16,1-1 0-16,11-3-2 0,-20 10 2 15,6-6 0-15,5 2 0 16,-8-6 1-16,3 4-1 16,1-2 1-16,13-2 1 15,-21 6 0-15,21-6-2 0,-16 0 2 16,16 0-1-16,0 0 0 16,-13 8 0-16,13-8 0 15,0 0-1-15,-14-8 2 16,14 8 0-16,-3-18-1 0,-1 7 1 15,2-2 0-15,2-10 0 16,0-3-1-16,0-7-1 16,6-5 1-16,-6-5-1 15,3-8 0-15,-3-2 0 0,0-10 0 16,0-2 1-16,0 0-2 16,0-10 0-16,-7 6 0 15,2-4 0-15,1 10-2 16,-3 2 2-16,-3 1 0 0,3 2-1 15,1 9 2-15,-5 7-1 16,6 5 0-16,-2-2 2 16,-5 7-2-16,3-1 0 15,6 3 0-15,-4-1 0 0,-3 5 0 16,3-1 0-16,-3 1 0 16,4 2 0-16,-1 5 0 15,0-3 0-15,4 6 0 16,-11 3 0-16,1 6 0 0,-3 0 0 15,-1 1 0-15,-11 6 0 16,-5 0 0-16,-4 3 0 16,-16-3 0-16,-4 7 0 15,-10-1 0-15,-6 5 0 0,-15-1 0 16,-10 0 0-16,-5-4 0 16,-7 4-2-16,-11 1 2 15,-6 3 0-15,-11-4-1 16,-3-8 0-16,-6 5 1 0,3 0 0 15,-3-4 0-15,-4 1 0 16,3-4 0-16,8-4 1 16,-1-3-1-16,7-5 0 15,0 2 0-15,3-4 0 0,5-3 0 16,2-1 1-16,9-1-1 16,-2 2 0-16,14 1 0 15,-8-1 0-15,8 5 2 16,2-5-2-16,0-1-2 0,5 2 2 15,-2-1 0-15,1 3 0 16,0 2-1-16,0 1 1 16,-1-2-1-16,1 9 1 15,1-2 0-15,-2 4 0 0,1-2 0 16,0 4 0-16,-4 0 0 16,-2 0 0-16,-2 6 0 15,2 0-1-15,-4-2 1 16,0 6 0-16,-1-3 0 0,1 0 0 15,0 5-1-15,-3-2 1 16,2 0 0-16,4 3 0 16,1 1 0-16,-5 0 0 15,8-1 0-15,-4 1 0 0,10-2 0 16,-3 2 0-16,3-1-1 16,4 4 1-16,3-4 0 15,4 1-1-15,-5 2 0 16,7-2 1-16,2 3-1 0,1-1 1 15,1 1-1-15,3 2 1 16,-2-2 0-16,5 3-1 16,1-3 1-16,6 1 0 15,1-2 0-15,2 1-1 0,11-7 1 16,4 0 0-16,5-1 0 16,4 1 0-16,8-3-1 15,-2 3 1-15,7 0 0 16,0 0 0-16,5 3 0 0,-2 5-1 15,4 5 1-15,1 0-1 16,3 10 1-16,-4-2-1 16,10 9 1-16,0 3 0 15,5 0 0-15,2 4 1 0,0 0 0 16,0 3 0-16,2 1 0 16,3-6 0-16,-3 1 0 15,1 5 0-15,-3-8-1 16,0 4 0-16,0-7 0 0,0 4-1 15,0-1 1-15,-3-4 0 16,3 2 0-16,0-7 0 16,0-5 0-16,0 5 0 15,0-9 1-15,0-3-1 0,0-2 0 16,0-7 1-16,3 0-1 16,1-2 0-16,-4-11 1 15,7 12-1-15,-7-12 1 16,0 0-1-16,0 0 0 0,13 6 1 15,-13-6 0-15,14 0-1 16,-14 0 1-16,12-8-1 16,-12 8 0-16,17-10 1 15,-17 10-1-15,14-7 0 0,-14 7 0 16,14-7 0-16,-14 7 0 16,10-10 0-16,-10 10 0 15,16-26 0-15,-6 5 0 16,-3-5 0-16,-4 3 0 0,-3-5 1 15,0 6-2-15,-13 1 1 16,-1 9 0-16,-9 4-1 16,-6 8 0-16,-2 10 1 15,-5 7-1-15,2 12 0 16,-1 2 0-16,6 6 1 0,12-4 0 16,3 0 0-16,14-10 0 15,5-3 0-15,17-8 0 16,9-12 1-16,16-8-1 0,-1-12 0 15,4-3 0-15,-3-3 0 16,-3-8-1-16,-11 5 1 16,-9-3 0-16,-14 9-1 15,-13 7 1-15,-17 6 0 0,-10 10 0 16,-11 0 1-16,-2 10-1 16,0 6 1-16,-2 1 0 15,9 3-1-15,3 3-1 16,6-1-16-16,6-6-66 0,21 7-4 15</inkml:trace>
  </inkml:traceGroup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9:35.4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78FA718-B68E-4A44-BC2A-EFA2AB24A084}" emma:medium="tactile" emma:mode="ink">
          <msink:context xmlns:msink="http://schemas.microsoft.com/ink/2010/main" type="inkDrawing" rotatedBoundingBox="5870,5382 15973,5490 15952,7442 5849,7334" semanticType="callout" shapeName="Other">
            <msink:sourceLink direction="to" ref="{4AFEA86E-0822-49FC-BFD4-CDA422927B06}"/>
            <msink:sourceLink direction="to" ref="{DB621DA6-A212-4A45-969A-9F1B21CC784E}"/>
          </msink:context>
        </emma:interpretation>
      </emma:emma>
    </inkml:annotationXML>
    <inkml:trace contextRef="#ctx0" brushRef="#br0">10076 121 240 0,'0'0'4'15,"0"0"4"-15,12 0 3 16,-12 0 3-16,0 0 2 0,0 0 2 16,14 0 1-16,-14 0 1 15,0 0-4-15,-14 0-1 16,-3 0-2-16,-6 3-5 15,-11-3-2-15,-2 3 0 0,-7 0-2 16,-12 0 0-16,-2 1-1 16,-3 2 0-16,3-2 0 15,0 3 1-15,1-5 0 16,5 8-1-16,1-10 2 16,11 4 0-16,8 6-2 0,5-6 2 15,2 0-1-15,7-2-1 16,3-2 1-16,14 0-1 15,-9 3 0-15,9-3 1 0,0 0-1 16,0 0-1-16,-14 0 1 16,14 0-1-16,0 0 0 15,0 0 0-15,-17 0 0 16,17 0-1-16,-13 5 0 0,13-5 0 16,-14 9 0-16,14-9 0 15,-16 20 0-15,13-3 0 16,-1 0-1-16,1-1 2 15,0 11-2-15,-1 8 1 0,1-7 0 16,-1 9 2-16,4 3-3 16,-3 3 0-16,-1 4 0 15,1 6 0-15,-4-2 0 16,7 5 0-16,-2-1 0 0,2 1 0 16,0-4 0-16,0 7 0 15,2-4 0-15,2 3 0 16,-1 2 0-16,0-1 0 15,-3 6 0-15,0-3 0 0,0-1 0 16,-3-2 0-16,-4 2 0 16,-2-7 0-16,2-8 0 15,0-3 0-15,1-9 0 16,2-15 0-16,1 2 0 0,-1-5 0 16,4-16 0-16,0 0 0 15,0 0 0-15,-17 0 0 16,17 0 0-16,-26-3 0 15,2-7 0-15,-2-1 0 0,-11 5 0 16,-7-1 0-16,-6 7 0 16,-10 0 0-16,-4 0 0 15,-13 0 0-15,-4 0 0 16,-12 7 0-16,-5-1 0 0,-12 5 0 16,-7-1 0-16,-10 0 0 15,-4 3 0-15,-16-3 0 16,-4 8 0-16,-10-8 0 15,-2 2 0-15,-12 3 0 0,-3-6 0 16,-6 0 0-16,0 2 0 16,0-4 0-16,-1 2 0 15,-2-2 0-15,2-5-2 16,1 2 1-16,0 3 1 0,10-4-1 16,-7-3 1-16,4 4 0 15,-1-4 0-15,4 0-1 16,-3 0 1-16,2 0-1 15,4 0 0-15,-3 0 0 0,0 0 0 16,7 0 0-16,2 3 1 16,-2 1-1-16,3 2 1 15,3 0 0-15,1 2-1 0,3-2 1 16,2 4 0-16,0-3 0 16,5 3 0-16,9-2 0 15,7 1 0-15,8-6-1 16,9 4 1-16,9-4 1 15,8 4-1-15,12-4 0 0,12-3 0 16,5 0 0-16,8 4 1 16,8-4-1-16,8 0 1 15,11 0-1-15,0-4 1 16,5 4-1-16,7 0 0 0,-2-3 0 16,9 3 1-16,-4 0-1 15,5 0 0-15,-1 0 0 16,0 0 1-16,5-3 0 15,-2-1-1-15,4 1 1 0,10 3 0 16,-21-10 0-16,21 10 0 16,-17-17 1-16,17 17-2 15,-16-24 0-15,6 7 0 16,0-2 0-16,-4-5 0 0,4-6 0 16,1-3 0-16,-1-7 0 15,-4-10 0-15,4-2 0 16,0-13 0-16,1-4 0 15,-3-9 0-15,3 2 0 0,-1-4 0 16,0-7 0-16,-4 0 0 16,-2 3 0-16,2 1 0 15,1 3 0-15,-1 1 0 16,2 5 0-16,-2 8 0 0,-3 2 0 16,0 14 0-16,3 2 0 15,2 8 0-15,-5 11 0 16,0 2 0-16,3 7 0 15,0-1 0-15,2 1 0 0,-2 3 0 16,4 1 0-16,3 0 0 16,-2 0 0-16,6-2 0 15,-4 1 0-15,0 1 0 16,0 2 0-16,0-3 0 0,0 4 0 16,-3 0 0-16,-2-3 0 15,-2 2 0-15,0 2 0 16,-6-3 0-16,6 5-2 15,-2 0 1-15,3 6 1 0,-1 2 0 16,14 2-1-16,-19 0 1 16,19 0-1-16,-10 10 1 15,10-10 0-15,-7 20 0 16,7 1 0-16,0-5 0 0,0 4 0 16,0-4 0-16,10 1 0 15,4-5 1-15,-2-8-1 16,9-4-1-16,-1 0 2 15,3-14-2-15,1-5 1 0,2-4 0 16,-9-4 0-16,-3 0-1 16,-4 3 1-16,-7 4-1 15,-3 4 0-15,-13 6 1 0,-11 10-1 16,-6 7 0-16,-4 9 1 16,-6 11 1-16,4 0-1 15,-5 3 0-15,8 0 1 16,6-1-1-16,11-9 1 0,2-3-1 15,14-17 0-15,2 14-3 16,12-16-8-16,17-13-43 16,5-1-31-16,-5-8-2 15</inkml:trace>
  </inkml:traceGroup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9:52.36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7DDA840-8204-48F6-B0D3-FC4BE342EFAD}" emma:medium="tactile" emma:mode="ink">
          <msink:context xmlns:msink="http://schemas.microsoft.com/ink/2010/main" type="inkDrawing" rotatedBoundingBox="5160,3627 7665,3564 7668,3649 5162,3713" semanticType="underline" shapeName="Other">
            <msink:sourceLink direction="with" ref="{8D2980FE-B28F-4C4E-B23E-DC0A4AA45AD0}"/>
          </msink:context>
        </emma:interpretation>
      </emma:emma>
    </inkml:annotationXML>
    <inkml:trace contextRef="#ctx0" brushRef="#br0">0 94 317 0,'0'0'7'0,"0"0"1"0,0 0 3 15,0 0 2-15,10-10 2 16,-10 10 1-16,20 0 1 15,0 0 1-15,7 6-4 16,-1-2-3-16,12 2-2 0,5 0-2 16,10-2-1-16,11-1-1 15,0 1-1-15,6-4-1 16,1 0-1-16,6 0 0 16,-1 0-1-16,-2 0 0 15,0 0 0-15,-3 0 0 0,-4-4 0 16,0-3-1-16,-5 5 1 15,0-2-1-15,-5 0 1 16,-1 2-1-16,1 2 1 16,-3-4 0-16,-8 4 0 0,1 0-1 15,-3 0 1-15,0-2 0 16,-8 2-1-16,1 0 0 16,-4 0 1-16,-2 0-1 15,2 2 0-15,1 2 0 0,-4-4 0 16,4 6 0-16,-1-6 1 15,1 0-1-15,6 0 1 16,-7 0-1-16,1-6 0 16,2 0 1-16,-5-2-1 0,-1 5 1 15,0-4 0-15,-4 7 0 16,-2-7-1-16,0 7 1 16,-1 0 1-16,-3 0-1 0,-4 0 0 15,5 0 1-15,3-7-2 16,-7 7 0-16,6-7 0 15,-3 5 0-15,6-6 0 16,1 6 0-16,-3-6 0 16,-4 2 0-16,0 2 0 0,-3 4 0 15,-17 0 0-15,16 0-2 16,-16 0-11-16,7-19-67 16,-7 19-6-16</inkml:trace>
  </inkml:traceGroup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50:02.4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F04DB6A-8D75-4778-AA6C-721BD838A42E}" emma:medium="tactile" emma:mode="ink">
          <msink:context xmlns:msink="http://schemas.microsoft.com/ink/2010/main" type="writingRegion" rotatedBoundingBox="3262,2611 12294,1115 12480,2240 3448,3737"/>
        </emma:interpretation>
      </emma:emma>
    </inkml:annotationXML>
    <inkml:traceGroup>
      <inkml:annotationXML>
        <emma:emma xmlns:emma="http://www.w3.org/2003/04/emma" version="1.0">
          <emma:interpretation id="{FE6C9622-DAAE-425A-8434-43668898BC0B}" emma:medium="tactile" emma:mode="ink">
            <msink:context xmlns:msink="http://schemas.microsoft.com/ink/2010/main" type="paragraph" rotatedBoundingBox="3262,2611 12294,1115 12480,2240 3448,37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F28605-9C64-4788-B019-4B023FE5ED2A}" emma:medium="tactile" emma:mode="ink">
              <msink:context xmlns:msink="http://schemas.microsoft.com/ink/2010/main" type="line" rotatedBoundingBox="3262,2611 12294,1115 12480,2240 3448,3737"/>
            </emma:interpretation>
          </emma:emma>
        </inkml:annotationXML>
        <inkml:traceGroup>
          <inkml:annotationXML>
            <emma:emma xmlns:emma="http://www.w3.org/2003/04/emma" version="1.0">
              <emma:interpretation id="{8D2980FE-B28F-4C4E-B23E-DC0A4AA45AD0}" emma:medium="tactile" emma:mode="ink">
                <msink:context xmlns:msink="http://schemas.microsoft.com/ink/2010/main" type="inkWord" rotatedBoundingBox="3263,2622 5222,2297 5366,3168 3408,3493">
                  <msink:destinationLink direction="with" ref="{17DDA840-8204-48F6-B0D3-FC4BE342EFAD}"/>
                  <msink:destinationLink direction="with" ref="{3B454756-EDCB-459B-B5E7-8F943BBFE77B}"/>
                </msink:context>
              </emma:interpretation>
              <emma:one-of disjunction-type="recognition" id="oneOf0">
                <emma:interpretation id="interp0" emma:lang="en-US" emma:confidence="1">
                  <emma:literal>(LK</emma:literal>
                </emma:interpretation>
                <emma:interpretation id="interp1" emma:lang="en-US" emma:confidence="0">
                  <emma:literal>CLK</emma:literal>
                </emma:interpretation>
                <emma:interpretation id="interp2" emma:lang="en-US" emma:confidence="0">
                  <emma:literal>[LK</emma:literal>
                </emma:interpretation>
                <emma:interpretation id="interp3" emma:lang="en-US" emma:confidence="0">
                  <emma:literal>•LK</emma:literal>
                </emma:interpretation>
                <emma:interpretation id="interp4" emma:lang="en-US" emma:confidence="0">
                  <emma:literal>LLK</emma:literal>
                </emma:interpretation>
              </emma:one-of>
            </emma:emma>
          </inkml:annotationXML>
          <inkml:trace contextRef="#ctx0" brushRef="#br0">246 40 265 0,'0'0'6'0,"0"0"5"0,0 0 5 15,-17-14 1-15,17 14 4 16,-14-15 1-16,14 15 3 0,-26-10-2 16,12 8-5-16,1 2-4 15,-3 6-4-15,-5 11-2 16,4 7-3-16,-3 9-2 16,-3 7 0-16,6 7-1 15,0 6 1-15,3 6 0 0,5 6 0 16,2 4-1-16,7-2 1 15,4 0 0-15,8-4 1 16,12-3-1-16,7-6-1 0,5-10 0 16,11-12-2-16,13-11-3 15,10-11-9-15,1-10-37 16,10-14-36-16,-5-12-1 16</inkml:trace>
          <inkml:trace contextRef="#ctx0" brushRef="#br0" timeOffset="515.6442">664-11 363 0,'0'0'6'15,"0"0"1"-15,0 0 2 16,-13 0 0-16,13 0 0 16,0 0 2-16,-14 16 0 0,14 1 2 15,0 3-5-15,7 11-1 16,10 1-1-16,-7 8-1 16,7 4 0-16,2 6-1 15,-2-3-1-15,-1 6 0 16,1 0-1-16,-6-3-1 0,-1-3 0 15,0-4 0-15,0-3 0 16,-3-5 0-16,0-9 0 16,2-6 0-16,1-7 1 0,-10-13 0 15,21 14 1-15,-11-14 0 16,-1-4 0-16,8-10 0 16,4 2-1-16,-1-11 1 15,10 3-1-15,-3-8-2 0,6 1 0 16,3 1 0-16,-2 3 0 15,3-1 0-15,-10 5 0 16,-1 4 0-16,-2 2 0 16,-7 7 0-16,-3-2 0 0,-14 8 0 15,19-2-5-15,-19 2-4 16,14-4-15-16,-14 4-60 16,13-7-4-16</inkml:trace>
          <inkml:trace contextRef="#ctx0" brushRef="#br0" timeOffset="1156.2588">1294-208 341 0,'0'0'6'16,"0"0"3"-16,0 0 1 0,-14-10 1 15,14 10 1-15,0 0 0 16,0 0 0-16,-3 13 1 16,6 10-5-16,8 0-3 15,-1 14 0-15,6 7 0 16,-2 9-1-16,-1 1-1 0,1 0 0 15,-5 1-1-15,-2-1-1 16,0-7 0-16,-4-8 1 16,-3-7 1-16,0-9 1 15,0-9-1-15,0-14 2 0,0 0 1 16,17-25-1-16,0-5-1 16,-1-7 1-16,8-5-3 15,7-5-1-15,2-4 0 16,-4 2-1-16,5-2-1 0,-11 8 1 15,1 6 0-15,-10 4 0 16,-4 6 1-16,-3 11 0 16,-4 6 0-16,-3 10-1 15,0 0 1-15,0 0 0 0,0 0-1 16,0 6 1-16,0 14-1 16,0 4 2-16,-7 3-2 15,-6 5 0-15,-1 5 0 0,-10-3 0 16,1 6 0-16,-4-11 0 15,4 2 0-15,3-12 0 16,3 3 0-16,8-10 0 16,9-12 0-16,2 17 0 15,18-13 0-15,11 0 0 0,9-4 0 16,10 0 0-16,7 0 0 16,6 0 0-16,1-8-26 15,7 8-62-15,2 0-2 16</inkml:trace>
        </inkml:traceGroup>
        <inkml:traceGroup>
          <inkml:annotationXML>
            <emma:emma xmlns:emma="http://www.w3.org/2003/04/emma" version="1.0">
              <emma:interpretation id="{4741C7CB-6650-4F7A-A331-F6A35D724B16}" emma:medium="tactile" emma:mode="ink">
                <msink:context xmlns:msink="http://schemas.microsoft.com/ink/2010/main" type="inkWord" rotatedBoundingBox="8139,1804 12286,1079 12486,2226 8339,2950">
                  <msink:destinationLink direction="with" ref="{628A301D-E549-4727-9E3F-44BD5CAA3FB9}"/>
                </msink:context>
              </emma:interpretation>
              <emma:one-of disjunction-type="recognition" id="oneOf1">
                <emma:interpretation id="interp5" emma:lang="en-US" emma:confidence="0">
                  <emma:literal>JQO</emma:literal>
                </emma:interpretation>
                <emma:interpretation id="interp6" emma:lang="en-US" emma:confidence="0">
                  <emma:literal>J 2°</emma:literal>
                </emma:interpretation>
                <emma:interpretation id="interp7" emma:lang="en-US" emma:confidence="0">
                  <emma:literal>J 20</emma:literal>
                </emma:interpretation>
                <emma:interpretation id="interp8" emma:lang="en-US" emma:confidence="0">
                  <emma:literal>JQOO</emma:literal>
                </emma:interpretation>
                <emma:interpretation id="interp9" emma:lang="en-US" emma:confidence="0">
                  <emma:literal>J QO</emma:literal>
                </emma:interpretation>
              </emma:one-of>
            </emma:emma>
          </inkml:annotationXML>
          <inkml:trace contextRef="#ctx0" brushRef="#br0" timeOffset="2515.6737">4821-815 359 0,'0'0'6'0,"0"0"2"0,-14 3 2 16,14-3-1-16,-14 11 2 16,14-11 1-16,0 0-1 15,24 13 1-15,10-13-6 0,26-6-10 16,11-8-40-16,12-1-35 16,17-3-3-16</inkml:trace>
          <inkml:trace contextRef="#ctx0" brushRef="#br0" timeOffset="2359.3953">4917-825 377 0,'0'0'6'0,"0"0"0"0,0 0 1 15,0 0 0-15,0 8 1 16,0-8 1-16,17 19 0 16,-3 1 1-16,3 7-4 15,2 2-2-15,9 16 2 0,-5 4 0 16,4 1-1-16,-4 4 0 16,-2 2 0-16,-9-6 1 15,-5 1-1-15,-7-8 1 0,0-7-1 16,-17-10 0-16,-6 3-1 15,-4-13 0-15,-9-10-4 16,3 1-4-16,-8-10-11 16,17-11-31-16,1-5-40 15,10-13-2-15</inkml:trace>
          <inkml:trace contextRef="#ctx0" brushRef="#br0" timeOffset="70878.9132">8789-1323 301 0,'0'0'8'0,"0"0"2"0,0 0 4 16,-2-11 0-16,2 11 2 15,-17-2 0-15,17 2 1 16,-24 0-1-16,10 2-7 16,-2 9-3-16,-1 2-1 0,4 3-1 15,-1 1-1-15,-2 10 0 16,6 1 1-16,3-2-1 15,4 3 0-15,3 1 0 0,3 1-1 16,14-1 1-16,-1-3-2 16,8-8 1-16,2-5-1 15,8-5 0-15,-3-5 1 16,-1-4-1-16,4-6 1 0,-8-15-1 16,1-2 1-16,-4-4 0 15,-3-6-1-15,-9-7 0 16,1 0 1-16,-7-3-1 15,-5-4-2-15,0 4 1 0,-11 3 0 16,-6 5 0-16,-3 2 0 16,-1 11-1-16,5 4-1 15,-7 10 1-15,2 10-1 16,-12 8-10-16,7 10-68 0,-12 13-2 16</inkml:trace>
          <inkml:trace contextRef="#ctx0" brushRef="#br0" timeOffset="128976.3202">7534-649 356 0,'0'0'5'0,"0"0"2"16,10-2 0-16,-10 2 3 0,16 0-1 16,-16 0 2-16,20 8 1 15,-9 10-1-15,-11-2-1 16,0 11-4-16,-17 2 0 15,-3 3-1-15,-14 4-1 16,-6-3-1-16,-10 0 0 0,-3-9 1 16,-12-8-3-16,6-5 1 15,-6-11 0-15,8-13-1 16,11-15 1-16,9-5-2 16,13-13 0-16,12-11-1 0,12 0 1 15,7-10-2-15,15 3 2 16,11-2-1-16,12 5-1 15,-5 8 2-15,6 10 0 0,-3 6 1 16,5 11-1-16,-5 12 1 16,2 8 0-16,-6 6 1 15,-5 9-1-15,0 14 1 16,-5 8-1-16,-5 6 1 0,-5 3-1 16,2 13-1-16,-11-2 2 15,-3 5-2-15,-7 5 1 16,-7-8 1-16,-13 2 0 15,-10-4-1-15,-13-8 2 16,-12 1-1-16,-12-11 0 0,-9-5 1 16,-5-5-2-16,4-11 1 15,6-8-1-15,16-4 1 16,10-6-1-16,23-10 2 0,22-1-3 16,9-7 0-16,35 0 0 15,9 4 0-15,20 4 0 16,1 9 0-16,10 7 0 15,-3 10 0-15,-8 12 0 0,-6 17 0 16,-10 14 0-16,-16 0-16 16,-1 18-69-16,-6 10-3 15</inkml:trace>
        </inkml:traceGroup>
      </inkml:traceGroup>
    </inkml:traceGroup>
  </inkml:traceGroup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9:57.9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4BEEAA3-09C3-44AF-A825-5B1B0D99AD69}" emma:medium="tactile" emma:mode="ink">
          <msink:context xmlns:msink="http://schemas.microsoft.com/ink/2010/main" type="writingRegion" rotatedBoundingBox="11696,1221 16234,3083 15742,4279 11205,2418"/>
        </emma:interpretation>
      </emma:emma>
    </inkml:annotationXML>
    <inkml:traceGroup>
      <inkml:annotationXML>
        <emma:emma xmlns:emma="http://www.w3.org/2003/04/emma" version="1.0">
          <emma:interpretation id="{6A6015F8-8244-4764-A352-37B1D0F6EF84}" emma:medium="tactile" emma:mode="ink">
            <msink:context xmlns:msink="http://schemas.microsoft.com/ink/2010/main" type="paragraph" rotatedBoundingBox="11696,1221 16234,3083 15742,4279 11205,24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536395-55D7-4611-A0FA-6822179F5F0A}" emma:medium="tactile" emma:mode="ink">
              <msink:context xmlns:msink="http://schemas.microsoft.com/ink/2010/main" type="line" rotatedBoundingBox="11696,1221 16234,3083 15742,4279 11205,2418"/>
            </emma:interpretation>
          </emma:emma>
        </inkml:annotationXML>
        <inkml:traceGroup>
          <inkml:annotationXML>
            <emma:emma xmlns:emma="http://www.w3.org/2003/04/emma" version="1.0">
              <emma:interpretation id="{A3FC6B3E-5FCB-430A-B289-3C4591848128}" emma:medium="tactile" emma:mode="ink">
                <msink:context xmlns:msink="http://schemas.microsoft.com/ink/2010/main" type="inkWord" rotatedBoundingBox="11696,1221 16234,3083 15742,4279 11205,2418"/>
              </emma:interpretation>
              <emma:one-of disjunction-type="recognition" id="oneOf0">
                <emma:interpretation id="interp0" emma:lang="en-US" emma:confidence="0">
                  <emma:literal>or an</emma:literal>
                </emma:interpretation>
                <emma:interpretation id="interp1" emma:lang="en-US" emma:confidence="0">
                  <emma:literal>man</emma:literal>
                </emma:interpretation>
                <emma:interpretation id="interp2" emma:lang="en-US" emma:confidence="0">
                  <emma:literal>arrant</emma:literal>
                </emma:interpretation>
                <emma:interpretation id="interp3" emma:lang="en-US" emma:confidence="0">
                  <emma:literal>avian</emma:literal>
                </emma:interpretation>
                <emma:interpretation id="interp4" emma:lang="en-US" emma:confidence="0">
                  <emma:literal>organ</emma:literal>
                </emma:interpretation>
              </emma:one-of>
            </emma:emma>
          </inkml:annotationXML>
          <inkml:trace contextRef="#ctx0" brushRef="#br0">780-121 336 0,'0'0'6'0,"0"0"2"16,0 0 3-16,0 10 1 0,-4 3 0 16,4 4 1-16,0 3 1 15,0 3-1-15,4 8-4 16,-4 2-3-16,3-3-3 15,-3 4 3-15,0-4-2 0,0 3 0 16,-13-6 1-16,-4-4 0 16,-3-4-1-16,3-1 2 15,3-9-1-15,-3 2-2 16,5-8 1-16,12-3-1 0,0 0-1 16,0 0 0-16,7-9-1 15,12-3 0-15,5-4 0 16,6-4 0-16,4 0-1 15,-5 4 1-15,5 3 0 16,-8-11-1-16,2 11-1 0,-9 2 1 16,-2 8 0-16,-17 3 1 15,0 0 0-15,10 10-1 16,-10-10 0-16,-3 27 1 16,0-11 0-16,-8 5 0 0,8-2 1 15,-4-2 1-15,7-3-3 16,5-2 0-16,7-5 0 15,5-7 0-15,14 0-2 0,-2-17-25 16,11 5-57-16,10-12-2 16</inkml:trace>
          <inkml:trace contextRef="#ctx0" brushRef="#br0" timeOffset="-859.3693">308 0 279 0,'0'0'8'0,"-14"3"3"16,-6 5 1-16,3-6 2 16,-6 11 1-16,-8-3 1 0,-5 7 3 15,-2-1 0-15,5 1-6 16,4 3-2-16,5 4-1 16,3 5-1-16,8-2-1 15,4 7-1-15,9-5-2 16,3-1 0-16,10 5-3 0,4-7-3 15,0-2-5-15,7-8-12 16,9-13-48-16,3 1-14 16</inkml:trace>
          <inkml:trace contextRef="#ctx0" brushRef="#br0" timeOffset="-468.7286">398-98 321 0,'0'0'8'0,"0"0"2"0,0 11 0 16,0-11 3-16,-4 20 2 15,4-11 1-15,0 5 0 16,0 6-1-16,0 0-6 15,4 3-2-15,-1 7-1 0,4 7-3 16,-4-3 0-16,4 3-1 16,-7 2-2-16,4 1 1 15,-4-3 0-15,0 0-2 16,-4-14 2-16,4 0-1 0,-3-3 2 16,-1-7-1-16,4-13 2 15,0 18-1-15,0-18 1 16,16 0-1-16,-16 0 0 0,24 0 1 15,-7 0-1-15,0-4-1 16,-1-2-3-16,8-4-3 16,9 2-9-16,-9 5-34 15,3-7-32-15,-1-10-5 16</inkml:trace>
          <inkml:trace contextRef="#ctx0" brushRef="#br0" timeOffset="-2656.2577">-3226-1573 257 0,'0'0'7'16,"0"0"2"-16,0 0 5 15,0 0 2-15,0 0 3 0,0 0 0 16,0 0 2-16,-11 7 2 15,11-7-7-15,0 0-3 16,0 0-3-16,0 0-3 16,0 0-3-16,0 0 0 0,0 0-3 15,0 0 1-15,0 0 0 16,0 0 0-16,7-4 0 16,-7 4 1-16,0 0 0 15,0 0 0-15,0 0-1 16,-7-3 1-16,7 3-1 0,-17 0 0 15,17 0 0-15,-19 0-1 16,19 0 1-16,-21 0 1 16,21 0 0-16,0 0 0 15,-10 0 1-15,10 0 0 0,0 0 0 16,0 0-1-16,0 0 1 16,0 0-2-16,0 0 0 15,0 0 0-15,0 0-1 0,0 0 0 16,0 0 0-16,0 0 0 15,0 0 1-15,0 0-2 16,0-10 0-16,0 10 0 16,0 0 0-16,0 0 0 0,0 0 0 15,0 0 0-15,10-4 0 16,-10 4 0-16,0 0 0 16,0 0 0-16,0 0 0 15,14-4 0-15,-14 4 0 16,17 0 0-16,-17 0 0 0,21-6 0 15,-5 4 0-15,4 2 0 16,4-4 0-16,5 4 0 16,-1 0 0-16,5 0 0 15,-4 0 0-15,9 0 0 0,-5 4 0 16,-6-2 0-16,-1-2 0 16,-2 4 0-16,-3-2 0 15,-4-2 0-15,-8 0 0 16,-9 0 0-16,0 0 0 0,0 0 0 15,0 0 0-15,3-8 0 16,-3 8 0-16,-12-10 0 16,-2-1 0-16,-3 5 0 15,0-1 0-15,-6 1 0 0,-1 2 0 16,-3 1 0-16,1 3 0 16,2 0 0-16,1 3 0 15,3 7 0-15,-1 3 0 16,11 4 0-16,3-5 0 0,7 6 0 15,0-1 0-15,7-1 0 16,10-2 0-16,0-7 0 16,0-3 0-16,3-4 0 15,0 0 0-15,-3-11 0 0,-1 1 0 16,-2-6 0-16,-4 2 0 16,-3-7 0-16,-7 9 0 15,0-2 0-15,0 14 0 0,-17-20-2 16,-4 20 1-16,-2 0 0 15,0 0 0-15,-4 0 0 16,0 7 1-16,1-1 0 16,2 5 0-16,-2-5 0 15,5-2 0-15,4-2 0 0,7 4 0 16,-2-2 1-16,12-4-1 16,-14 0 0-16,14 0 0 15,0 0 0-15,-17 0 0 16,17 0 0-16,0 0 1 0,0 0-1 15,10 12 0-15,6-12 1 16,5 2-1-16,9-2 1 16,10 0-1-16,7 0 0 15,6 0 2-15,14-2-2 0,-3 2 0 16,6 0 0-16,4-5 0 16,0 5 0-16,-1 0 0 15,-1 0 0-15,0 0 0 16,-1 5 0-16,-4-5 0 0,7 0 0 15,-5 0 0-15,5 0 0 16,-7-5 0-16,0 5 0 16,-3-7 0-16,-7 7 0 15,-4-4 0-15,-5 4 0 0,-5 0 0 16,-10 0 0-16,-2-6 0 16,-5 6 0-16,-2 0 0 15,-5 0 0-15,0 0 0 16,-3 0 0-16,-3 0 0 0,4 0 0 15,-8 0 0-15,-9 0 0 16,21 0 0-16,-21 0 0 16,10 4 0-16,-10-4 0 15,0 0 0-15,0 0 0 0,14 6 0 16,-14-6 0-16,3 14 0 16,-1 1 0-16,3 3 0 15,-3 3 0-15,-2 9 0 0,5 2 0 16,-3 7 0-16,-2-3 0 15,7 7 0-15,-7 4 0 16,0 3 0-16,0-4 0 16,3 2 0-16,1 5 0 15,-1-4 0-15,7 2 0 0,0-4 0 16,4-5 0-16,-1 1 0 16,7 2 0-16,-6-9 0 15,-2-3 0-15,2-1 0 16,0-5 0-16,-4-5 0 0,-7-2 0 15,1 0 0-15,-1-11 0 16,-3 5 0-16,0-14 0 16,7 20 0-16,-7-20 0 15,0 17 0-15,0-17 0 0,0 0 0 16,12 10 0-16,-12-10 0 16,17 4 0-16,-3-4 0 15,3 0 0-15,4 0 0 0,5-4 0 16,3 2 0-16,2-2 0 15,2-3 0-15,5 3 0 16,-2 4 0-16,7 0 0 16,-2-2 0-16,-1-3 0 15,3 0 0-15,5 5 0 0,5-4 0 16,-3 4 0-16,4-4 0 16,-1 0 0-16,4 4 0 15,-2-2 0-15,-9 2 0 16,4 0 0-16,-6 2 0 0,-7 2 0 15,3 4 0-15,-7-8 0 16,8 5 0-16,-12 6 0 16,9-4 0-16,-5-3 0 15,8 6 0-15,2-8 0 0,-7 2 0 16,11 2 0-16,-6-3 0 16,-5 4 0-16,11-3 0 15,-3-4 0-15,-7 3 0 0,-1 0 0 16,5-3 0-16,-8 4 0 15,1-1 0-15,-1 3 0 16,-6-3 0-16,6-3 0 16,-5 0 0-16,5 0 0 15,1 0 0-15,-5 0 0 0,4 4 0 16,1-4 0-16,4 0 0 16,-2 0 0-16,4 3 0 15,-6 0 0-15,3 1 0 16,-8-1 0-16,5-3 0 0,-1 4 0 15,-5-4 0-15,-5 2 0 16,-7-2 0-16,5 4 0 16,-1 0 0-16,3 2 0 15,-6-6 0-15,4 4 0 0,1-4 0 16,2 2 0-16,0 2 0 16,2-1 0-16,2 4 0 15,-2-7 0-15,1 0 0 0,-1 0 0 16,-2 3 0-16,0-3 0 15,-10 5 0-15,2-5 0 16,1 0 0-16,-4 0 0 16,-13 0 0-16,9 3 0 15,-9-3 0-15,14 4 0 0,-14-4 0 16,14 0 0-16,-14 0 0 16,13 2 0-16,-13-2 0 15,0 0 0-15,0 0 0 16,10 0 0-16,-10 0 0 0,0 0 0 15,0 0 0-15,0 0 0 16,0 0 0-16,0 0 0 16,0 0 0-16,0 0 0 15,0 0 0-15,0 0 0 0,0 0 0 16,0 0 0-16,0 0 0 16,0 0 0-16,0 0 0 15,0 0 0-15,-10 0 0 0,-14 4 0 16,-5-4-87-16,2-10-9 15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0:04.2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F0AF413-88DC-426D-9FE0-FDFCC717513D}" emma:medium="tactile" emma:mode="ink">
          <msink:context xmlns:msink="http://schemas.microsoft.com/ink/2010/main" type="writingRegion" rotatedBoundingBox="21758,583 26172,583 26172,1628 21758,1628"/>
        </emma:interpretation>
      </emma:emma>
    </inkml:annotationXML>
    <inkml:traceGroup>
      <inkml:annotationXML>
        <emma:emma xmlns:emma="http://www.w3.org/2003/04/emma" version="1.0">
          <emma:interpretation id="{2B948DC5-2FC9-4984-BF47-3D920FD9AC5A}" emma:medium="tactile" emma:mode="ink">
            <msink:context xmlns:msink="http://schemas.microsoft.com/ink/2010/main" type="paragraph" rotatedBoundingBox="21758,583 26172,583 26172,1628 21758,16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EBE9CE-C4EE-4E14-8AD1-2C9B1AA3C9AE}" emma:medium="tactile" emma:mode="ink">
              <msink:context xmlns:msink="http://schemas.microsoft.com/ink/2010/main" type="line" rotatedBoundingBox="21758,583 26172,583 26172,1628 21758,1628"/>
            </emma:interpretation>
          </emma:emma>
        </inkml:annotationXML>
        <inkml:traceGroup>
          <inkml:annotationXML>
            <emma:emma xmlns:emma="http://www.w3.org/2003/04/emma" version="1.0">
              <emma:interpretation id="{4386DD89-3B5E-4EA9-96D6-1386D5DAA104}" emma:medium="tactile" emma:mode="ink">
                <msink:context xmlns:msink="http://schemas.microsoft.com/ink/2010/main" type="inkWord" rotatedBoundingBox="21758,600 22505,600 22505,1628 21758,1628"/>
              </emma:interpretation>
              <emma:one-of disjunction-type="recognition" id="oneOf0">
                <emma:interpretation id="interp0" emma:lang="en-US" emma:confidence="0.5">
                  <emma:literal>S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5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Y</emma:literal>
                </emma:interpretation>
              </emma:one-of>
            </emma:emma>
          </inkml:annotationXML>
          <inkml:trace contextRef="#ctx0" brushRef="#br0">723 23 316 0,'0'0'9'16,"0"0"2"-16,0 0 3 0,14 0 4 15,-14 0 2-15,0 0-1 16,0 0 1-16,10-16 1 15,-10 16-8-15,-7-3-2 16,-7-1-4-16,-6 4-4 16,-6 0 1-16,-12 13-3 0,-8 10 0 15,-11 3 0-15,0 5-1 16,-3 0-1-16,6 1 2 16,1 8-2-16,3 7 0 15,9-6 2-15,8-5-1 0,16-1-1 16,10-6 0-16,10 1 0 15,14 0-1-15,10-18 2 16,10 3-2-16,16-5-1 16,1-8 2-16,10 6-1 0,-11-2 0 15,1-3 1-15,-4 4 0 16,-6 10-2-16,-8-7 4 16,-12 10-1-16,-8 6-1 15,-12 1 4-15,-4 6-2 0,-11 5-2 16,-5-5 3-16,-8 7-1 15,-3 7 0-15,-6-10 1 16,-10 3 1-16,0 0-1 16,-2-11 3-16,-5-2 0 0,-3-3 0 15,-1-8 2-15,-2-6 0 16,-1-3-7-16,2-18 0 16,9 1-24-16,-1-6-61 15,4-10 0-15</inkml:trace>
        </inkml:traceGroup>
        <inkml:traceGroup>
          <inkml:annotationXML>
            <emma:emma xmlns:emma="http://www.w3.org/2003/04/emma" version="1.0">
              <emma:interpretation id="{B59DA90D-B4DE-43A3-BCC8-1977D667CA15}" emma:medium="tactile" emma:mode="ink">
                <msink:context xmlns:msink="http://schemas.microsoft.com/ink/2010/main" type="inkWord" rotatedBoundingBox="25563,583 26172,583 26172,1598 25563,1598"/>
              </emma:interpretation>
              <emma:one-of disjunction-type="recognition" id="oneOf1">
                <emma:interpretation id="interp5" emma:lang="en-US" emma:confidence="1">
                  <emma:literal>R</emma:literal>
                </emma:interpretation>
                <emma:interpretation id="interp6" emma:lang="en-US" emma:confidence="0">
                  <emma:literal>K</emma:literal>
                </emma:interpretation>
                <emma:interpretation id="interp7" emma:lang="en-US" emma:confidence="0">
                  <emma:literal>k</emma:literal>
                </emma:interpretation>
                <emma:interpretation id="interp8" emma:lang="en-US" emma:confidence="0">
                  <emma:literal>$2</emma:literal>
                </emma:interpretation>
                <emma:interpretation id="interp9" emma:lang="en-US" emma:confidence="0">
                  <emma:literal>tn</emma:literal>
                </emma:interpretation>
              </emma:one-of>
            </emma:emma>
          </inkml:annotationXML>
          <inkml:trace contextRef="#ctx0" brushRef="#br0" timeOffset="640.6172">4029 56 357 0,'0'0'3'16,"0"0"3"-16,-10-6 2 15,10 6 1-15,0 0 2 16,-20 12 2-16,10 3 0 0,0 5 1 15,3 10-1-15,-3 17-4 16,-4 10 1-16,0 9-2 16,2 4-2-16,-5 3-2 15,7 5-1-15,-6 1-1 16,2 4 1-16,0-12-2 0,4-4-5 16,0-10-5-16,1-8-15 15,-3-12-53-15,7 0-6 16</inkml:trace>
          <inkml:trace contextRef="#ctx0" brushRef="#br0" timeOffset="1046.8708">3908-6 395 0,'0'0'3'16,"0"0"2"-16,0 0 1 15,0 0 1-15,24-7 2 0,-8 3 0 16,11 4 0-16,10 0 1 16,4 0-3-16,9 14-2 15,3 5 0-15,-3 9-2 16,-2-6-1-16,-5 13 0 16,-17 8-1-16,-9 5 0 0,-13 7 0 15,-14 5 0-15,-13-8-2 16,-11-1 3-16,-13 2-1 15,-3-5-1-15,-7-1 2 16,-3-21 0-16,5-7-1 0,9-11 1 16,6-8 1-16,6 0-2 15,18-8 2-15,6-8-2 16,13 0 0-16,20-5 0 0,7 11 0 16,10 10-1-16,8 8 3 15,-1 8-2-15,9 10-1 16,1 7 0-16,0 16-2 15,10 10-10-15,-10 24-52 16,10-20-21-16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3:19.30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12ACAA4-D49B-48E2-B9E1-E6A651CA4EBD}" emma:medium="tactile" emma:mode="ink">
          <msink:context xmlns:msink="http://schemas.microsoft.com/ink/2010/main" type="inkDrawing"/>
        </emma:interpretation>
      </emma:emma>
    </inkml:annotationXML>
    <inkml:trace contextRef="#ctx0" brushRef="#br0">-1 0 455 0,'0'0'4'0,"0"0"1"16,0 0 2-16,0 14 1 15,10 6 1-15,17 7 0 16,12 6 0-16,16 11-4 15,14 6-5-15,9-4-13 0,19 10-70 16,10 1-3-16</inkml:trace>
  </inkml:traceGroup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9:15.6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454756-EDCB-459B-B5E7-8F943BBFE77B}" emma:medium="tactile" emma:mode="ink">
          <msink:context xmlns:msink="http://schemas.microsoft.com/ink/2010/main" type="inkDrawing" rotatedBoundingBox="4521,5620 7992,5407 7997,5492 4527,5705" semanticType="callout" shapeName="Other">
            <msink:sourceLink direction="with" ref="{4AFEA86E-0822-49FC-BFD4-CDA422927B06}"/>
            <msink:sourceLink direction="with" ref="{8D2980FE-B28F-4C4E-B23E-DC0A4AA45AD0}"/>
            <msink:destinationLink direction="with" ref="{153D330D-739A-4F16-B08B-A65FD237FC73}"/>
          </msink:context>
        </emma:interpretation>
      </emma:emma>
    </inkml:annotationXML>
    <inkml:trace contextRef="#ctx0" brushRef="#br0">233 3929 260 0,'0'0'4'0,"0"0"3"15,0 0 5-15,-7 0 3 0,7 0 0 16,-23 0 3-16,2 0 1 16,-2 5 2-16,-10-3-1 15,-8 2-4-15,-9-1-4 16,-11 1 0-16,-16 0-1 15,-9-2-1-15,-18-2-1 0,-20 4-2 16,-13 0 0-16,-15 2-1 16,-8-4-1-16,-7 6-1 15,-12-2-1-15,0 1-1 0,-2 3 0 16,-1-1-1-16,8 5 0 16,0-5 0-16,14 5 0 15,-2 0 0-15,15 0 0 16,17-1 0-16,9 1 0 0,13-2-1 15,15 2-2-15,19 2-7 16,10 1-41-16,21-5-35 16,12 2-2-16</inkml:trace>
  </inkml:traceGroup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50:16.9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032C24-A811-4B46-A9F4-55CFF0CB0DBB}" emma:medium="tactile" emma:mode="ink">
          <msink:context xmlns:msink="http://schemas.microsoft.com/ink/2010/main" type="writingRegion" rotatedBoundingBox="4155,713 4334,713 4334,1380 4155,1380"/>
        </emma:interpretation>
      </emma:emma>
    </inkml:annotationXML>
    <inkml:traceGroup>
      <inkml:annotationXML>
        <emma:emma xmlns:emma="http://www.w3.org/2003/04/emma" version="1.0">
          <emma:interpretation id="{08134BE6-0985-49C9-B9FF-869209670192}" emma:medium="tactile" emma:mode="ink">
            <msink:context xmlns:msink="http://schemas.microsoft.com/ink/2010/main" type="paragraph" rotatedBoundingBox="4155,713 4334,713 4334,1380 4155,13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7AD7CE-AA74-40FB-81A6-EA22ACD66457}" emma:medium="tactile" emma:mode="ink">
              <msink:context xmlns:msink="http://schemas.microsoft.com/ink/2010/main" type="line" rotatedBoundingBox="4155,713 4334,713 4334,1380 4155,1380"/>
            </emma:interpretation>
          </emma:emma>
        </inkml:annotationXML>
        <inkml:traceGroup>
          <inkml:annotationXML>
            <emma:emma xmlns:emma="http://www.w3.org/2003/04/emma" version="1.0">
              <emma:interpretation id="{1007829A-2B01-4F98-80F3-6872E951232A}" emma:medium="tactile" emma:mode="ink">
                <msink:context xmlns:msink="http://schemas.microsoft.com/ink/2010/main" type="inkWord" rotatedBoundingBox="4155,713 4334,713 4334,1380 4155,1380"/>
              </emma:interpretation>
              <emma:one-of disjunction-type="recognition" id="oneOf0">
                <emma:interpretation id="interp0" emma:lang="en-US" emma:confidence="1">
                  <emma:literal>|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\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-1 68 355 0,'0'0'6'16,"0"0"5"-16,0-8 3 15,0 8 1-15,0-21 1 0,0 8 2 16,5 0 0-16,-5 13 0 16,9-14-5-16,-9 14-4 15,14 4-2-15,-7 16-2 16,3 10-1-16,0 6-2 16,-1 12-2-16,5 5 0 0,-1 2 0 15,1 10 0-15,3-6 0 16,-8 2 0-16,5-11 0 15,-4-7 0-15,0-6 0 16,-6-10 0-16,-1-4 0 0,1-12 0 16,-4-11 0-16,3 12 0 15,-3-12 0-15,0 0 0 16,0 0 0-16,0 14 0 0,0-14-84 16,-14 19-9-16</inkml:trace>
        </inkml:traceGroup>
      </inkml:traceGroup>
    </inkml:traceGroup>
  </inkml:traceGroup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50:17.7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53D330D-739A-4F16-B08B-A65FD237FC73}" emma:medium="tactile" emma:mode="ink">
          <msink:context xmlns:msink="http://schemas.microsoft.com/ink/2010/main" type="inkDrawing" rotatedBoundingBox="3931,5644 4078,6657 4006,6668 3858,5654" semanticType="callout" shapeName="Other">
            <msink:sourceLink direction="with" ref="{3B454756-EDCB-459B-B5E7-8F943BBFE77B}"/>
          </msink:context>
        </emma:interpretation>
      </emma:emma>
    </inkml:annotationXML>
    <inkml:trace contextRef="#ctx0" brushRef="#br0">46 0 354 0,'0'0'6'0,"0"0"3"0,0 0 0 16,-17 3 2-16,17-3 2 15,-16 19 1-15,10-1 0 16,2 8 2-16,1 5-5 0,3 12 0 16,0 5-2-16,7 3-1 15,3 13 0-15,2 2-2 16,2 2-1-16,0 5 0 16,-1-3-3-16,-4 0-2 0,5-3 0 15,-7-3 0-15,3-4 0 16,0-11 0-16,-3-9 0 15,0-5 0-15,-4-13 0 0,1-2 0 16,-4-20 0-16,10 13 0 16,-10-13 0-16,0 0 0 15,0-13 0-15,0 13 0 16,2-20 0-16,-2 20 0 16,0-20 0-16,4 1-40 0,-4 19-51 15,0 0-2-15</inkml:trace>
  </inkml:traceGroup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50:29.7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044CB9B-38C3-4664-ADA7-07B3F6AD0804}" emma:medium="tactile" emma:mode="ink">
          <msink:context xmlns:msink="http://schemas.microsoft.com/ink/2010/main" type="writingRegion" rotatedBoundingBox="1181,8462 30198,7108 30341,10166 1324,11520"/>
        </emma:interpretation>
      </emma:emma>
    </inkml:annotationXML>
    <inkml:traceGroup>
      <inkml:annotationXML>
        <emma:emma xmlns:emma="http://www.w3.org/2003/04/emma" version="1.0">
          <emma:interpretation id="{637CB0D6-A4D0-4315-A72C-1518B6364934}" emma:medium="tactile" emma:mode="ink">
            <msink:context xmlns:msink="http://schemas.microsoft.com/ink/2010/main" type="paragraph" rotatedBoundingBox="1181,8462 30198,7108 30341,10166 1324,115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34600D-9F8F-4D62-874A-665A73A21849}" emma:medium="tactile" emma:mode="ink">
              <msink:context xmlns:msink="http://schemas.microsoft.com/ink/2010/main" type="line" rotatedBoundingBox="1181,8462 30198,7108 30341,10166 1324,11520"/>
            </emma:interpretation>
          </emma:emma>
        </inkml:annotationXML>
        <inkml:traceGroup>
          <inkml:annotationXML>
            <emma:emma xmlns:emma="http://www.w3.org/2003/04/emma" version="1.0">
              <emma:interpretation id="{9293513B-5835-476B-A0AB-6610537D3889}" emma:medium="tactile" emma:mode="ink">
                <msink:context xmlns:msink="http://schemas.microsoft.com/ink/2010/main" type="inkWord" rotatedBoundingBox="4018,8330 30198,7108 30341,10166 4161,11388"/>
              </emma:interpretation>
              <emma:one-of disjunction-type="recognition" id="oneOf0">
                <emma:interpretation id="interp0" emma:lang="en-US" emma:confidence="0">
                  <emma:literal>"ring</emma:literal>
                </emma:interpretation>
                <emma:interpretation id="interp1" emma:lang="en-US" emma:confidence="0">
                  <emma:literal>"ricin.</emma:literal>
                </emma:interpretation>
                <emma:interpretation id="interp2" emma:lang="en-US" emma:confidence="0">
                  <emma:literal>"rind</emma:literal>
                </emma:interpretation>
                <emma:interpretation id="interp3" emma:lang="en-US" emma:confidence="0">
                  <emma:literal>"rim:</emma:literal>
                </emma:interpretation>
                <emma:interpretation id="interp4" emma:lang="en-US" emma:confidence="0">
                  <emma:literal>"rein.</emma:literal>
                </emma:interpretation>
              </emma:one-of>
            </emma:emma>
          </inkml:annotationXML>
          <inkml:trace contextRef="#ctx0" brushRef="#br0">-9995 1346 297 0,'0'0'7'0,"0"0"3"16,0 0 5-16,0 6 2 0,0-6 2 15,0 0 0-15,7 13 1 16,-7-13-1-16,0 0-4 15,0 0-5-15,3 13-2 16,-3-13 0-16,0 0-2 0,14 8 1 16,-14-8-1-16,16 0 1 15,-16 0-1-15,20 0-1 16,-6 0 0-16,-2-4-2 16,5-3-1-16,-3 4-2 0,3-1 0 15,-1 1 0-15,-2 0 0 16,6 3 0-16,-1 0 0 15,2 0 0-15,3 0 0 16,-5 0 0-16,5 0 0 0,-4 0 0 16,3 0 0-16,-6-4 0 15,4 4 0-15,-2 0 0 16,-2 0 0-16,0 0 0 16,0 4 0-16,-1-1 0 0,5 0 0 15,-1 1 0-15,-1-1 0 16,-2 4 0-16,0-7 0 15,-1 4 0-15,2-4 0 16,-5 0 0-16,1 0 0 0,-14 0 0 16,17 0 0-16,-17 0 0 15,16 0 0-15,-16 0 0 16,20-4 0-16,-20 4 0 16,17 0 0-16,-17 0 0 0,14-4 0 15,-14 4 0-15,0 0 0 16,12 0 0-16,-12 0 0 15,0 0 0-15,0 0 0 0,14 0 0 16,-14 0 0-16,0 0 0 16,17 0 0-16,-17 0 0 15,0 0 0-15,14 0 0 16,-14 0 0-16,0 0 0 0,0 0 0 16,0 0 0-16,0 0 0 15,0 0 0-15,0 0 0 16,0 0 0-16,0 0 0 15,0 0 0-15,0 0 0 16,0 0 0-16,0 0 0 0,0 0 0 16,0 0 0-16,0 0 0 15,0 0 0-15,0 0 0 16,0 0 0-16,0 0 0 16,0 0 0-16,0 0 0 0,0 0 0 15,0 0 0-15,0 0 0 16,0 0 0-16,0 0 0 15,0 0 0-15,0 0 0 0,0 0 0 16,9 0 0-16,-9 0 0 16,0 0 0-16,0 0 0 15,0 0 0-15,17-3 0 16,-17 3 0-16,0 0 0 0,14 0 0 16,-14 0 0-16,0 0 0 15,10 3 0-15,-10-3 0 16,17 8 0-16,-8-6 0 15,5 2 0-15,6-1 0 0,-1-3 0 16,9 0 0-16,-1 0 0 16,-1-3 0-16,5-3 0 15,-2 2 0-15,4 0 0 16,2 1 0-16,-8 0 0 16,6-1 0-16,-6 4 0 0,3-3 0 15,-7 0 0-15,4 3 0 16,-7-4 0-16,1 4 0 15,-4-2 0-15,-1-5 0 0,-16 7 0 16,17-3 0-16,-17 3 0 16,0 0 0-16,0 0 0 15,0 0 0-15,0 0 0 16,0 0 0-16,10-15 0 0,-10 15 0 16,0 0 0-16,0 0 0 15,0 0 0-15,0 0 0 16,0 0 0-16,0-12 0 15,0 12 0-15,0-10 0 0,0 10 0 16,-7-25 0-16,4 9 0 16,-4 0 0-16,0-8 0 15,0 1 0-15,0-7 0 0,-3-5 0 16,8 0 0-16,-8-9 0 16,3 1 0-16,0-4 0 15,0-3 0-15,-3-3 0 16,3 3 0-16,-3 0 0 15,-3-1 0-15,3-2 0 0,-7 13 0 16,3-3 0-16,2 6 0 16,-2 4 0-16,4 6 0 15,0 0 0-15,0 11 0 16,3 6 0-16,7 10 0 0,-4-14 0 16,4 14 0-16,0 0 0 15,0 0 0-15,0 0 0 16,0 0 0-16,0 0 0 15,0 0 0-15,0 0 0 0,7-3 0 16,-7 3 0-16,24 0 0 16,-10 3 0-16,5 3 0 15,5-2 0-15,3 0 0 0,6-2 0 16,0 2 0-16,8 0 0 16,-5-4 0-16,11 2 0 15,-3 2 0-15,6-2 0 16,1-2 0-16,2 0 0 15,7 0 0-15,1 0 0 0,2-2 0 16,1-2 0-16,0 2 0 16,-1-2 0-16,1 4 0 15,-4-4 0-15,0 2 0 16,1-2 0-16,-8 0 0 0,4 1 0 16,0 0 0-16,-6-4 0 15,6 4 0-15,-7 0 0 16,3-1 0-16,-6 1 0 15,3 0 0-15,0 0 0 0,-6-1 0 16,0 4 0-16,-1-3 0 16,1 0 0-16,-11-1 0 15,5 1 0-15,-9-1 0 0,2 2 0 16,-5-6 0-16,-2 8 0 16,-1-2 0-16,1-4 0 15,-2 2 0-15,-1 0 0 16,6-3 0-16,-6 4 0 0,5 0 0 15,-6-3 0-15,6 0 0 16,2 4 0-16,-6-6 0 16,2 6 0-16,4-2 0 15,-2 2 0-15,1-2 0 16,-4 0 0-16,1 1 0 0,0 0 0 16,-7 3 0-16,-5 0 0 15,-12 0 0-15,17 0 0 16,-17 0 0-16,0 0 0 15,0 0 0-15,0 0 0 0,7 10 0 16,-7-10 0-16,3 20 0 16,4-6 0-16,-7 3 0 15,7 3 0-15,-7 6 0 0,0-3 0 16,2 9 0-16,-2 11 0 16,0-8 0-16,0 9 0 15,0 1 0-15,0 3 0 16,0 1 0-16,0 6 0 0,0-5 0 15,7 0 0-15,-7 7 0 16,7-8 0-16,0 5 0 16,-7-4 0-16,3 0 0 15,1 1 0-15,-4-2 0 16,0-9 0-16,0 7 0 0,0-4 0 16,-4-3 0-16,4 1 0 15,-3-8 0-15,3 4 0 16,-4-4 0-16,4 0 0 15,0-6 0-15,0 0 0 0,0 0 0 16,0-4 0-16,0-3 0 16,0-8 0-16,-3 5 0 15,3-3 0-15,0-14 0 0,-7 18 0 16,7-18 0-16,0 0 0 16,-3 9 0-16,3-9 0 15,0 0 0-15,0 0 0 16,0-7 0-16,0 7 0 0,0-12 0 15,0 12 0-15,0 0 0 16,13-10 0-16,-13 10 0 16,14 0 0-16,-14 0 0 15,17 0 0-15,-1 6 0 0,-2-2 0 16,6-4 0-16,6 2 0 16,5 2 0-16,0 0 0 15,8-4 0-15,1 0 0 16,5 0 0-16,1 0 0 15,4-4 0-15,0 0 0 0,7 2 0 16,0 2 0-16,0-4 0 16,3 0 0-16,-3 2 0 15,0-2 0-15,1-4 0 0,-1 6 0 16,-4-5 0-16,7-1 0 16,-13 6 0-16,10-2 0 15,-4 0 0-15,1 2 0 16,-1-4 0-16,2 2 0 0,2 0 0 15,-7-2 0-15,10-1 0 16,-7 0 0-16,4 1 0 16,4 0 0-16,-8-5 0 15,11 1 0-15,-11 0 0 0,8 4 0 16,-15 0 0-16,5 2 0 16,-4-3 0-16,-11 3 0 15,2 4 0-15,-9-2 0 16,-1 2 0-16,-9 0 0 0,5 0 0 15,-10-5 0-15,3 2 0 16,-17 3 0-16,19-4 0 16,-19 4 0-16,14 0 0 15,-14 0 0-15,0 0 0 0,0 0 0 16,0 0 0-16,13-10 0 16,-13 10 0-16,0 0 0 15,0-19 0-15,0 19 0 16,4-24 0-16,-1 8 0 0,-3-7 0 15,0-3 0-15,0-2 0 16,-7-12 0-16,0-6 0 16,1-2 0-16,-5-12 0 15,1-2 0-15,1-2 0 0,-5-2 0 16,1-6 0-16,-1 3 0 16,0 2 0-16,4 4 0 15,1 2 0-15,-1 2 0 0,0 5 0 16,3 1 0-16,0 10 0 15,4-5 0-15,-1 15 0 16,-3 0 0-16,5 3 0 16,-1 7 0-16,-4 1 0 15,3 6 0-15,-2 3 0 0,6 13 0 16,-11-23 0-16,11 23 0 16,0 0 0-16,-10-13 0 15,10 13 0-15,0 0 0 16,0 0 0-16,0 0 0 0,0 0 0 15,14 0 0-15,-14 0 0 16,20 0 0-16,-4 0 0 16,8 0 0-16,2 0 0 15,8 0 0-15,6 3 0 0,8-3 0 16,-2 3 0-16,8 1 0 16,-1-1 0-16,4-3 0 15,-3 7 0-15,6-5 0 0,-7 2 0 16,2-1 0-16,-5-3 0 15,0 0 0-15,0 0 0 16,0 0 0-16,5-3 0 16,-3-3 0-16,3-1 0 15,-5 0 0-15,3 1 0 0,-3 6 0 16,-3-4 0-16,-3 1 0 16,-4 3 0-16,3 0 0 15,-5 0 0-15,1 0 0 16,-6 0 0-16,8 0 0 0,-4-3 0 15,0 3 0-15,-11-4 0 16,2 4 0-16,-9 0 0 16,2-3 0-16,-4 0 0 15,-4 3 0-15,1 0 0 0,-14 0 0 16,26 0 0-16,-26 0 0 16,19 0 0-16,-19 0 0 15,17 6 0-15,-17-6 0 16,17 4 0-16,-17-4 0 0,24 6 0 15,-24-6 0-15,16 7 0 16,-16-7 0-16,17 10 0 16,-17-10 0-16,14 16 0 0,-14-16 0 15,14 14 0-15,-14-14 0 16,12 12 0-16,-12-12 0 16,10 22 0-16,-10-22 0 15,14 21 0-15,-7-9 0 16,-4 8 0-16,1-4 0 0,-1 11 0 15,-3 1 0-15,0 5 0 16,3 0 0-16,1 7 0 16,-1-1 0-16,1 6 0 15,-1 7 0-15,6-5 0 0,1 7 0 16,4 2 0-16,3-2 0 16,-3 3 0-16,-2-4 0 15,5 7 0-15,-3-6 0 16,0-1 0-16,3-3 0 0,-5 3 0 15,5-10 0-15,-3-2 0 16,-2 2 0-16,2-5 0 16,3-2 0-16,-3-6 0 0,5 3 0 15,-5-6 0-15,-1 0 0 16,1-4 0-16,2 1 0 16,-6-2 0-16,0-4 0 15,1 0 0-15,-5-3 0 16,1-1 0-16,0-4 0 0,-7-10 0 15,9 19 0-15,-9-19 0 16,0 0 0-16,7 10 0 16,-7-10 0-16,0 0 0 15,0 0 0-15,5-10 0 0,-5 10 0 16,2-17 0-16,-2 17 0 16,3-12 0-16,-3 12 0 15,4-14 0-15,-4 14 0 0,13-11 0 16,-13 11 0-16,23-10 0 15,-6 4 0-15,4 0 0 16,-1-2 0-16,6 2 0 16,8-5 0-16,3 2 0 0,4-1 0 15,5 0 0-15,4 0 0 16,4 1 0-16,9 1 0 16,1 2 0-16,0-1 0 15,3 1 0-15,0 1 0 0,2 2 0 16,0-3 0-16,-7 2 0 15,5-2 0-15,-3 2 0 16,0-2 0-16,-1 2 0 16,1 1 0-16,-4-1 0 15,1 1 0-15,2 0 0 0,-6-1 0 16,3 1 0-16,1 0 0 16,-4-1 0-16,-1 1 0 15,1-3 0-15,-2 3 0 16,-5-1 0-16,0-3 0 0,-7 4 0 15,-2-1 0-15,-5-2 0 16,-6 3 0-16,-6 3 0 16,-4-3 0-16,-11-1 0 0,-9 4 0 15,19-2 0-15,-19 2 0 16,0 0 0-16,0 0 0 16,2-15 0-16,-2 15 0 15,0-18 0-15,0 2 0 0,0 3 0 16,0-10 0-16,0-4 0 15,-2-2 0-15,-3-5 0 16,-4-9 0-16,-5-3 0 16,1-5 0-16,-1-3 0 0,-3-2 0 15,-2-7 0-15,-2 2 0 16,4-2 0-16,1-1 0 16,-1-2 0-16,4 5 0 15,2 0 0-15,1 6 0 0,1 2 0 16,2 0 0-16,-3 5 0 15,6 1 0-15,-6 6 0 16,7 5 0-16,-6-3 0 16,4 6 0-16,5-1 0 0,-2 0 0 15,-3 4 0-15,3 5 0 16,-1 0 0-16,3 1 0 16,0 8 0-16,0-1 0 15,0 17 0-15,-4-16 0 0,4 16 0 16,0 0 0-16,0 0 0 15,0 0 0-15,0 0 0 16,0 0 0-16,0 0 0 16,9 4 0-16,-9-4 0 0,24 6 0 15,-7-3 0-15,4-3 0 16,8 3 0-16,4-3 0 16,1 4 0-16,6-4 0 0,8 2 0 15,2-2 0-15,0 4 0 16,7-4 0-16,-4 0 0 15,8 0 0-15,-5 0 0 16,5 0 0-16,-1 0 0 16,0 0 0-16,1 0 0 0,-5-6 0 15,1 2 0-15,0 1 0 16,1 0 0-16,-4-1 0 16,-1 2 0-16,-3-2 0 15,0 1 0-15,-2-1 0 0,2 0 0 16,0-2 0-16,0 0 0 15,0 3 0-15,-2-4 0 16,-3 4 0-16,3-1 0 16,-5 1 0-16,-3 3 0 0,-2-4 0 15,1 4 0-15,-8 0 0 16,2 0 0-16,-6 0 0 16,6 0 0-16,-5 0 0 0,1 0 0 15,5 0 0-15,-4 0 0 16,1-3 0-16,-5 0 0 15,-2 3 0-15,-2-4 0 16,-5 4 0-16,-17 0 0 16,17 0 0-16,-17 0 0 0,0 0 0 15,0 0 0-15,0 0 0 16,0 0 0-16,0 0 0 16,0 0 0-16,7 14 0 15,-7-14 0-15,0 23 0 0,0-6 0 16,0-1 0-16,0 7 0 15,0 4 0-15,-3 4 0 16,-1-2 0-16,1 8 0 16,0-2 0-16,-1 4 0 0,4 4 0 15,-3-1 0-15,-1 3 0 16,4 1 0-16,0 1 0 16,0 0 0-16,0 3 0 0,0-4 0 15,0 9 0-15,0-6 0 16,0 1 0-16,0 4 0 15,0-5 0-15,0-2 0 16,0 4 0-16,7-4 0 0,0-4 0 16,0 0 0-16,6-3 0 15,-2 0 0-15,-2-7 0 16,4 1 0-16,1-7 0 16,-4-5 0-16,1 5 0 15,-1-5 0-15,-1-3 0 0,-2-3 0 16,0 4 0-16,-4-6 0 15,4 2 0-15,-4 1 0 16,1-3 0-16,-4-14 0 16,10 20 0-16,-10-20 0 0,7 13 0 15,-7-13 0-15,0 0 0 16,0 0 0-16,12 0 0 16,-12 0 0-16,7-9 0 0,-7 9 0 15,10-16 0-15,-10 16 0 16,10-16 0-16,-10 16 0 15,21-10 0-15,-21 10 0 16,19-6 0-16,-2 6 0 0,0-3 0 16,-1-1 0-16,1 0 0 15,4 4 0-15,8-2 0 16,2-2 0-16,6 1 0 16,7 0 0-16,-1-1 0 15,11 2 0-15,6-2 0 0,3 0 0 16,1 1 0-16,10 0 0 15,-5 3 0-15,5-4 0 16,7 4 0-16,-4 0 0 16,3-3 0-16,8 0 0 0,-4-1 0 15,-1-2 0-15,4 3 0 16,1 0 0-16,-2-1 0 16,2-3 0-16,-2 3 0 0,-2 2 0 15,-3 2 0-15,-1 0 0 16,-3 0 0-16,-6-4 0 15,-8 4 0-15,-2-2 0 16,-15 2 0-16,1 0 0 0,-10-4 0 16,-4 0 0-16,-5 4 0 15,-6-2 0-15,-1 2 0 16,-1 0 0-16,-4-4 0 16,-6 4 0-16,4 0 0 0,-14 0 0 15,17 0 0-15,-17 0 0 16,0 0 0-16,0 0 0 15,0 0 0-15,0 0 0 16,0 0 0-16,0 0 0 16,7-18 0-16,-7 5 0 0,0-1 0 15,-7-9 0-15,-3-2 0 16,0-19 0-16,-1-4 0 16,-1-5 0-16,-2-8 0 0,-3-4 0 15,0-4 0-15,5-9 0 16,0 1 0-16,0 4 0 15,5 2 0-15,-3 5 0 16,0-4 0-16,-1-1 0 0,-1 8 0 16,1 0 0-16,-6-2 0 15,4 6 0-15,-8 2 0 16,9 6 0-16,-2 6 0 16,1 9 0-16,2 1 0 0,6 9 0 15,-2 5 0-15,3 5 0 16,4 3 0-16,0-4 0 15,0 5 0-15,0-2 0 16,0-4 0-16,4 9 0 16,-1-9 0-16,-3 18 0 0,4-23 0 15,-4 23 0-15,0-16 0 16,0 16 0-16,0-14 0 16,0 14 0-16,0 0 0 0,0 0 0 15,0 0 0-15,12-6 0 16,5 6 0-16,0 0 0 15,9 0 0-15,5 0 0 16,9 0 0-16,8 0 0 0,7 0 0 16,-3-4 0-16,11 2 0 15,8-2 0-15,2 2 0 16,7-6 0-16,1 5 0 16,0-4 0-16,2 0 0 0,4 0 0 15,0 2 0-15,-7-1 0 16,1 0 0-16,-5 0 0 15,5 0 0-15,-4-2 0 16,-4 5 0-16,-6-1 0 0,-10 2 0 16,1 2 0-16,-11-4 0 15,-7 4 0-15,-1 0 0 16,-11 0 0-16,1 0 0 16,-8 0 0-16,3 0 0 0,-2 0 0 15,-1 0 0-15,-1 0 0 16,-9 0 0-16,1 4 0 15,-12-4 0-15,21 9 0 16,-21-9 0-16,10 24 0 0,-7-14 0 16,1 14 0-16,2 2 0 15,1 4 0-15,-3 6 0 16,-4 5 0-16,3 6 0 16,-1 3 0-16,-2 3 0 0,0 4 0 15,-2 6 0-15,-1-3 0 16,-4 6 0-16,3 5 0 15,-2-2 0-15,-1 6 0 0,3 2 0 16,1-1 0-16,3-7 0 16,3 6 0-16,8-2 0 15,-1-3 0-15,9-2 0 16,2-3 0-16,6-8 0 16,-1 1 0-16,5-12 0 0,-2 1 0 15,-1-13 0-15,-6-2 0 16,2-9 0-16,0-3 0 15,-4-5 0-15,-3-9 0 16,0-2 0-16,0-4 0 0,-8-4 0 16,4-6 0-16,-13 10 0 15,21-21 0-15,-21 21 0 16,12-16 0-16,-12 16 0 16,12-10 0-16,-12 10 0 0,0 0 0 15,12-10 0-15,-12 10 0 16,0 0 0-16,0 0 0 15,0 0 0-15,0 0 0 0,0-13 0 16,0 13 0-16,0 0 0 16,0 0 0-16,0 0 0 15,0 0 0-15,4-13 0 16,-4 13 0-16,13-3 0 0,-13 3 0 16,23 0 0-16,-6 0 0 15,7-4 0-15,7 4 0 16,2-4 0-16,3 2 0 15,7 2 0-15,8-4 0 16,10 0 0-16,-4 2 0 0,13-4 0 16,6 2 0-16,-2-3 0 15,7 0 0-15,2 0 0 16,1 0 0-16,0 0 0 16,-1 1 0-16,-2 2 0 0,0-2 0 15,-7 6 0-15,-2-4 0 16,-1 4 0-16,-1 0 0 15,-2 0 0-15,-1 0 0 0,0 0 0 16,-4 0 0-16,4 0 0 16,-3-2 0-16,0-2 0 15,-7 1 0-15,6-1 0 16,-13 4 0-16,-6 0 0 0,-3-4 0 16,-19 4 0-16,2-2 0 15,-8 2 0-15,-6 0 0 16,-10 0 0-16,14-4 0 15,-14 4 0-15,0 0 0 16,17 0 0-16,-17 0 0 0,0 0 0 16,14 0 0-16,-14 0 0 15,0 0 0-15,0 0 0 16,0 0 0-16,0 0 0 16,0 0 0-16,0 0 0 0,5-16 0 15,-5 6 0-15,-3-10 0 16,1 0 0-16,-2-11 0 15,-3 1 0-15,-3-6 0 0,3-8 0 16,1-7 0-16,-1-1 0 16,0-4 0-16,-2-8 0 15,-1-3 0-15,-4 0 0 16,-3-3 0-16,0 0 0 0,4 0 0 16,0 3 0-16,-1-2 0 15,0-2 0-15,9 4 0 16,0 4 0-16,5 4 0 15,0 0 0-15,5 11 0 0,0 1 0 16,-1 6 0-16,3 11 0 16,3 7 0-16,-7 3 0 15,1 4 0-15,-1-2 0 16,-3 7 0-16,0 11 0 0,7-12 0 16,-7 12 0-16,0 0 0 15,0 0 0-15,0 0 0 16,0 0 0-16,0 0 0 15,0 0 0-15,7-14 0 0,-7 14 0 16,0 0 0-16,7-13 0 16,-7 13 0-16,5-13 0 15,-5 13 0-15,17-13 0 16,-6 6 0-16,6 0 0 0,5 7 0 16,2-6 0-16,9 6 0 15,5 0 0-15,8 0 0 16,4 0 0-16,7 0 0 15,4-4 0-15,-1 2 0 0,7 2 0 16,3-4 0-16,4 1 0 16,-3 0 0-16,3-4 0 15,-1 3 0-15,-3 0 0 16,4 2 0-16,-7-2 0 16,7-4 0-16,-10 6 0 0,-9-6 0 15,7 2 0-15,-9 0 0 16,-3-1 0-16,-3-1 0 15,1 0 0-15,-12-2 0 0,7 6 0 16,-10-2 0-16,1 2 0 16,-1 1 0-16,-2-1 0 15,0 1 0-15,-2 0 0 16,-1 3 0-16,-6 0 0 0,6 0 0 16,-6 0 0-16,6 0 0 15,-6 0 0-15,2 0 0 16,-7 0 0-16,4 0 0 15,-5 3 0-15,1 0 0 0,-4 1 0 16,8-4 0-16,-9 0 0 16,2 3 0-16,0 1 0 15,-1-1 0-15,-4-3 0 0,-9 0 0 16,28 3 0-16,-28-3 0 16,17 6 0-16,-17-6 0 15,17 10 0-15,-17-10 0 16,9 17 0-16,-2 5 0 15,0-4 0-15,-7 13 0 0,6 2 0 16,1 7 0-16,3 7 0 16,1 3 0-16,-2 6 0 15,4 5 0-15,-6-1 0 16,3 3 0-16,1 6 0 0,-6 3 0 16,2 0 0-16,-2 6 0 15,-5-3 0-15,0 0 0 16,0-2 0-16,0-3 0 15,-5-10 0-15,3-2 0 0,-3-9 0 16,5-8 0-16,0-1 0 16,0-4 0-16,0-6 0 15,0-1 0-15,5-2 0 0,2-3 0 16,0 0 0-16,-2-8 0 16,2 0 0-16,0-1 0 15,-7-15 0-15,14 16 0 16,-14-16 0-16,13 10 0 15,-13-10 0-15,0 0 0 0,7 14 0 16,-7-14 0-16,0 0 0 16,0 0 0-16,0 0 0 15,0 0 0-15,0 0 0 16,0 0 0-16,0 0 0 0,0 0 0 16,0 0 0-16,0 0 0 15,0 0 0-15,0 0 0 16,0 0 0-16,16 3 0 15,-16-3 0-15,17-7 0 0,-3 0 0 16,5 4 0-16,5-5 0 16,7 2 0-16,2 0 0 15,13 2 0-15,4 2 0 0,5-6 0 16,2 5 0-16,10-4 0 16,0 4 0-16,-5-3 0 15,9 2 0-15,-7-2 0 16,-1-1 0-16,-2 4 0 15,-1-7 0-15,-3 0 0 0,1 0 0 16,-6 0 0-16,-4 2 0 16,2-1 0-16,-7-1 0 15,0 8 0-15,-5-4 0 16,2 4 0-16,-3-2 0 0,3 4 0 16,-4 0 0-16,9 0 0 15,-2 0 0-15,0 0 0 16,-2-3 0-16,6 3 0 15,-14 0 0-15,6 0 0 0,-8-3 0 16,0-1 0-16,2 4 0 16,-6-3 0-16,-1 3 0 15,-9-4 0-15,7 4 0 0,-8-4 0 16,1 2 0-16,-3 2 0 16,-14 0 0-16,12 0 0 15,-12 0 0-15,0 0 0 16,0 0 0-16,0 0 0 0,0 0 0 15,0 0 0-15,0 0 0 16,0 0 0-16,0 0 0 16,0 0 0-16,0 0 0 15,5-13 0-15,-5 13 0 16,0-24 0-16,0 9 0 0,0-12 0 16,0 0 0-16,0-11 0 15,0-8 0-15,0-1 0 16,0-10 0-16,0-2 0 15,-5-12 0-15,5-2 0 0,-2-7 0 16,-1 3 0-16,3 0 0 16,0-7 0-16,5 5 0 15,7-2 0-15,0 2 0 0,9 5 0 16,-4 4 0-16,-1 0 0 16,1 10 0-16,-4 2 0 15,-4 9 0-15,-2 3 0 16,0 7 0-16,-2 10 0 0,-5 3 0 15,0 2 0-15,0 4 0 16,2 4 0-16,1 1 0 16,-3 15 0-16,0-26 0 15,0 26 0-15,0-17 0 0,0 17 0 16,0 0 0-16,0 0 0 16,0-12 0-16,0 12 0 15,0 0 0-15,0 0 0 16,0 0 0-16,0 0 0 15,21-14 0-15,-8 8 0 0,7-1 0 16,14-2 0-16,2-1 0 16,9 2 0-16,8 1 0 15,7 0 0-15,11 4 0 0,-2 3 0 16,9 0 0-16,-1 0 0 16,4 0 0-16,5-2 0 15,-2 2 0-15,-3-4 0 16,-5 4 0-16,1-8 0 0,-6 2 0 15,-1-4 0-15,1 3 0 16,-18-3 0-16,4 4 0 16,-7-1 0-16,4-6 0 15,-4 3 0-15,0 4 0 0,-4-1 0 16,-1-2 0-16,-5-2 0 16,-1 4 0-16,-1 0 0 15,-11 5 0-15,3-4 0 16,-3 6 0-16,-8-2 0 0,-2 2 0 15,0 0 0-15,-6 2 0 16,-11-2 0-16,22 8 0 16,-22-8 0-16,11 17 0 15,-4-3 0-15,3 2 0 0,-3 4 0 16,3 6 0-16,-3 9 0 16,-2 2 0-16,-1 5 0 15,-1 7 0-15,1 9 0 16,-4-2 0-16,3 9 0 0,4 0 0 15,-7 10 0-15,3-12 0 16,1 7 0-16,-1-4 0 16,4-2 0-16,0-1 0 15,3-3 0-15,-4-2 0 0,4-6 0 16,0-1 0-16,4-1 0 16,-4-4 0-16,-1-2 0 15,5-1 0-15,-4-3 0 16,4-7 0-16,-4 8 0 0,2-11 0 15,2 3 0-15,0-7 0 16,3 5 0-16,0-5 0 16,-8 1 0-16,4 0 0 15,1-8 0-15,0 3 0 0,-4-5 0 16,-1-1 0-16,1-3 0 16,-3 1 0-16,7-5 0 15,-2 1 0-15,-12-10 0 16,24 17 0-16,-7-11 0 0,-7 0 0 15,-10-6 0-15,23 4 0 16,-23-4 0-16,17 0 0 16,-17 0 0-16,14-4 0 15,-14 4 0-15,14-6 0 0,-14 6 0 16,12-3 0-16,-12 3 0 16,14-6 0-16,-14 6 0 15,17-4 0-15,-17 4 0 0,10-3 0 16,-17 10-51-16,0-24-43 15</inkml:trace>
          <inkml:trace contextRef="#ctx0" brushRef="#br0" timeOffset="4578.1704">-4315 156 286 0,'0'0'6'0,"0"17"2"16,3 3 1-16,4 5 3 15,7 11-2-15,-2 7 1 16,7 14-3-16,-3 6-9 0,1 4-42 16,0 12-27-16</inkml:trace>
          <inkml:trace contextRef="#ctx0" brushRef="#br0" timeOffset="5609.456">-2325 80 360 0,'0'0'2'15,"0"0"1"-15,3 24 1 0,1-8-1 16,3 7 1-16,-2 5-1 16,7 4-2-16,-7 5-5 15,13 6-16-15,-5 1-34 16,3 6-20-16</inkml:trace>
          <inkml:trace contextRef="#ctx0" brushRef="#br0" timeOffset="6765.7052">127 2313 439 0,'-7'14'1'16,"-3"19"-2"-16,3 13-3 0,-2 11-11 15,-1 10-35-15,-1 20-28 16,-2 9-3-16</inkml:trace>
          <inkml:trace contextRef="#ctx0" brushRef="#br0" timeOffset="6609.4417">-1 0 315 0,'0'0'3'0,"0"20"1"16,7-1-1-16,3 13-2 15,3 1-4-15,4 16-15 0,-7 22-41 16,7 6-8-16</inkml:trace>
          <inkml:trace contextRef="#ctx0" brushRef="#br0" timeOffset="7640.7191">2112 16 337 0,'0'0'0'0,"0"17"-1"15,0 7-5-15,-2 7-3 16,2 8-6-16,-7 5-13 0,0 15-41 15,4 12-5-15</inkml:trace>
          <inkml:trace contextRef="#ctx0" brushRef="#br0" timeOffset="1515.6413">-12772 655 383 0,'0'0'5'16,"0"0"1"-16,0 0 2 0,0 0 0 15,0 0 2-15,0 0 1 16,-10 9 1-16,10 11 1 15,3 17-4-15,-3 4-2 16,0 18 0-16,0 8-1 16,-3 12-2-16,-4 5 0 0,-2 5-2 15,-2 3 1-15,1-1-1 16,3-10 0-16,4-5 1 16,3-14-1-16,3-9 2 0,8-16-4 15,6-13 0-15,9-15 0 16,3-12 0-16,6-17 0 15,8-10 0-15,-2-17-15 16,12-6-29-16,7-6-45 0,-10-8 0 16</inkml:trace>
          <inkml:trace contextRef="#ctx0" brushRef="#br0" timeOffset="1812.5452">-12290 598 396 0,'0'0'5'0,"0"0"1"0,0 0 3 15,-19 0 0-15,5 14 2 16,-3 2-1-16,-2 7 1 16,-5 10 1-16,-7 7-5 15,1 11-2-15,0 5-2 0,-3 1-1 16,6 3-1-16,-3-4 0 16,3-1 0-16,-1-9 1 15,9-7 0-15,-1-4 0 0,-1-13 0 16,9-5 0-16,-2-3 1 15,14-14-1-15,-10 16 0 16,10-16 0-16,24 0 1 16,9 0-3-16,11 0 0 0,13-3 0 15,10-4-3-15,9 4-12 16,5 6-70-16,3-6-2 16</inkml:trace>
        </inkml:traceGroup>
      </inkml:traceGroup>
    </inkml:traceGroup>
  </inkml:traceGroup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50:35.69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3126B50-3667-42A0-918F-FF2661BBDE2A}" emma:medium="tactile" emma:mode="ink">
          <msink:context xmlns:msink="http://schemas.microsoft.com/ink/2010/main" type="inkDrawing" rotatedBoundingBox="12036,12859 12163,9557 12288,9562 12160,12864" semanticType="callout" shapeName="Other">
            <msink:sourceLink direction="with" ref="{921A4530-C2CB-467D-8469-3CE695AF29EF}"/>
            <msink:sourceLink direction="with" ref="{EC4CF361-F833-4B8C-88AF-4C341BF18B53}"/>
            <msink:sourceLink direction="with" ref="{A294E24E-88D8-4ED3-ABFF-99975B3DA283}"/>
            <msink:sourceLink direction="with" ref="{B4BA574B-B9B8-4101-BE00-1B75869192F6}"/>
          </msink:context>
        </emma:interpretation>
      </emma:emma>
    </inkml:annotationXML>
    <inkml:trace contextRef="#ctx0" brushRef="#br0">171 0 334 0,'0'19'4'16,"0"11"0"-16,0 17 1 16,-4 10 1-16,1 12-2 0,-4 13-2 15,-2 11-4-15,2 2-4 16,0 6-8-16,1-7-9 15,-1 2-10-15,7-2-6 0,0 1-1 16,3 0 2-16,7 3 8 16,1 2 11-16,-1-5 13 15,-1 13 12-15,-2-4 15 16,0 9 8-16,-7-5 4 16,0 4 1-16,-11 1-4 0,-1 5-7 15,-9-5-5-15,4 0-4 16,-5 5-7-16,1-6-6 15,4 5-10-15,-2-2-10 0,2 2-14 16,6-5-11-16,5 12-7 16,2 0-2-16</inkml:trace>
  </inkml:traceGroup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50:34.8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2ED1955-99F0-4896-93E1-E8673BD48847}" emma:medium="tactile" emma:mode="ink">
          <msink:context xmlns:msink="http://schemas.microsoft.com/ink/2010/main" type="inkDrawing" rotatedBoundingBox="10044,14562 10169,16600 10011,16610 9887,14572" semanticType="callout" shapeName="Other">
            <msink:sourceLink direction="with" ref="{69048354-516E-4C30-B057-C5E9A0B2F4D0}"/>
          </msink:context>
        </emma:interpretation>
      </emma:emma>
    </inkml:annotationXML>
    <inkml:trace contextRef="#ctx0" brushRef="#br0">217 6201 321 0,'4'25'5'0,"-4"18"3"15,3 17 1-15,-3 17 1 0,0 21 2 16,-7 10 2-16,4 30 1 15,0 12 0-15,-1-10-6 16,1 3-2-16,3-5-1 16,3 2-3-16,18-4-2 15,-2-6-2-15,5-6-3 0,2-10-5 16,11-7-13-16,0-8-46 16,4-35-12-16</inkml:trace>
  </inkml:traceGroup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50:35.8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DAB2B32-1469-41EA-A0C7-DEE060B044C9}" emma:medium="tactile" emma:mode="ink">
          <msink:context xmlns:msink="http://schemas.microsoft.com/ink/2010/main" type="inkDrawing" rotatedBoundingBox="11840,16322 11866,15784 11896,15786 11870,16324" semanticType="callout" shapeName="Other">
            <msink:sourceLink direction="with" ref="{D6BBF85B-496D-4528-AE98-129CDA92C35F}"/>
          </msink:context>
        </emma:interpretation>
      </emma:emma>
    </inkml:annotationXML>
    <inkml:trace contextRef="#ctx0" brushRef="#br0">34 0 467 0,'-2'23'3'16,"-5"22"1"-16,-3 11-1 0,0 18-1 15,3 2-6-15,7 12-23 16,7-3-53-16,3 6-2 16</inkml:trace>
  </inkml:traceGroup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50:33.8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987C682-7AD9-4E6C-ADD3-48A3540E388B}" emma:medium="tactile" emma:mode="ink">
          <msink:context xmlns:msink="http://schemas.microsoft.com/ink/2010/main" type="inkDrawing" rotatedBoundingBox="7722,16149 7806,16797 7800,16798 7716,16150" semanticType="callout" shapeName="Other">
            <msink:sourceLink direction="with" ref="{74781125-8333-4BB3-BAC6-9D30D6AA9A59}"/>
            <msink:sourceLink direction="with" ref="{C0086A56-C1D0-43EB-9CA6-8FF8F3B983FC}"/>
            <msink:sourceLink direction="with" ref="{7BC64BD1-EF59-4D45-B480-4C3E4DBA3918}"/>
          </msink:context>
        </emma:interpretation>
      </emma:emma>
    </inkml:annotationXML>
    <inkml:trace contextRef="#ctx0" brushRef="#br0">-2038 7784 433 0,'0'15'1'0,"7"21"0"15,0 11 0-15,3 12-2 16,0 18-1-16,1 7 0 0,-1 3-3 15,2 16-13-15,-1-26-59 16,-8-14-4-16</inkml:trace>
  </inkml:traceGroup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50:39.1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BBA442-01C5-446F-B2C8-29434A94C159}" emma:medium="tactile" emma:mode="ink">
          <msink:context xmlns:msink="http://schemas.microsoft.com/ink/2010/main" type="inkDrawing" rotatedBoundingBox="2849,12596 31757,12009 31761,12204 2853,12790" semanticType="underline" shapeName="Other"/>
        </emma:interpretation>
      </emma:emma>
    </inkml:annotationXML>
    <inkml:trace contextRef="#ctx0" brushRef="#br0">0 718 360 0,'0'0'2'15,"7"0"2"-15,9 0 3 16,8-6 1-16,7-1 1 0,8 0 1 16,12 0 1-16,5 1 0 15,15 6-1-15,6 0-2 16,10 0-1-16,7 0-2 16,10 6 0-16,16-2-1 0,11 2 0 15,20-6 0-15,16 0 2 16,11-6-1-16,16-4 1 15,11-8 0-15,9 2 0 16,3-1 0-16,8-3 1 0,-1 4-7 16,0 0 0-16,5-1 0 15,-2 3 0-15,0 2 0 16,4-6 0-16,10 3 0 16,2 3 0-16,8-1 0 0,13-4 0 15,4 4 0-15,4-1 0 16,9 4 0-16,6 0 0 15,1 0 0-15,11 4 0 16,-1-2 0-16,10 5 0 16,4 0 0-16,15 3 0 0,9-3 0 15,12 3 0-15,14 0 0 16,6 0 0-16,21 0 0 16,0 0 0-16,16 0 0 0,-1 0 0 15,13 0 0-15,1-4 0 16,7 4 0-16,4-6 0 15,3 2 0-15,4 0 0 16,3 2 0-16,5-2 0 0,-1 4 0 16,6 0 0-16,47 0 0 15,-45 0 0-15,-5 0 0 16,7 0 0-16,-4 0 0 16,2-2 0-16,-2-6 0 15,6 1 0-15,-52-6 0 0,59 1 0 16,-6-2 0-16,55-3 0 15,-45 1 0-15,-4-2 0 16,4 1 0-16,0 5 0 0,0-2 0 16,-8-2 0-16,1 3 0 15,-60-1 0-15,39 2 0 16,-2-2 0-16,-18 3 0 16,-18 1 0-16,-25 0 0 0,-15 4 0 15,-28-4 0-15,-20 6 0 16,-30-3 0-16,-27 3 0 15,-28-2 0-15,-23 0 0 16,-36 2 0-16,-28 1 0 0,-23 0 0 16,-26 0 0-16,-24 0 0 15,-27-1 0-15,-13-3 0 16,-27-6 0-16,0 13-54 16,-43-27-41-16</inkml:trace>
  </inkml:traceGroup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50:33.2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AC2F0B8-5697-4173-B610-988C75DF1A2B}" emma:medium="tactile" emma:mode="ink">
          <msink:context xmlns:msink="http://schemas.microsoft.com/ink/2010/main" type="writingRegion" rotatedBoundingBox="7763,8517 7742,14364 7472,14363 7493,8516"/>
        </emma:interpretation>
      </emma:emma>
    </inkml:annotationXML>
    <inkml:traceGroup>
      <inkml:annotationXML>
        <emma:emma xmlns:emma="http://www.w3.org/2003/04/emma" version="1.0">
          <emma:interpretation id="{E71FFA91-09AA-442B-935E-33C0072BA198}" emma:medium="tactile" emma:mode="ink">
            <msink:context xmlns:msink="http://schemas.microsoft.com/ink/2010/main" type="paragraph" rotatedBoundingBox="7763,8517 7742,14364 7472,14363 7493,85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C675DD-DDD0-4028-8042-8D36D0D52982}" emma:medium="tactile" emma:mode="ink">
              <msink:context xmlns:msink="http://schemas.microsoft.com/ink/2010/main" type="line" rotatedBoundingBox="7763,8517 7742,14364 7472,14363 7493,8516"/>
            </emma:interpretation>
          </emma:emma>
        </inkml:annotationXML>
        <inkml:traceGroup>
          <inkml:annotationXML>
            <emma:emma xmlns:emma="http://www.w3.org/2003/04/emma" version="1.0">
              <emma:interpretation id="{3B6EDFC2-5922-438C-869B-4FA0354D8D6C}" emma:medium="tactile" emma:mode="ink">
                <msink:context xmlns:msink="http://schemas.microsoft.com/ink/2010/main" type="inkWord" rotatedBoundingBox="7544,8517 7543,8884 7518,8883 7519,8516"/>
              </emma:interpretation>
              <emma:one-of disjunction-type="recognition" id="oneOf0">
                <emma:interpretation id="interp0" emma:lang="en-US" emma:confidence="0">
                  <emma:literal>_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~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-2212 151 347 0,'0'0'2'0,"0"0"1"16,-10 18 0-16,8 1 1 0,-5 5 0 16,7 12-1-16,-7 9-6 15,7 17-27-15,9 14-39 16,-2 11-7-16</inkml:trace>
        </inkml:traceGroup>
        <inkml:traceGroup>
          <inkml:annotationXML>
            <emma:emma xmlns:emma="http://www.w3.org/2003/04/emma" version="1.0">
              <emma:interpretation id="{D09A3E72-AB53-4763-94F6-D19E591272BE}" emma:medium="tactile" emma:mode="ink">
                <msink:context xmlns:msink="http://schemas.microsoft.com/ink/2010/main" type="inkWord" rotatedBoundingBox="7733,10724 7731,11074 7669,11074 7670,10723"/>
              </emma:interpretation>
              <emma:one-of disjunction-type="recognition" id="oneOf1">
                <emma:interpretation id="interp5" emma:lang="en-US" emma:confidence="0">
                  <emma:literal>_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•</emma:literal>
                </emma:interpretation>
                <emma:interpretation id="interp8" emma:lang="en-US" emma:confidence="0">
                  <emma:literal>~</emma:literal>
                </emma:interpretation>
                <emma:interpretation id="interp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25.0066">-2024 2358 440 0,'-7'16'1'0,"0"13"0"0,2 13-2 15,1 11-7-15,-9 0-18 16,-8 21-51-16,14 9-2 15</inkml:trace>
        </inkml:traceGroup>
        <inkml:traceGroup>
          <inkml:annotationXML>
            <emma:emma xmlns:emma="http://www.w3.org/2003/04/emma" version="1.0">
              <emma:interpretation id="{363349CC-1BF8-4E8F-AB4D-5138918B47AF}" emma:medium="tactile" emma:mode="ink">
                <msink:context xmlns:msink="http://schemas.microsoft.com/ink/2010/main" type="inkWord" rotatedBoundingBox="7749,12325 7747,13024 7492,13024 7494,12324"/>
              </emma:interpretation>
              <emma:one-of disjunction-type="recognition" id="oneOf2">
                <emma:interpretation id="interp10" emma:lang="en-US" emma:confidence="0">
                  <emma:literal>-</emma:literal>
                </emma:interpretation>
                <emma:interpretation id="interp11" emma:lang="en-US" emma:confidence="0">
                  <emma:literal>_</emma:literal>
                </emma:interpretation>
                <emma:interpretation id="interp12" emma:lang="en-US" emma:confidence="0">
                  <emma:literal>•</emma:literal>
                </emma:interpretation>
                <emma:interpretation id="interp13" emma:lang="en-US" emma:confidence="0">
                  <emma:literal>.</emma:literal>
                </emma:interpretation>
                <emma:interpretation id="interp1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281.3111">-2007 3959 449 0,'-3'15'4'0,"-8"14"0"0,-2 14 1 15,-7 11-1-15,-3 6-2 16,-5 12-4-16,-5 9-6 15,0 17-12-15,-4-13-26 16,4-7-30-16,9 6-10 0</inkml:trace>
        </inkml:traceGroup>
        <inkml:traceGroup>
          <inkml:annotationXML>
            <emma:emma xmlns:emma="http://www.w3.org/2003/04/emma" version="1.0">
              <emma:interpretation id="{9AB46329-E13D-4DF7-95D6-4A736CD255C6}" emma:medium="tactile" emma:mode="ink">
                <msink:context xmlns:msink="http://schemas.microsoft.com/ink/2010/main" type="inkWord" rotatedBoundingBox="7561,13715 7559,14364 7472,14363 7474,13715"/>
              </emma:interpretation>
              <emma:one-of disjunction-type="recognition" id="oneOf3">
                <emma:interpretation id="interp15" emma:lang="en-US" emma:confidence="0">
                  <emma:literal>-</emma:literal>
                </emma:interpretation>
                <emma:interpretation id="interp16" emma:lang="en-US" emma:confidence="0">
                  <emma:literal>_</emma:literal>
                </emma:interpretation>
                <emma:interpretation id="interp17" emma:lang="en-US" emma:confidence="0">
                  <emma:literal>.</emma:literal>
                </emma:interpretation>
                <emma:interpretation id="interp18" emma:lang="en-US" emma:confidence="0">
                  <emma:literal>~</emma:literal>
                </emma:interpretation>
                <emma:interpretation id="interp19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375.0082">-2282 5349 316 0,'3'19'9'16,"4"18"1"-16,0 13 2 16,0 17 0-16,3 8-1 15,-3 10-6-15,5 19-24 0,9 4-44 16,-11-4-10-16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3:19.86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1E32F25-5CD0-4A1C-8C67-AD0B58E8425B}" emma:medium="tactile" emma:mode="ink">
          <msink:context xmlns:msink="http://schemas.microsoft.com/ink/2010/main" type="inkDrawing"/>
        </emma:interpretation>
      </emma:emma>
    </inkml:annotationXML>
    <inkml:trace contextRef="#ctx0" brushRef="#br0">128-1 386 0,'0'0'6'0,"0"0"2"0,-24 0 1 16,3 4 2-16,2 8 2 15,-5 13 2-15,4 8 1 16,11 11 0-16,-2 9-3 0,11 24-3 16,16 5-2-16,8 9-8 15,9 7 0-15,5 1 0 16,1 4 0-16,-8 1 0 15,2-10 0-15,-12-11 0 16,-2-20 0-16,-5-6 0 0,-8-14 0 16,-2-13 0-16,-4-5 0 15,0-25 0-15,0 0 0 16,0 0 0-16,0 0 0 16,-10 6-46-16,10-6-46 0</inkml:trace>
  </inkml:traceGroup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50:37.5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8EBAB7B-ED29-4D9D-BCE8-B8202F286D2E}" emma:medium="tactile" emma:mode="ink">
          <msink:context xmlns:msink="http://schemas.microsoft.com/ink/2010/main" type="inkDrawing" rotatedBoundingBox="16216,10713 16264,11022 16254,11023 16207,10714" semanticType="callout" shapeName="Other">
            <msink:sourceLink direction="with" ref="{EC4CF361-F833-4B8C-88AF-4C341BF18B53}"/>
            <msink:sourceLink direction="with" ref="{A294E24E-88D8-4ED3-ABFF-99975B3DA283}"/>
          </msink:context>
        </emma:interpretation>
      </emma:emma>
    </inkml:annotationXML>
    <inkml:trace contextRef="#ctx0" brushRef="#br0">2146 2503 468 0,'0'13'0'0,"0"24"-6"16,4 3-7-16,9 21-23 16,3 16-44-16,-5 5-3 15</inkml:trace>
  </inkml:traceGroup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50:34.4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6DB9A88-9F67-49A7-8D9A-78BF8F6F4CC6}" emma:medium="tactile" emma:mode="ink">
          <msink:context xmlns:msink="http://schemas.microsoft.com/ink/2010/main" type="inkDrawing" rotatedBoundingBox="9890,10513 9915,10792 9908,10793 9882,10513" semanticType="callout" shapeName="Line">
            <msink:sourceLink direction="with" ref="{EC4CF361-F833-4B8C-88AF-4C341BF18B53}"/>
          </msink:context>
        </emma:interpretation>
      </emma:emma>
    </inkml:annotationXML>
    <inkml:trace contextRef="#ctx0" brushRef="#br0">133 2147 355 0,'0'14'1'16,"0"16"-4"-16,0 9-8 16,7 16-28-16,3 7-30 0,-3 18-4 15</inkml:trace>
  </inkml:traceGroup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50:34.6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CC628B6-2512-4759-98B9-52658031B907}" emma:medium="tactile" emma:mode="ink">
          <msink:context xmlns:msink="http://schemas.microsoft.com/ink/2010/main" type="writingRegion" rotatedBoundingBox="9816,12408 9871,12408 9871,12766 9816,12766"/>
        </emma:interpretation>
      </emma:emma>
    </inkml:annotationXML>
    <inkml:traceGroup>
      <inkml:annotationXML>
        <emma:emma xmlns:emma="http://www.w3.org/2003/04/emma" version="1.0">
          <emma:interpretation id="{0FDD3E65-169B-49E4-ADE9-CF1193A980EA}" emma:medium="tactile" emma:mode="ink">
            <msink:context xmlns:msink="http://schemas.microsoft.com/ink/2010/main" type="paragraph" rotatedBoundingBox="9816,12408 9871,12408 9871,12766 9816,127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FE999E-2945-4509-8F91-0D5EF621928B}" emma:medium="tactile" emma:mode="ink">
              <msink:context xmlns:msink="http://schemas.microsoft.com/ink/2010/main" type="line" rotatedBoundingBox="9816,12408 9871,12408 9871,12766 9816,12766"/>
            </emma:interpretation>
          </emma:emma>
        </inkml:annotationXML>
        <inkml:traceGroup>
          <inkml:annotationXML>
            <emma:emma xmlns:emma="http://www.w3.org/2003/04/emma" version="1.0">
              <emma:interpretation id="{9E28DCEF-D822-479B-9433-58D4C763F448}" emma:medium="tactile" emma:mode="ink">
                <msink:context xmlns:msink="http://schemas.microsoft.com/ink/2010/main" type="inkWord" rotatedBoundingBox="9816,12408 9871,12408 9871,12766 9816,12766"/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114 4042 414 0,'-7'15'1'16,"4"14"-1"-16,-1 9-4 16,-6 18-6-16,0 4-11 0,-4 13-32 15,7 14-24-15</inkml:trace>
        </inkml:traceGroup>
      </inkml:traceGroup>
    </inkml:traceGroup>
  </inkml:traceGroup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50:37.7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641E424-CEA6-4BF7-84F6-BA95964B8910}" emma:medium="tactile" emma:mode="ink">
          <msink:context xmlns:msink="http://schemas.microsoft.com/ink/2010/main" type="inkDrawing" rotatedBoundingBox="16543,14407 16593,14891 16560,14895 16511,14410" shapeName="Line"/>
        </emma:interpretation>
      </emma:emma>
    </inkml:annotationXML>
    <inkml:trace contextRef="#ctx0" brushRef="#br0">2468 6198 444 0,'0'19'3'0,"-3"23"1"0,3 7-1 15,0 18-4-15,0 0-8 16,17 7-42-16,2 9-28 15,2 0-3-15</inkml:trace>
  </inkml:traceGroup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50:44.3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8B4528A-0D11-468C-BA43-1C16B8641B78}" emma:medium="tactile" emma:mode="ink">
          <msink:context xmlns:msink="http://schemas.microsoft.com/ink/2010/main" type="writingRegion" rotatedBoundingBox="2588,12253 2403,17694 1136,17651 1320,12210"/>
        </emma:interpretation>
      </emma:emma>
    </inkml:annotationXML>
    <inkml:traceGroup>
      <inkml:annotationXML>
        <emma:emma xmlns:emma="http://www.w3.org/2003/04/emma" version="1.0">
          <emma:interpretation id="{A2BC99C3-E2C5-49DA-94F5-0CF72BA9CD72}" emma:medium="tactile" emma:mode="ink">
            <msink:context xmlns:msink="http://schemas.microsoft.com/ink/2010/main" type="paragraph" rotatedBoundingBox="2588,12253 2403,17694 1136,17651 1320,122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DD8B4D-6F6E-4958-B74D-668775158740}" emma:medium="tactile" emma:mode="ink">
              <msink:context xmlns:msink="http://schemas.microsoft.com/ink/2010/main" type="line" rotatedBoundingBox="2588,12253 2403,17694 1136,17651 1320,12210"/>
            </emma:interpretation>
          </emma:emma>
        </inkml:annotationXML>
        <inkml:traceGroup>
          <inkml:annotationXML>
            <emma:emma xmlns:emma="http://www.w3.org/2003/04/emma" version="1.0">
              <emma:interpretation id="{5258E0BA-C0BD-4685-B5F9-C64E4A016E78}" emma:medium="tactile" emma:mode="ink">
                <msink:context xmlns:msink="http://schemas.microsoft.com/ink/2010/main" type="inkWord" rotatedBoundingBox="1149,14515 1523,12141 2878,12354 2503,14729"/>
              </emma:interpretation>
              <emma:one-of disjunction-type="recognition" id="oneOf0">
                <emma:interpretation id="interp0" emma:lang="en-US" emma:confidence="0">
                  <emma:literal>-or</emma:literal>
                </emma:interpretation>
                <emma:interpretation id="interp1" emma:lang="en-US" emma:confidence="0">
                  <emma:literal>or</emma:literal>
                </emma:interpretation>
                <emma:interpretation id="interp2" emma:lang="en-US" emma:confidence="0">
                  <emma:literal>-o</emma:literal>
                </emma:interpretation>
                <emma:interpretation id="interp3" emma:lang="en-US" emma:confidence="0">
                  <emma:literal>-Or</emma:literal>
                </emma:interpretation>
                <emma:interpretation id="interp4" emma:lang="en-US" emma:confidence="0">
                  <emma:literal>It</emma:literal>
                </emma:interpretation>
              </emma:one-of>
            </emma:emma>
          </inkml:annotationXML>
          <inkml:trace contextRef="#ctx0" brushRef="#br0">-7869 5715 397 0,'0'0'2'0,"0"0"0"16,0 0 0-16,0 0 1 16,-16 10-1-16,-4-4 2 15,-3 8 0-15,-8-1 2 16,-5 3 0-16,-12-1 1 16,-9-1 1-16,-3-8 0 0,-7-6 1 15,6-4-1-15,1-20 0 16,10-12-2-16,7-18-1 15,12-9-2-15,14-16-2 16,15-9 0-16,9-5 0 0,15-7-1 16,11 6 0-16,12 5 0 15,1 12-1-15,4 14 1 16,2 12 0-16,-2 17 0 0,0 22 1 16,-7 15 0-16,-2 20 1 15,-8 20 0-15,-7 12 0 16,-2 13 0-16,-7 10 1 15,-5 5-1-15,-5 4 0 16,-7 1 0-16,0-9-2 0,-7-2 0 16,-5-12 0-16,-12 3 0 15,-6-18 0-15,-7-7 0 16,-3-5 0-16,-7-12 0 16,1-9 0-16,2-7 0 0,7-10 0 15,6 0 0-15,9-7 0 16,11-6 0-16,11 3 0 15,14 0 0-15,12 4 0 16,14 2 0-16,18 4 0 0,6 10 0 16,5 3 0-16,8 14 0 15,4 2 0-15,7 14 0 16,-9 8 0-16,2-1 0 16,-7 7 0-16,2 3 0 0,-9 0 0 15,4 0 0-15,-25-4-70 16,11-8-22-16</inkml:trace>
          <inkml:trace contextRef="#ctx0" brushRef="#br0" timeOffset="41886.6613">-7570 3935 292 0,'0'0'13'0,"0"-16"5"16,0 16 5-16,-10-20 3 16,10 20 2-16,-10-16 0 15,-4 9 2-15,0 3 0 0,2 12-12 16,-2 11-13-16,0 15-5 16,1 7 0-16,4 17 0 15,-3 14 0-15,10 7 0 16,-1 15 0-16,8 13-13 15,2-5-76-15,3-4-2 0</inkml:trace>
        </inkml:traceGroup>
        <inkml:traceGroup>
          <inkml:annotationXML>
            <emma:emma xmlns:emma="http://www.w3.org/2003/04/emma" version="1.0">
              <emma:interpretation id="{A5795594-50A8-41AD-8AA0-E67E2F05E54B}" emma:medium="tactile" emma:mode="ink">
                <msink:context xmlns:msink="http://schemas.microsoft.com/ink/2010/main" type="inkWord" rotatedBoundingBox="2254,16436 2212,17687 1286,17656 1329,16404"/>
              </emma:interpretation>
              <emma:one-of disjunction-type="recognition" id="oneOf1">
                <emma:interpretation id="interp5" emma:lang="en-US" emma:confidence="0">
                  <emma:literal>or</emma:literal>
                </emma:interpretation>
                <emma:interpretation id="interp6" emma:lang="en-US" emma:confidence="0">
                  <emma:literal>of</emma:literal>
                </emma:interpretation>
                <emma:interpretation id="interp7" emma:lang="en-US" emma:confidence="0">
                  <emma:literal>o</emma:literal>
                </emma:interpretation>
                <emma:interpretation id="interp8" emma:lang="en-US" emma:confidence="0">
                  <emma:literal>°</emma:literal>
                </emma:interpretation>
                <emma:interpretation id="interp9" emma:lang="en-US" emma:confidence="0">
                  <emma:literal>J</emma:literal>
                </emma:interpretation>
              </emma:one-of>
            </emma:emma>
          </inkml:annotationXML>
          <inkml:trace contextRef="#ctx0" brushRef="#br0" timeOffset="734.3515">-7871 8525 511 0,'0'0'0'0,"0"0"-2"15,-14 0 0-15,14 0-1 16,0 0 0-16,0 0-1 16,0 0 2-16,10 4 1 0,-10 9 2 15,0 14 1-15,-17 1 2 16,-7 7 1-16,-16 2 0 16,-6-1-5-16,-11-2 0 15,-14-10 0-15,4-11 0 16,0-13 0-16,7-10 0 0,7-21 0 15,15-16 0-15,15-15 0 16,16-16 0-16,14-1 0 16,16-5 0-16,18 1 0 0,9 6 0 15,7 10 0-15,0 14 0 16,6 17 0-16,-6 19 0 16,-3 17 0-16,3 17 0 15,-13 13 0-15,-1 23 0 0,-6 6 0 16,-7 18 0-16,-7 4 0 15,-9 9 0-15,-11 3 0 16,-3 11 0-16,-19-7 0 16,-15 3 0-16,-13-7 0 15,-8-3 0-15,-7-13 0 0,-2-7 0 16,-3-23 0-16,3-11 0 16,11-12 0-16,5-18 0 15,8-8 0-15,18-15 0 0,5-4 0 16,10-5 0-16,14 3 0 15,15 3 0-15,12-1 0 16,13 15 0-16,17 2 0 16,10 4 0-16,5 14 0 0,2 7 0 15,0 4 0-15,-2 4 0 16,-8-4 0-16,-4 1 0 16,-16-12 0-16,-11-7-82 15,3-18-12-15</inkml:trace>
        </inkml:traceGroup>
      </inkml:traceGroup>
    </inkml:traceGroup>
  </inkml:traceGroup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49:21.7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8652615-E328-4331-870C-56285A4391B0}" emma:medium="tactile" emma:mode="ink">
          <msink:context xmlns:msink="http://schemas.microsoft.com/ink/2010/main" type="writingRegion" rotatedBoundingBox="17407,-2382 26785,323 24974,6598 15596,3893"/>
        </emma:interpretation>
      </emma:emma>
    </inkml:annotationXML>
    <inkml:traceGroup>
      <inkml:annotationXML>
        <emma:emma xmlns:emma="http://www.w3.org/2003/04/emma" version="1.0">
          <emma:interpretation id="{F7B085BF-5786-43FA-B3CA-A9361E03A3E3}" emma:medium="tactile" emma:mode="ink">
            <msink:context xmlns:msink="http://schemas.microsoft.com/ink/2010/main" type="paragraph" rotatedBoundingBox="20866,865 26590,-282 26866,1096 21143,224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2AB4063-3241-4C07-BDB5-FFBC82F8E8B1}" emma:medium="tactile" emma:mode="ink">
              <msink:context xmlns:msink="http://schemas.microsoft.com/ink/2010/main" type="line" rotatedBoundingBox="20866,865 26590,-282 26866,1096 21143,2244"/>
            </emma:interpretation>
          </emma:emma>
        </inkml:annotationXML>
        <inkml:traceGroup>
          <inkml:annotationXML>
            <emma:emma xmlns:emma="http://www.w3.org/2003/04/emma" version="1.0">
              <emma:interpretation id="{2263E0DD-CAB4-4E6F-972A-7E88CA3C200A}" emma:medium="tactile" emma:mode="ink">
                <msink:context xmlns:msink="http://schemas.microsoft.com/ink/2010/main" type="inkWord" rotatedBoundingBox="20866,865 26590,-282 26866,1096 21143,2244"/>
              </emma:interpretation>
              <emma:one-of disjunction-type="recognition" id="oneOf0">
                <emma:interpretation id="interp0" emma:lang="en-US" emma:confidence="0">
                  <emma:literal>R O</emma:literal>
                </emma:interpretation>
                <emma:interpretation id="interp1" emma:lang="en-US" emma:confidence="0">
                  <emma:literal>b 0</emma:literal>
                </emma:interpretation>
                <emma:interpretation id="interp2" emma:lang="en-US" emma:confidence="0">
                  <emma:literal>k 0</emma:literal>
                </emma:interpretation>
                <emma:interpretation id="interp3" emma:lang="en-US" emma:confidence="0">
                  <emma:literal>FRO</emma:literal>
                </emma:interpretation>
                <emma:interpretation id="interp4" emma:lang="en-US" emma:confidence="0">
                  <emma:literal>Z 0</emma:literal>
                </emma:interpretation>
              </emma:one-of>
            </emma:emma>
          </inkml:annotationXML>
          <inkml:trace contextRef="#ctx0" brushRef="#br0">3416-4187 165 0,'0'0'8'0,"0"10"4"15,0-10 5-15,-6 24 2 16,-10-11 2-16,-12 7 1 16,-1-4-1-16,-5 1 1 0,-13-14-5 15,-1 1-4-15,-2-8-4 16,0-9 0-16,4-7-1 16,8-14-1-16,9-6-1 15,11-16-1-15,12 2 1 0,6-9-4 16,17 0 1-16,7-8-2 15,12-5-1-15,5 2 1 16,11 14-1-16,-1 6-1 16,3 8 3-16,-1 6-2 0,1 10 0 15,3 16 3-15,-6 11-1 16,-1 11-1-16,-10 9 2 16,-1 11 0-16,-5 19-2 15,-4 14 2-15,-6 2-1 0,-5 6-3 16,-7 6 2-16,-7 5 0 15,-5-1-1-15,-12-2 1 16,-19-10 3-16,-10-18-3 16,1-4 3-16,-16-9-1 0,-8-13 2 15,-7-13 1-15,2 0-1 16,2-12 0-16,12-16-1 16,2-1 3-16,13-5-2 15,7-2-1-15,13 3 2 0,13-5-3 16,10 1 0-16,18 4 1 15,8 10-2-15,4 13-2 16,8 0 2-16,9 13 0 16,4 14-2-16,3 10 3 0,13 6-1 15,-3 17-2-15,7 1 1 16,2 2 1-16,12 14-3 16,3-8-3-16,-1 9-7 15,-3-3-55-15,-4-14-19 0</inkml:trace>
          <inkml:trace contextRef="#ctx0" brushRef="#br0" timeOffset="101106.6956">4957-4718 271 0,'0'0'10'0,"0"0"5"16,0 0 2-16,0 0 4 0,0 0 0 15,0 0 5-15,0 0-1 16,0 0 0-16,0 0-8 15,0 0-4-15,0 0-3 16,-7-10 0-16,7 10-3 0,0 0-3 16,-17 0 2-16,17 0-2 15,-22 8-2-15,8-6 3 16,0 5-3-16,8 3-2 16,-7 0 0-16,-4 6 0 0,3-9 0 15,4 6 0-15,-2-3 0 16,0 7 0-16,3-3 0 15,-5-4 0-15,14-10 0 16,-20 14 0-16,20-14 0 0,-7 16 0 16,-2-3 0-16,6 3 0 15,-8-2 0-15,11 2 0 16,-3 1 0-16,0 9 0 16,-1 2 0-16,1-5 0 0,3 1 0 15,0 5 0-15,13-3 0 16,1 1 0-16,5 5 0 15,2-13 0-15,3 4 0 16,9 0 0-16,7-3 0 0,-6-9 0 16,5-1 0-16,6-10 0 15,5 0 0-15,-4 0 0 16,5-7 0-16,-1-7 0 0,-6-6 0 16,-1-3 0-16,0 0 0 15,-10 4 0-15,-5-5 0 16,-8-1 0-16,-1-7 0 15,-2-1 0-15,-6-3 0 16,-1 7 0-16,-7 3 0 0,-3-1 0 16,0 1 0-16,0-4 0 15,0 11 0-15,-7-3 0 16,7 22 0-16,-23-27 0 16,2 15 0-16,5-5 0 0,-1 7 0 15,-7 1 0-15,2-8 0 16,-2 3 0-16,-3-2 0 15,0 6 0-15,1-1 0 16,-11 8 0-16,4-8 0 0,-2 1 0 16,2 8 0-16,-6 2 0 15,-9 6 0-15,1 7 0 16,-10 1 0-16,4 14 0 16,-14-5-51-16,0 17-43 0</inkml:trace>
          <inkml:trace contextRef="#ctx0" brushRef="#br0" timeOffset="-2343.7733">-271-3493 343 0,'0'0'5'16,"0"-14"0"-16,0 14 3 16,17-22 4-16,0 11 0 0,5 1 0 15,16-5 3-15,5 0-1 16,17 9-5-16,21 2 1 15,16 4-4-15,20 0-4 16,24 0 2-16,19 0-2 0,25 0-3 16,23 4 3-16,0-4 0 15,16-6-1-15,0-8 2 16,1-4 2-16,-18 5-1 16,-19-3 1-16,-30 6 0 15,-32-10-2-15,-22 10-1 0,-33-3-6 16,-38 13-14-16,-33 0-64 15,-24 10-1-15</inkml:trace>
        </inkml:traceGroup>
      </inkml:traceGroup>
    </inkml:traceGroup>
    <inkml:traceGroup>
      <inkml:annotationXML>
        <emma:emma xmlns:emma="http://www.w3.org/2003/04/emma" version="1.0">
          <emma:interpretation id="{6E51C486-8F95-4FFD-A4CD-31616B1B14DF}" emma:medium="tactile" emma:mode="ink">
            <msink:context xmlns:msink="http://schemas.microsoft.com/ink/2010/main" type="paragraph" rotatedBoundingBox="16271,1555 25292,4157 24618,6495 15596,38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41914B-E003-41CD-BC4A-A280224DBDA7}" emma:medium="tactile" emma:mode="ink">
              <msink:context xmlns:msink="http://schemas.microsoft.com/ink/2010/main" type="inkBullet" rotatedBoundingBox="15940,2701 16737,2931 16556,3558 15759,3328"/>
            </emma:interpretation>
            <emma:one-of disjunction-type="recognition" id="oneOf1">
              <emma:interpretation id="interp5" emma:lang="en-US" emma:confidence="0">
                <emma:literal>•</emma:literal>
              </emma:interpretation>
            </emma:one-of>
          </emma:emma>
        </inkml:annotationXML>
        <inkml:trace contextRef="#ctx0" brushRef="#br0" timeOffset="48606.4954">-5206-1971 327 0,'0'0'4'0,"0"0"3"16,0 0 2-16,0 0 1 16,0 0 1-16,0 0 0 15,7 7 1-15,-7-7 0 16,0 22-4-16,-7 0-2 16,5-3-3-16,-1 1 0 0,3 0 0 15,-4 7-2-15,4-11 3 16,0-6-2-16,0-10-1 15,26 4 3-15,-9-4-3 16,4-8 1-16,-7-10 0 0,-2-6 0 16,2 4-2-16,-4 3 2 15,-7-5-2-15,-3-3 0 16,-13 5 0-16,-11 7 0 0,-6 9 0 16,1 4 2-16,-12 0 0 15,1 4-1-15,-1 3 1 16,8 9 1-16,-3 7-1 15,8 1 1-15,6-4-1 0,8 0-1 16,14 0 1-16,0-1 0 16,14 6-1-16,-2-9 0 15,15 2 1-15,-4-8-2 16,11-4 1-16,3-6 0 0,-1 0-1 16,-2 0-1-16,-3-14 2 15,-5-2-1-15,1-8-1 16,-7 3 2-16,-3-1-1 15,-14 2 0-15,-6-7 1 0,-11 7 0 16,-3 3-2-16,-2 3 1 16,-12 4 0-16,1 4-1 15,-7 2 2-15,-3 4-1 16,7 8-1-16,2 8 2 0,-2-3-2 16,13 1 1-16,10 6 0 15,6-3 0-15,4 3-1 16,21-10 0-16,3 4-1 15,12-14 0-15,4 0 0 0,8-11 0 16,-5 4 0-16,-7-6 0 16,-5-7 1-16,-12 4 0 15,-8 0 0-15,-11-6 0 0,0 22-2 16,-30-17-6-16,-1 11-10 16,-9 20-51-16,1-8-9 15</inkml:trace>
        <inkml:trace contextRef="#ctx0" brushRef="#br0" timeOffset="47825.2451">-5242-2251 271 0,'0'0'8'16,"0"0"3"-16,10 0 4 0,-10 0 2 15,17 2 1-15,-1 2 2 16,1-1 3-16,7 1-2 16,-1-1-6-16,11 4-3 15,-3 7-4-15,8 2-1 0,-9-2-2 16,13 3-1-16,2 2-3 16,-2-2 2-16,0 6-3 15,1-3 1-15,-7 8-1 16,-1-11-1-16,-2-1 0 0,-4 4 2 15,-6-4-1-15,-7 4-1 16,-5-7 2-16,-7 3-1 16,2-2 0-16,-2 1 2 15,-5 1-2-15,-5 4 0 16,-7-1 2-16,0 5 0 0,-5 6 0 16,0 1 2-16,-13-5 0 15,-1 7-1-15,-2-9 1 16,-4 5 0-16,1-1 0 15,1-1-1-15,2-8-1 0,11-5 0 16,5-1-1-16,3-3-1 16,14-10-2-16,-14 9-5 15,14-9-16-15,0 0-58 0,0 0-5 16</inkml:trace>
        <inkml:trace contextRef="#ctx0" brushRef="#br0" timeOffset="17665.1362">-5024-1548 387 0,'0'0'6'0,"0"0"0"15,-13 0 1-15,13 0-5 0,-11 0-21 16,11 0-52-16,-20 0 0 16</inkml:trace>
      </inkml:traceGroup>
      <inkml:traceGroup>
        <inkml:annotationXML>
          <emma:emma xmlns:emma="http://www.w3.org/2003/04/emma" version="1.0">
            <emma:interpretation id="{3C79BCD0-A513-4D5B-8B30-825A321F926F}" emma:medium="tactile" emma:mode="ink">
              <msink:context xmlns:msink="http://schemas.microsoft.com/ink/2010/main" type="line" rotatedBoundingBox="21817,3155 25292,4157 24618,6495 21142,5493"/>
            </emma:interpretation>
          </emma:emma>
        </inkml:annotationXML>
        <inkml:traceGroup>
          <inkml:annotationXML>
            <emma:emma xmlns:emma="http://www.w3.org/2003/04/emma" version="1.0">
              <emma:interpretation id="{167B7F95-8B0D-4FA1-8EF6-171CEF3EC882}" emma:medium="tactile" emma:mode="ink">
                <msink:context xmlns:msink="http://schemas.microsoft.com/ink/2010/main" type="inkWord" rotatedBoundingBox="21817,3155 25292,4157 24618,6495 21142,5493"/>
              </emma:interpretation>
              <emma:one-of disjunction-type="recognition" id="oneOf2">
                <emma:interpretation id="interp6" emma:lang="en-US" emma:confidence="0">
                  <emma:literal>EI</emma:literal>
                </emma:interpretation>
                <emma:interpretation id="interp7" emma:lang="en-US" emma:confidence="0">
                  <emma:literal>ED</emma:literal>
                </emma:interpretation>
                <emma:interpretation id="interp8" emma:lang="en-US" emma:confidence="0">
                  <emma:literal>En</emma:literal>
                </emma:interpretation>
                <emma:interpretation id="interp9" emma:lang="en-US" emma:confidence="0">
                  <emma:literal>Est</emma:literal>
                </emma:interpretation>
                <emma:interpretation id="interp10" emma:lang="en-US" emma:confidence="0">
                  <emma:literal>Z.</emma:literal>
                </emma:interpretation>
              </emma:one-of>
            </emma:emma>
          </inkml:annotationXML>
          <inkml:trace contextRef="#ctx0" brushRef="#br0" timeOffset="49637.7937">0 75 298 0,'0'0'5'0,"0"0"3"16,16 0 3-16,12 4 0 15,15 0 0-15,20-2 1 0,22 2 1 16,25-4-1-16,21-4-4 16,22-2-3-16,5 2-4 15,13-9 2-15,-6 3 0 16,-5-8 0-16,-12 9 3 16,-29-1-1-16,-21 6-1 0,-24-2 1 15,-24 6-4-15,-24 2-12 16,-16 19-46-16,-15-7-19 15</inkml:trace>
          <inkml:trace contextRef="#ctx0" brushRef="#br0" timeOffset="50840.8758">2736-956 374 0,'0'0'7'0,"0"0"4"15,11 2 1-15,2-2 1 16,13 0 1-16,19-2 0 0,15-8 0 16,26-4-1-16,21-5-21 15,22 5-69-15,18-2-5 16</inkml:trace>
          <inkml:trace contextRef="#ctx0" brushRef="#br0" timeOffset="50403.3686">3031 79 311 0,'0'0'5'0,"0"0"4"15,0 0 2-15,0 0 2 16,-16 4 1-16,16-4 1 15,-27 0 0-15,-1-15 1 16,-5-1-4-16,-3-4-4 0,-8-11-2 16,4-2-2-16,2-3-1 15,5-15 0-15,11-2-1 16,15 3-2-16,14-7 1 16,15-2-1-16,18 2-2 0,18-1 1 15,8 12 0-15,15 7 0 16,6 7 3-16,3 13-1 15,-6 9-1-15,-3 13 2 16,-8 17 0-16,-22 18 0 0,-11 15 1 16,-23 12-1-16,-17 7-2 15,-14 7 1-15,-20 9 1 16,-12 5-1-16,-15-10 0 16,-6-6 0-16,-2-10 0 0,-5-18 0 15,-3-14 2-15,6-13 0 16,11-12 0-16,3-10 1 15,17-10 0-15,9-6-2 16,18-11 3-16,16 5-3 0,14-3-1 16,16-1 1-16,15 12 0 15,12 4-2-15,6 10 1 16,8 3 0-16,-3 14-2 0,6 6 2 16,-7 9 0-16,-2 7-2 15,-8-3 1-15,-3 1-5 16,-11-9-9-16,4-2-32 15,-10-3-38-15,5-6-2 0</inkml:trace>
          <inkml:trace contextRef="#ctx0" brushRef="#br0" timeOffset="177547.9997">1383 556 349 0,'0'0'6'0,"21"6"2"0,-1-6 2 15,16 0 1-15,11 0 0 16,10 0 0-16,13 0 0 16,8 0 3-16,13-4-6 15,5 2-1-15,-2-2-2 16,-3 4-1-16,-17 0-6 0,-2 6-13 15,-22 4-61-15,2-6-3 16</inkml:trace>
          <inkml:trace contextRef="#ctx0" brushRef="#br0" timeOffset="177157.3704">1691 68 348 0,'0'0'5'0,"0"0"2"0,0 0 4 15,-12 0 2-15,12 0 1 16,0 0 2-16,12 11 0 15,2-1 0-15,6 0-4 16,3 2-1-16,1 6-3 16,-5 1-3-16,-2 7 0 0,-6 6-3 15,-4 1-1-15,-4 3 1 16,-3 9-1-16,-3-6 1 16,-4 1 0-16,-4-7-2 15,8-3 0-15,1-3 1 0,2-7-3 16,0-20-5-16,0 23-12 15,0-6-60-15,0-17-7 16</inkml:trace>
          <inkml:trace contextRef="#ctx0" brushRef="#br0" timeOffset="177954.2723">1681 666 279 0,'0'0'7'0,"-23"13"4"15,3-2 2-15,-1-5 4 16,-5 4 1-16,2 0 3 16,2 4 5-16,-2-3-2 15,14-11-5-15,10 0-3 16,3 0-1-16,14 0-3 0,13 0-1 16,-3 0-3-16,13-11-2 15,6 3 0-15,5 2-4 16,-1 2-2-16,-6 0 0 0,6 4 0 15,-4-2 0-15,9-6 0 16,-8 2 0-16,-4 6 0 16,-6-2 0-16,0 2-14 15,-13-4-31-15,-7 1-42 0,-5-5 0 16</inkml:trace>
          <inkml:trace contextRef="#ctx0" brushRef="#br0" timeOffset="178235.5162">1578 849 357 0,'0'0'6'0,"0"0"3"15,6 0 5-15,-6 0-1 16,28 0 2-16,-9-3 2 15,8-1-1-15,0 4 1 0,10-4-4 16,-1 4-4-16,11-2-4 16,3-2 0-16,-6 2-2 15,6 2-3-15,-3-7-2 0,1 0-4 16,-12 7-15-16,-10 14-52 16,-9-14-12-16</inkml:trace>
          <inkml:trace contextRef="#ctx0" brushRef="#br0" timeOffset="178485.5085">1617 999 423 0,'0'0'3'0,"0"0"2"0,7 4 2 15,-7-4-1-15,14 2 2 16,0-2 1-16,6 0 1 15,3 0-1-15,11 0-2 0,2 0-1 16,11-2-3-16,13-2 0 16,-3-6-1-16,7 7-2 15,-6-7-1-15,-6 6-1 16,-4-6-7-16,-8 4-17 16,-4 0-56-16,-12 6-2 0</inkml:trace>
        </inkml:traceGroup>
      </inkml:traceGroup>
    </inkml:traceGroup>
  </inkml:traceGroup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50:32.8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0BE58CE-AC77-4F0E-B17F-7E2DB911BE57}" emma:medium="tactile" emma:mode="ink">
          <msink:context xmlns:msink="http://schemas.microsoft.com/ink/2010/main" type="inkDrawing" rotatedBoundingBox="5401,16538 5495,15642 5532,15646 5439,16542" shapeName="Other"/>
        </emma:interpretation>
      </emma:emma>
    </inkml:annotationXML>
    <inkml:trace contextRef="#ctx0" brushRef="#br0">-4228 7280 470 0,'-10'24'2'16,"1"26"1"-16,-8 20-1 0,0 20-1 15,3 21-6-15,-2 12-10 16,13 11-36-16,-4 20-31 16,10-14-5-16</inkml:trace>
  </inkml:traceGroup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50:50.7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7CEE184-E3D9-4B28-BD7E-0302A26AC73F}" emma:medium="tactile" emma:mode="ink">
          <msink:context xmlns:msink="http://schemas.microsoft.com/ink/2010/main" type="writingRegion" rotatedBoundingBox="15469,1093 12889,6413 11371,5677 13951,357"/>
        </emma:interpretation>
      </emma:emma>
    </inkml:annotationXML>
    <inkml:traceGroup>
      <inkml:annotationXML>
        <emma:emma xmlns:emma="http://www.w3.org/2003/04/emma" version="1.0">
          <emma:interpretation id="{3E39B748-18A8-489F-8F54-C5AAEA3EBCF6}" emma:medium="tactile" emma:mode="ink">
            <msink:context xmlns:msink="http://schemas.microsoft.com/ink/2010/main" type="paragraph" rotatedBoundingBox="15469,1093 12889,6413 11371,5677 13951,3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413EC8-18BC-403B-8EAB-783B9B9B65AF}" emma:medium="tactile" emma:mode="ink">
              <msink:context xmlns:msink="http://schemas.microsoft.com/ink/2010/main" type="line" rotatedBoundingBox="15469,1093 12889,6413 11371,5677 13951,357"/>
            </emma:interpretation>
          </emma:emma>
        </inkml:annotationXML>
        <inkml:traceGroup>
          <inkml:annotationXML>
            <emma:emma xmlns:emma="http://www.w3.org/2003/04/emma" version="1.0">
              <emma:interpretation id="{2CE85B17-2251-4439-A827-6116D10C021B}" emma:medium="tactile" emma:mode="ink">
                <msink:context xmlns:msink="http://schemas.microsoft.com/ink/2010/main" type="inkWord" rotatedBoundingBox="15469,1093 15320,1401 15093,1292 15243,983"/>
              </emma:interpretation>
              <emma:one-of disjunction-type="recognition" id="oneOf0">
                <emma:interpretation id="interp0" emma:lang="en-US" emma:confidence="0">
                  <emma:literal>/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-</emma:literal>
                </emma:interpretation>
                <emma:interpretation id="interp4" emma:lang="en-US" emma:confidence="0">
                  <emma:literal>v</emma:literal>
                </emma:interpretation>
              </emma:one-of>
            </emma:emma>
          </inkml:annotationXML>
          <inkml:trace contextRef="#ctx0" brushRef="#br0">532-2527 383 0,'0'0'8'0,"0"0"2"0,0 0 3 15,0 0 0-15,0 0 1 16,0 0 1-16,0 0 1 16,7 10 0-16,-4 16-6 0,4 8-2 15,0 12-3-15,2 4-5 16,1 17 0-16,-3 0 0 16,10-31-71-16,-7 46-16 15</inkml:trace>
        </inkml:traceGroup>
        <inkml:traceGroup>
          <inkml:annotationXML>
            <emma:emma xmlns:emma="http://www.w3.org/2003/04/emma" version="1.0">
              <emma:interpretation id="{76584DDC-4C85-4C7A-A911-3BC47B401050}" emma:medium="tactile" emma:mode="ink">
                <msink:context xmlns:msink="http://schemas.microsoft.com/ink/2010/main" type="inkWord" rotatedBoundingBox="13279,5450 12826,6383 11371,5677 11824,4744"/>
              </emma:interpretation>
              <emma:one-of disjunction-type="recognition" id="oneOf1">
                <emma:interpretation id="interp5" emma:lang="en-US" emma:confidence="0">
                  <emma:literal>*00 40</emma:literal>
                </emma:interpretation>
                <emma:interpretation id="interp6" emma:lang="en-US" emma:confidence="0">
                  <emma:literal>*00 400</emma:literal>
                </emma:interpretation>
                <emma:interpretation id="interp7" emma:lang="en-US" emma:confidence="0">
                  <emma:literal>*00 450</emma:literal>
                </emma:interpretation>
                <emma:interpretation id="interp8" emma:lang="en-US" emma:confidence="0">
                  <emma:literal>*00 410</emma:literal>
                </emma:interpretation>
                <emma:interpretation id="interp9" emma:lang="en-US" emma:confidence="0">
                  <emma:literal>*00 480</emma:literal>
                </emma:interpretation>
              </emma:one-of>
            </emma:emma>
          </inkml:annotationXML>
          <inkml:trace contextRef="#ctx0" brushRef="#br0" timeOffset="84613.3009">-3116 1706 352 0,'0'0'6'16,"0"0"5"-16,10-4 0 16,-10 4 3-16,17-3 0 0,-17 3 2 15,14 0-1-15,-14 0 2 16,17 0-6-16,-8 0-3 16,11 3-2-16,10 1-2 15,7 2-1-15,17-6 0 16,10 0-1-16,15 0-1 0,9 0 0 15,10-10 0-15,-2 4 0 16,-12-9 1-16,-4 3-1 16,-13 0-1-16,-12 4 1 0,-16-3 1 15,-12 7-2-15,-14 1 1 16,-13 3 0-16,0 0 0 16,0 0 0-16,0 0 0 15,0 0-1-15,0 0 1 16,0 0-1-16,0 0 2 0,0 0-2 15,0 0 0-15,14-7 0 16,-14 7 0-16,10-6 0 16,-10 6 0-16,0 0 0 15,0 0 0-15,0 0 0 0,0 0 0 16,0 0 0-16,0 0 0 16,0 0 0-16,2 13 0 15,-2 1 0-15,0 6 0 0,0 7 0 16,0 3 0-16,0 2 0 15,0-1 0-15,0 6 0 16,0-1 0-16,7-2 0 16,-2-1 0-16,-3-9 0 0,3-1 0 15,-3-3 0-15,1 0 0 16,-3-20 0-16,0 27-12 16,0 3-60-16,0-30-15 15</inkml:trace>
          <inkml:trace contextRef="#ctx0" brushRef="#br0" timeOffset="85129.9183">-2466 2242 355 0,'0'0'5'0,"9"0"4"0,8-2 2 16,11-2 2-16,8-2 0 16,14 0 0-16,14-5 1 15,10 0 0-15,10-2-4 16,-1-1-4-16,4 1-2 15,1 0-2-15,-12 3-3 0,-5 0-3 16,-11 7-9-16,-17-1-19 16,-22 4-50-16,-1 0-1 15</inkml:trace>
          <inkml:trace contextRef="#ctx0" brushRef="#br0" timeOffset="85457.0476">-2335 2453 332 0,'0'0'9'0,"0"0"5"15,0 0 3-15,0 0 1 0,23 0 1 16,-6-4 0-16,7 0 1 16,2-2 0-16,10 3-8 15,2 0-5-15,5 0-2 16,0-5-2-16,2 5-1 0,-2 3 0 15,-7-3-1-15,-2 3-2 16,-4 0-1-16,-10-3-5 16,4 3-12-16,-20 9-58 15,-4-9-9-15</inkml:trace>
          <inkml:trace contextRef="#ctx0" brushRef="#br0" timeOffset="85753.9238">-2235 2513 376 0,'0'0'4'0,"0"0"5"15,0 0 1-15,0 0 2 16,17 10 0-16,-3-6 3 15,5-4-2-15,5 4 2 0,6-4-5 16,4 2-3-16,12-2-2 16,-2 0-2-16,0 0-1 15,3 0-1-15,-8 0-2 0,1 0-3 16,-6 0-5-16,-4 4-10 16,-20-4-36-16,-10 0-28 15,14 2-5-15</inkml:trace>
          <inkml:trace contextRef="#ctx0" brushRef="#br0" timeOffset="85988.3215">-2192 2723 373 0,'0'0'6'0,"0"0"4"15,0 0 1-15,0 0 3 16,14 7-1-16,0-4 2 15,5-3 1-15,5 0 0 0,5 0-6 16,12 0-3-16,-4 0-3 16,4-3-2-16,2-4 0 15,-7 3-2-15,2 1-2 16,-9 3-4-16,-12-10-9 16,-3-6-61-16,-14 16-9 0</inkml:trace>
          <inkml:trace contextRef="#ctx0" brushRef="#br0" timeOffset="-9437.5789">-1421 180 254 0,'0'0'5'0,"0"0"3"15,-7 16 2-15,-3 4 1 0,-3 4 2 16,-10-1 0-16,-4 7 3 16,-10-3 0-16,-4 3-3 15,-2-10 0-15,-4-7 0 16,1-13-1-16,-5 0-1 0,11-13-1 15,2-13 0-15,16-8-2 16,8-5-3-16,11-16 0 16,6 2-4-16,24-4-1 15,6 0 1-15,14 1-2 16,4-2 0-16,2 9 1 0,1 5 1 16,-1 14 0-16,-9 7 0 15,-5 3 1-15,-5 10-1 16,-3 10 0-16,-1 3 1 15,-6 18-1-15,-2 5 0 0,2 3 0 16,0 10-1-16,2 9 1 16,-2 3-1-16,-10 9 1 15,-12 4-1-15,-2-1 1 0,-9 0-1 16,-15-2 0-16,-12-4 2 16,-9-7 1-16,-5-4 0 15,-10-9 2-15,3-8 0 16,0-8 0-16,4-11 0 0,10-6 1 15,5-4-2-15,5-14 0 16,16-3-1-16,14-7-1 16,6-2 1-16,18-4-3 15,5 7 0-15,4-1 0 16,7 3 0-16,4 12 0 0,2 2 0 16,-3 7 0-16,1 10 0 15,-5 6 0-15,1 9 0 16,2 12 0-16,2 3 0 15,-4 5 0-15,0-3 0 0,0 1-14 16,-7-11-13-16,-10 1-57 16,10-8-5-16</inkml:trace>
          <inkml:trace contextRef="#ctx0" brushRef="#br0" timeOffset="-8375.0881">-1035-495 325 0,'0'0'9'0,"0"0"3"0,0 0 2 16,0 0 4-16,0 0 0 16,-10 14 2-16,6-2 0 15,4 10 0-15,0 1-7 16,0 14-4-16,4 9-2 15,1 1-2-15,0 3-1 16,-3 10-3-16,5-6 1 0,-4-1 0 16,4-10-2-16,-7-9 2 15,0-5-1-15,0-9 1 16,0-6 1-16,0-14-1 0,0 0 0 16,0-23-2-16,-3 0 0 15,-1-8 0-15,1-3 0 16,-4-8 0-16,5-8 0 15,-3-1 0-15,-4-2 0 0,2 3 0 16,-6 3 0-16,-1 10 0 16,7 1 0-16,-3 8 0 15,3 11 0-15,7 17 0 0,-9-2 0 16,6 11 0-16,3 13 0 16,0 7 0-16,6 7 0 15,7 11 0-15,-3 10 0 16,4-7 0-16,0 3 0 15,-1 1 0-15,1-1 0 0,-2-9 0 16,-12-4 0-16,4-14 0 16,-1-9 0-16,-3-1 0 15,0-16 0-15,0 0 0 16,-7-16 0-16,4-11 0 0,3-3 0 16,0-7 0-16,0-3 0 15,0-3 0-15,0-6 0 16,3 4 0-16,-3 5 0 15,0 5 0-15,0 7 0 0,-10 12 0 16,8 1 0-16,2 15 0 16,0 0 0-16,-14 15 0 15,11 9 0-15,3 12 0 0,0 7 0 16,3 4 0-16,6 10 0 16,5 6 0-16,-11 7-77 15,8-10-12-15</inkml:trace>
        </inkml:traceGroup>
      </inkml:traceGroup>
    </inkml:traceGroup>
  </inkml:traceGroup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50:06.5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854DCA1-F804-4A1B-8C56-346755B58B94}" emma:medium="tactile" emma:mode="ink">
          <msink:context xmlns:msink="http://schemas.microsoft.com/ink/2010/main" type="writingRegion" rotatedBoundingBox="8349,5592 7432,3408 8114,3122 9031,5306">
            <msink:destinationLink direction="with" ref="{628A301D-E549-4727-9E3F-44BD5CAA3FB9}"/>
          </msink:context>
        </emma:interpretation>
      </emma:emma>
    </inkml:annotationXML>
    <inkml:traceGroup>
      <inkml:annotationXML>
        <emma:emma xmlns:emma="http://www.w3.org/2003/04/emma" version="1.0">
          <emma:interpretation id="{AD4205D6-1A95-45B4-9BB7-67E4A230EA02}" emma:medium="tactile" emma:mode="ink">
            <msink:context xmlns:msink="http://schemas.microsoft.com/ink/2010/main" type="paragraph" rotatedBoundingBox="8349,5592 7432,3408 8114,3122 9031,53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C7C1CF-F133-47FB-A2CE-6E10C41C405A}" emma:medium="tactile" emma:mode="ink">
              <msink:context xmlns:msink="http://schemas.microsoft.com/ink/2010/main" type="line" rotatedBoundingBox="8349,5592 7432,3408 8114,3122 9031,5306"/>
            </emma:interpretation>
          </emma:emma>
        </inkml:annotationXML>
        <inkml:traceGroup>
          <inkml:annotationXML>
            <emma:emma xmlns:emma="http://www.w3.org/2003/04/emma" version="1.0">
              <emma:interpretation id="{4AFEA86E-0822-49FC-BFD4-CDA422927B06}" emma:medium="tactile" emma:mode="ink">
                <msink:context xmlns:msink="http://schemas.microsoft.com/ink/2010/main" type="inkWord" rotatedBoundingBox="8349,5592 7432,3408 8114,3122 9031,5306">
                  <msink:destinationLink direction="with" ref="{3B454756-EDCB-459B-B5E7-8F943BBFE77B}"/>
                  <msink:destinationLink direction="to" ref="{478FA718-B68E-4A44-BC2A-EFA2AB24A084}"/>
                </msink:context>
              </emma:interpretation>
              <emma:one-of disjunction-type="recognition" id="oneOf0">
                <emma:interpretation id="interp0" emma:lang="en-US" emma:confidence="0">
                  <emma:literal>ago</emma:literal>
                </emma:interpretation>
                <emma:interpretation id="interp1" emma:lang="en-US" emma:confidence="0">
                  <emma:literal>too</emma:literal>
                </emma:interpretation>
                <emma:interpretation id="interp2" emma:lang="en-US" emma:confidence="0">
                  <emma:literal>Fog</emma:literal>
                </emma:interpretation>
                <emma:interpretation id="interp3" emma:lang="en-US" emma:confidence="0">
                  <emma:literal>Tag</emma:literal>
                </emma:interpretation>
                <emma:interpretation id="interp4" emma:lang="en-US" emma:confidence="0">
                  <emma:literal>Jag</emma:literal>
                </emma:interpretation>
              </emma:one-of>
            </emma:emma>
          </inkml:annotationXML>
          <inkml:trace contextRef="#ctx0" brushRef="#br0">5041 2642 369 0,'0'0'5'0,"0"0"1"0,0 0 4 0,0 0 0 15,7-13 0-15,3 3 2 16,4-10-1-16,10-3 1 16,2-5-3-16,8-1-4 0,2-5 0 15,4 1-3-15,4 0 0 16,-7-1 0-16,4 10-1 16,-15 5-1-16,1 2 1 15,-14 10-1-15,-13 7 0 0,10 11-1 16,-17 8 1-16,-5 8 0 15,-9 6 0-15,-8 11 0 16,-2-1 0-16,-3 4 0 16,1 4 1-16,9-9-1 15,1-1 2-15,13-11 0 0,10-7 0 16,7-7 1-16,22-12 0 16,18-4-1-16,13-16-3 15,7-15-11-15,18-29-66 0,-12 21-6 16</inkml:trace>
          <inkml:trace contextRef="#ctx0" brushRef="#br0" timeOffset="-816.0237">5012 2261 337 0,'0'0'4'0,"0"0"2"15,0 0 1-15,0 0 4 0,6 6-1 16,-2 9 3-16,-4 5-1 16,0 3 0-16,0 10-2 15,0 4-2-15,-4 6-2 16,1 4-1-16,3-1 1 0,0 1-1 16,0 0-1-16,0-7 1 15,0-5-1-15,0-6-1 16,3-3 0-16,4-6 1 15,-7 0-2-15,7-3 0 0,-4 1 0 16,1-2-1-16,-2-3 1 16,-2 1 0-16,0-1 0 15,0-13-1-15,5 20 1 16,-5-20 0-16,0 0 0 16,0 13 0-16,0-13 0 0,0 0 0 15,0 0 0-15,0 0-1 16,0 0 0-16,0 13-1 15,0-13 0-15,-5 16-1 0,5-16-4 16,-9 18-7-16,9-18-14 16,-17 4-58-16,17-4-3 15</inkml:trace>
          <inkml:trace contextRef="#ctx0" brushRef="#br0" timeOffset="906.2734">4445 653 319 0,'0'0'9'0,"0"0"2"16,0 0 3-16,0 0 2 15,0 0 0-15,-7-7 1 0,7 7-1 16,0 0 1-16,-5 7-7 16,5-7-3-16,2 20-2 15,-2-20 0-15,27 23-2 16,4-13 1-16,2 0-1 0,3-1 0 15,12 1-1-15,-5 2 0 16,4-2-1-16,0 0 0 16,-7-1 0-16,-6 5-1 15,-4-5 0-15,-7 5 0 0,-6-1 0 16,-3 0 1-16,-11-3-1 16,4 4 0-16,-7 0 0 15,0-1 0-15,0-3 1 16,-7 6-1-16,0-2 1 0,-6 2 0 15,-8 0 1-15,-2 5 0 16,-4 2 0-16,-6-2 0 16,-1 6 0-16,-2-7 0 15,-2-1 0-15,5 5 0 16,0-4-1-16,6-6 0 0,6 3 0 16,4-7-1-16,5-2 1 15,12-8-1-15,0 0-3 16,-10 11-5-16,10-11-14 0,6 0-61 15,-6 0-3-15</inkml:trace>
          <inkml:trace contextRef="#ctx0" brushRef="#br0" timeOffset="1625.0182">4366 807 254 0,'0'0'6'0,"-14"0"3"15,14 0 3-15,-27 6 2 16,13 1 1-16,-5 3 3 0,-5 3 1 16,1 3 0-16,3 2-2 15,6 2-4-15,-3 6-2 16,8-3-3-16,2-3-1 15,4 3-1-15,3-1-1 0,10-6 0 16,6-3-2-16,4-3 1 16,10-10-1-16,4 0-1 15,-1-6 0-15,1-8 0 16,-1-3 0-16,-2-3-1 0,-9-7 0 16,-5 4 0-16,-6-6 0 15,-8 2 0-15,-3-1 0 16,-10 5-1-16,0 3 0 15,-13 0 1-15,-1 10-1 0,0 4-1 16,-5 6 1-16,1 0 1 16,2 13-1-16,-5 1 1 15,9 9 0-15,1 0-1 16,4 3 1-16,7 3 0 0,3-4 1 16,7 2-2-16,0-4 1 15,14-7 0-15,6-4 0 16,4-10 0-16,2-2-1 15,5 0 1-15,-5-7 0 0,-2-6-1 16,-5-7 0-16,-5 0 1 16,-4 4 0-16,-10-7-1 15,-10 2 0-15,-6 5 1 16,-4-2 0-16,-8 5-1 0,-1 10-1 16,-9 3-2-16,5 3-14 15,4 14-63-15,-9 3-2 16</inkml:trace>
        </inkml:traceGroup>
      </inkml:traceGroup>
    </inkml:traceGroup>
  </inkml:traceGroup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50:51.3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1DB8D3-6BED-40C0-B191-BFE3F8DDDFBC}" emma:medium="tactile" emma:mode="ink">
          <msink:context xmlns:msink="http://schemas.microsoft.com/ink/2010/main" type="inkDrawing" rotatedBoundingBox="15364,6581 15421,5847 15451,5850 15393,6584" semanticType="callout" shapeName="Other"/>
        </emma:interpretation>
      </emma:emma>
    </inkml:annotationXML>
    <inkml:trace contextRef="#ctx0" brushRef="#br0">5694-2516 369 0,'0'0'7'0,"0"0"4"0,-7 15 0 15,0 3 1-15,0 9 2 16,1 7 0-16,-1 13 2 16,-3 6-2-16,6 10-6 15,-3 2-3-15,7 4-1 0,-5-2-1 16,0 2-1-16,5-12-7 16,0 0-42-16,5-7-37 15,-5-7 0-15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3:20.44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281B989-0843-4C3A-9B50-3DCBF77CB415}" emma:medium="tactile" emma:mode="ink">
          <msink:context xmlns:msink="http://schemas.microsoft.com/ink/2010/main" type="inkDrawing"/>
        </emma:interpretation>
      </emma:emma>
    </inkml:annotationXML>
    <inkml:trace contextRef="#ctx0" brushRef="#br0">70 244 350 0,'0'0'9'0,"0"0"5"0,0 0 3 16,11 0 1-16,-11 0 3 15,12 10 1-15,-12-10 1 16,7 33 1-16,-7-9-11 16,0 9-13-16,-9 9 0 15,-5 9 0-15,4 16 0 0,-7 0 0 16,3 12 0-16,7-8 0 15,7-2 0-15,0-4 0 16,17-22 0-16,7-11 0 0,9-24 0 16,8-18 0-16,13-34 0 15,3-17 0-15,3-11 0 16,-7-19 0-16,-6-11 0 16,-10-3 0-16,-10-1 0 0,-14 9 0 15,-13 11 0-15,-13 15 0 16,-14 19 0-16,-19 19 0 15,-2 27 0-15,-16 18 0 0,1 34 0 16,-15 10 0-16,-15 32-62 16,33 5-30-16</inkml:trace>
  </inkml:traceGroup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50:32.1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9D97BA-605D-4AED-A9BB-9F7444417DD4}" emma:medium="tactile" emma:mode="ink">
          <msink:context xmlns:msink="http://schemas.microsoft.com/ink/2010/main" type="inkDrawing" rotatedBoundingBox="5252,8554 5308,8769 5283,8775 5227,8560" semanticType="callout" shapeName="Other">
            <msink:sourceLink direction="with" ref="{68AD5775-0046-482B-8BA2-0F92E47E32F9}"/>
          </msink:context>
        </emma:interpretation>
      </emma:emma>
    </inkml:annotationXML>
    <inkml:trace contextRef="#ctx0" brushRef="#br0">-4505 188 353 0,'0'0'1'0,"0"0"0"15,0 0 1-15,-7 20-1 16,3-7 0-16,4 7 1 0,4 0-3 15,8 20-11-15,9 14-37 16,3-4-22-16</inkml:trace>
  </inkml:traceGroup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50:30.9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9B3FC7A-6355-46FC-8200-7F826CA14A25}" emma:medium="tactile" emma:mode="ink">
          <msink:context xmlns:msink="http://schemas.microsoft.com/ink/2010/main" type="inkDrawing" rotatedBoundingBox="5475,10123 5530,10363 5520,10365 5466,10125" semanticType="callout" shapeName="Other">
            <msink:sourceLink direction="with" ref="{68AD5775-0046-482B-8BA2-0F92E47E32F9}"/>
          </msink:context>
        </emma:interpretation>
      </emma:emma>
    </inkml:annotationXML>
    <inkml:trace contextRef="#ctx0" brushRef="#br0">-9014 805 391 0,'0'0'6'0,"0"0"3"16,0 0 1-16,-10-13 2 0,10 13 0 16,-23-7 1-16,6 7 1 15,-7 4 0-15,-2 9-5 16,-5 13-4-16,-5 11 0 15,-4 20-3-15,-1 9 0 0,1 15 1 16,9 3-2-16,14 5 2 16,8 2-3-16,13-9 0 15,22-7 0-15,25-16-2 16,13-24-9-16,25-15-22 16,32-20-53-16,-14-20-3 0</inkml:trace>
  </inkml:traceGroup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50:32.3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893CBD-B5DA-405C-8B5D-2A652F7A1AA4}" emma:medium="tactile" emma:mode="ink">
          <msink:context xmlns:msink="http://schemas.microsoft.com/ink/2010/main" type="writingRegion" rotatedBoundingBox="5476,10123 5741,10123 5741,13236 5476,13236"/>
        </emma:interpretation>
      </emma:emma>
    </inkml:annotationXML>
    <inkml:traceGroup>
      <inkml:annotationXML>
        <emma:emma xmlns:emma="http://www.w3.org/2003/04/emma" version="1.0">
          <emma:interpretation id="{C4E0C570-C0B9-49D5-BA11-ED11FC4746C8}" emma:medium="tactile" emma:mode="ink">
            <msink:context xmlns:msink="http://schemas.microsoft.com/ink/2010/main" type="paragraph" rotatedBoundingBox="5476,10123 5741,10123 5741,13236 5476,132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EC1DD4-3905-4BCC-8BED-9F4EE40FFC8D}" emma:medium="tactile" emma:mode="ink">
              <msink:context xmlns:msink="http://schemas.microsoft.com/ink/2010/main" type="line" rotatedBoundingBox="5476,10123 5741,10123 5741,13236 5476,13236"/>
            </emma:interpretation>
          </emma:emma>
        </inkml:annotationXML>
        <inkml:traceGroup>
          <inkml:annotationXML>
            <emma:emma xmlns:emma="http://www.w3.org/2003/04/emma" version="1.0">
              <emma:interpretation id="{F7825C30-5010-442B-A4F8-351740200DA7}" emma:medium="tactile" emma:mode="ink">
                <msink:context xmlns:msink="http://schemas.microsoft.com/ink/2010/main" type="inkWord" rotatedBoundingBox="5476,10123 5741,10123 5741,13236 5476,13236"/>
              </emma:interpretation>
              <emma:one-of disjunction-type="recognition" id="oneOf0">
                <emma:interpretation id="interp0" emma:lang="en-US" emma:confidence="0">
                  <emma:literal>!</emma:literal>
                </emma:interpretation>
                <emma:interpretation id="interp1" emma:lang="en-US" emma:confidence="0">
                  <emma:literal>: |</emma:literal>
                </emma:interpretation>
                <emma:interpretation id="interp2" emma:lang="en-US" emma:confidence="0">
                  <emma:literal>I :</emma:literal>
                </emma:interpretation>
                <emma:interpretation id="interp3" emma:lang="en-US" emma:confidence="0">
                  <emma:literal>: l</emma:literal>
                </emma:interpretation>
                <emma:interpretation id="interp4" emma:lang="en-US" emma:confidence="0">
                  <emma:literal>I "</emma:literal>
                </emma:interpretation>
              </emma:one-of>
            </emma:emma>
          </inkml:annotationXML>
          <inkml:trace contextRef="#ctx0" brushRef="#br0">-4281 1757 348 0,'0'0'1'0,"0"29"-1"15,3-2-3-15,4 0-14 16,3 17-29-16,6 5-23 16,-2 16-4-16</inkml:trace>
          <inkml:trace contextRef="#ctx0" brushRef="#br0" timeOffset="140.6338">-4077 2937 379 0,'0'14'7'16,"0"13"0"-16,-6 7 1 15,-5 15 0-15,1 6 0 16,-7 7-3-16,1 12-6 0,-8 6-11 16,7-6-29-16,5 12-32 15,1-9-10-15</inkml:trace>
          <inkml:trace contextRef="#ctx0" brushRef="#br0" timeOffset="249.9814">-4023 4437 333 0,'3'10'4'0,"1"12"2"0,-4 19 1 15,0 10 1-15,-7 12-3 16,-7 6-8-16,1 12-41 0,-3 15-22 16</inkml:trace>
        </inkml:traceGroup>
      </inkml:traceGroup>
    </inkml:traceGroup>
  </inkml:traceGroup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50:36.8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4CCD2B2-D970-4E95-B767-FA23CE545AEE}" emma:medium="tactile" emma:mode="ink">
          <msink:context xmlns:msink="http://schemas.microsoft.com/ink/2010/main" type="inkDrawing" rotatedBoundingBox="14388,16492 14487,15716 14499,15718 14401,16494" semanticType="callout" shapeName="Other">
            <msink:sourceLink direction="with" ref="{B4BA574B-B9B8-4101-BE00-1B75869192F6}"/>
          </msink:context>
        </emma:interpretation>
      </emma:emma>
    </inkml:annotationXML>
    <inkml:trace contextRef="#ctx0" brushRef="#br0">421 7507 443 0,'0'20'3'16,"0"17"0"-16,-10 14 1 0,3 18-1 15,-5 8-2-15,-2 8-1 16,7 13-7-16,-13 4-10 16,6-15-40-16,14-5-24 15,-7-13-7-15</inkml:trace>
  </inkml:traceGroup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50:36.69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FCBDFE-C613-4BEC-A7AA-CDDB8D57FD32}" emma:medium="tactile" emma:mode="ink">
          <msink:context xmlns:msink="http://schemas.microsoft.com/ink/2010/main" type="inkDrawing" rotatedBoundingBox="14215,12929 14241,13288 14240,13289 14213,12929" semanticType="callout" shapeName="Other">
            <msink:sourceLink direction="with" ref="{A294E24E-88D8-4ED3-ABFF-99975B3DA283}"/>
          </msink:context>
        </emma:interpretation>
      </emma:emma>
    </inkml:annotationXML>
    <inkml:trace contextRef="#ctx0" brushRef="#br0">144 4719 345 0,'0'14'1'0,"3"23"0"0,1 13-6 16,1 19-16-16,2 19-35 16,0 14-14-16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0:32.6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C4086B2-AEA3-40F3-99AC-C9D922C43C68}" emma:medium="tactile" emma:mode="ink">
          <msink:context xmlns:msink="http://schemas.microsoft.com/ink/2010/main" type="inkDrawing" rotatedBoundingBox="25006,5127 25051,4192 25099,4194 25054,5130" semanticType="callout" shapeName="Other"/>
        </emma:interpretation>
      </emma:emma>
    </inkml:annotationXML>
    <inkml:trace contextRef="#ctx0" brushRef="#br0">269-1578 384 0,'0'0'7'16,"0"0"2"-16,0 0 1 15,-7-12 2-15,7 12 1 0,0 0 0 16,-10-15 1-16,10 15 1 16,-14 8-6-16,14-8-2 15,-7 23 1-15,0-3-3 16,4 9 0-16,-1 1-5 16,4 11 0-16,0-1 0 0,0 7 0 15,0 10 0-15,0 6 0 16,-3 8 0-16,0-2 0 15,-1 2 0-15,-3-6 0 16,2 0 0-16,0-5 0 0,3-12 0 16,2-3 0-16,0-12 0 15,7-13 0-15,-5-3 0 16,1-4 0-16,-3-13 0 16,0 0 0-16,0 0 0 0,14 0 0 15,-14 0 0-15,0 0 0 16,0 0-56-16,-7 0-37 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3:44.36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F0AD6DE-9C8B-497C-8D51-6E9692BEA39C}" emma:medium="tactile" emma:mode="ink">
          <msink:context xmlns:msink="http://schemas.microsoft.com/ink/2010/main" type="inkDrawing" rotatedBoundingBox="19830,-122 35303,6304 31989,14283 16516,7856" semanticType="callout" shapeName="Other">
            <msink:sourceLink direction="with" ref="{4E9AF221-0A7C-4169-9632-2EBC020AD201}"/>
            <msink:sourceLink direction="with" ref="{1C644394-9BA2-4355-9864-E2682D134035}"/>
          </msink:context>
        </emma:interpretation>
      </emma:emma>
    </inkml:annotationXML>
    <inkml:trace contextRef="#ctx0" brushRef="#br0">81-2 373 0,'0'0'5'16,"0"0"5"-16,-9 0 0 0,9 0 0 15,-21 16 3-15,4 0-2 16,4 1 2-16,-3-7 0 16,2 14-4-16,4 9-4 15,3 4 1-15,4 5-1 16,3 7-1-16,7 10 0 0,3 16 0 16,3 10-1-16,0 12 1 15,-6 4-1-15,6 4-2 16,4 13 1-16,-10 2 1 15,2 4-3-15,-2 10 0 0,-7-1 0 16,7-3 0-16,7 4 0 16,-4 6 0-16,-3 6 0 15,3 9 0-15,-3 4 0 16,5 4 0-16,9 0 0 0,-4 12 0 16,2 12 0-16,-5 0 0 15,-1 6 0-15,1-3 0 16,0 4 0-16,-5-1 0 0,-6 4 0 15,-3 3 0-15,0 1 0 16,0 2 0-16,4-6 0 16,2 4 0-16,-2 10 0 15,9-1 0-15,-6 0 0 16,14 3 0-16,2-2 0 0,-6 2 0 16,3 1 0-16,-4-1 0 15,-6-5 0-15,7-12 0 16,-3-2 0-16,-2-4 0 15,-1-7 0-15,6-12 0 0,-4-10 0 16,7-8 0-16,4-9 0 16,-7-10 0-16,5-8 0 15,2-15 0-15,-7-9 0 16,-3-1 0-16,-1-15 0 0,-10 1 0 16,-3-7 0-16,0-10 0 15,-3-2 0-15,-4-10 0 16,1-11 0-16,-1-6 0 0,4-8 0 15,3-9 0-15,0-12 0 16,0-12 0-16,16 8 0 16,-6-8 0-16,7-4 0 15,2-2 0-15,5-4 0 16,7-4 0-16,5 1 0 0,9-7 0 16,10 4 0-16,19-4 0 15,14-5 0-15,12 3 0 16,20-5 0-16,15 3 0 15,12 2 0-15,21-3 0 0,-5 9 0 16,18 0 0-16,7 1 0 16,16 3 0-16,1 2 0 15,6 0 0-15,9 0 0 16,9-4 0-16,5 1 0 0,4-1 0 16,3 4 0-16,3-6 0 15,4 2 0-15,3-3 0 16,-3-2 0-16,0-4 0 15,4-1 0-15,9 1 0 0,-4-4 0 16,5 0 0-16,-1-3 0 16,1 4 0-16,-4-4 0 15,6-1 0-15,1 5 0 0,-7-4 0 16,6 3 0-16,1-3 0 16,3 7 0-16,10-8 0 15,7 5 0-15,-4 0 0 16,10-5 0-16,0 5 0 15,-2 5 0-15,9-5 0 0,-10 6 0 16,-3 4 0-16,-11 1 0 16,-9 3 0-16,-7-2 0 15,-3 4 0-15,-14-4 0 16,-17 7 0-16,3-5 0 0,-8 5 0 16,-16 0 0-16,-5-3 0 15,-7 7 0-15,-20-4 0 16,-20 7 0-16,-11 0 0 15,-32 0 0-15,-15 0 0 0,-19 0 0 16,-27 4 0-16,-13-1 0 16,-8 0 0-16,-12-3 0 15,-14 0 0-15,17 0 0 0,-17 0 0 16,-11 10 0-16,11-10-56 16,0 0-41-16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3:45.84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A3AA080-C7F9-4778-9971-60AC2E50737E}" emma:medium="tactile" emma:mode="ink">
          <msink:context xmlns:msink="http://schemas.microsoft.com/ink/2010/main" type="inkDrawing"/>
        </emma:interpretation>
      </emma:emma>
    </inkml:annotationXML>
    <inkml:trace contextRef="#ctx0" brushRef="#br0">0 45 309 0,'0'0'12'0,"0"0"3"15,0 0 3-15,0 0 2 16,7-4 2-16,-7 4 0 16,21-2 2-16,1 2-1 15,6 10-9-15,8-3-4 16,11 3-3-16,16-10-1 0,15 0-2 15,13 0-1-15,9 0-1 16,7-10-2-16,1-5 0 16,2 3 0-16,-7-1-2 0,-13-1-9 15,-6 14-19-15,-13-3-53 16,-28 0-4-16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3:46.16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0CBD8C7-BFBC-41F2-A2A3-CD22E7659FD0}" emma:medium="tactile" emma:mode="ink">
          <msink:context xmlns:msink="http://schemas.microsoft.com/ink/2010/main" type="inkDrawing"/>
        </emma:interpretation>
      </emma:emma>
    </inkml:annotationXML>
    <inkml:trace contextRef="#ctx0" brushRef="#br0">39 0 337 0,'0'0'7'0,"-16"7"4"0,16-7 3 16,-13 7 0-16,13-7 1 15,0 19 1-15,20-15-1 16,6 2 1-16,24-6-7 0,11 0-3 15,6 4-2-15,3-4-1 16,8 0-2-16,-11-4-1 16,-7 4 1-16,-13 12-1 15,-25 9 2-15,-10 4 0 0,-12 5 0 16,-17 10 1-16,-17 11 1 16,-20 5 0-16,-6 14 1 15,-11 3-1-15,-3 1-4 16,7 9-9-16,-12 7-50 15,12 7-23-15,0-10-4 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3:51.32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ADF163A-6D81-42D4-8CDE-496DD091684A}" emma:medium="tactile" emma:mode="ink">
          <msink:context xmlns:msink="http://schemas.microsoft.com/ink/2010/main" type="inkDrawing"/>
        </emma:interpretation>
      </emma:emma>
    </inkml:annotationXML>
    <inkml:trace contextRef="#ctx0" brushRef="#br0">20 190 267 0,'0'0'10'0,"0"0"2"16,-10-14 5-16,10 14 2 0,-10-12 2 16,10 12 2-16,0-21 2 15,0 21 0-15,22-13-6 16,2 10-5-16,17 0-2 16,9-11-4-16,17 8-1 15,9-5-2-15,5 1-2 16,17 8 0-16,-8-10-1 0,8 0-2 15,-9-3 0-15,1 9-3 16,-9 2-6-16,-14-2-9 16,-13-4-38-16,-15 4-28 0,-5-4-3 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3:51.58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1A62F7E-311A-4499-95BA-769AB62A688C}" emma:medium="tactile" emma:mode="ink">
          <msink:context xmlns:msink="http://schemas.microsoft.com/ink/2010/main" type="inkDrawing"/>
        </emma:interpretation>
      </emma:emma>
    </inkml:annotationXML>
    <inkml:trace contextRef="#ctx0" brushRef="#br0">0-3 346 0,'0'0'8'16,"0"0"1"-16,0 0 2 16,0 0 1-16,14 0 0 0,5 0 1 15,8 3-1-15,6 5 1 16,8-8-8-16,9 0-1 16,0 2-1-16,4 8-1 15,-8 3-1-15,-5 1 0 0,-4-1 2 16,-10 3 2-16,-8 7 0 15,-19 12 1-15,-7 1 1 16,-15 11-1-16,-11 2 0 16,-5 15-3-16,-12 2-15 15,-10 19-67-15,0 2-6 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09:32.7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4D34E48-DE37-4060-A753-A8CA47DF704A}" emma:medium="tactile" emma:mode="ink">
          <msink:context xmlns:msink="http://schemas.microsoft.com/ink/2010/main" type="inkDrawing" rotatedBoundingBox="8770,3016 11654,3015 11655,3106 8771,3107" shapeName="Other">
            <msink:destinationLink direction="to" ref="{F293BAA4-28CB-412D-8D15-0A33F06507B0}"/>
          </msink:context>
        </emma:interpretation>
      </emma:emma>
    </inkml:annotationXML>
    <inkml:trace contextRef="#ctx0" brushRef="#br0">2927 1217 282 0,'0'0'5'16,"0"0"1"-16,0 0 3 15,0 0 1-15,0 0 4 0,0 14 0 16,10-8 2-16,18 4 0 16,15-7-3-16,10 5-3 15,25-8-2-15,13 0-2 16,26-8-1-16,19-2-1 0,22 1 0 15,20-1 1-15,13 0 2 16,9-1 1-16,11 8 1 16,10 3 0-16,-9 0 1 15,-8 7-1-15,-14 2 0 0,-22 1-2 16,-23 0-1-16,-28 4-4 16,-31 1-6-16,-39-9-17 15,-47-6-60-15,0 20-4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0:08.2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C644394-9BA2-4355-9864-E2682D134035}" emma:medium="tactile" emma:mode="ink">
          <msink:context xmlns:msink="http://schemas.microsoft.com/ink/2010/main" type="inkDrawing" rotatedBoundingBox="20005,2078 31437,2305 31432,2550 20000,2323" shapeName="Other">
            <msink:destinationLink direction="with" ref="{EF0AD6DE-9C8B-497C-8D51-6E9692BEA39C}"/>
          </msink:context>
        </emma:interpretation>
      </emma:emma>
    </inkml:annotationXML>
    <inkml:trace contextRef="#ctx0" brushRef="#br0">0 0 348 0,'0'0'-2'0,"11"2"1"16,9 10 0-16,20 0 0 16,13 2 1-16,38 5 0 15,20 2 2-15,40 8 2 0,33-2 1 16,37 1 0-16,33-2 1 16,44-3 0-16,33 3 0 15,39-3 3-15,35 1-1 16,34-9 1-16,33-3 2 0,80-4 1 15,-16 1 0-15,18-6 2 16,54-3-3-16,-21 0-2 16,9-6-2-16,-11 2-2 15,-5 4 0-15,-70 0-2 0,15-6 0 16,-32 2-2-16,-82-2 1 16,-12-4-2-16,-63-1-5 15,-49 1-16-15,-35-10-62 16,-82-9-4-16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3:57.05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3985C20-517B-43A0-8687-B9E1325ED439}" emma:medium="tactile" emma:mode="ink">
          <msink:context xmlns:msink="http://schemas.microsoft.com/ink/2010/main" type="inkDrawing" rotatedBoundingBox="124,9544 33230,9057 33240,9719 134,10207" shapeName="Other"/>
        </emma:interpretation>
      </emma:emma>
    </inkml:annotationXML>
    <inkml:trace contextRef="#ctx0" brushRef="#br0">0 733 408 0,'0'0'1'15,"0"0"2"-15,0 0 0 16,0 0 1-16,0 0 2 0,10 2 0 15,4 4 2-15,9 2 0 16,11 0 1-16,6 5-2 16,13-3 1-16,14 3-2 15,11-3 1-15,15-3-2 0,15-4 0 16,6-3 0-16,10 0-1 16,10-6 0-16,2-8 0 15,9 1-4-15,6 0 0 16,-1-5 0-16,-2 4 0 15,9-2 0-15,1-1 0 0,-1 1 0 16,7-1 0-16,-1 1 0 16,6-4 0-16,5 0 0 15,-4 2 0-15,9-1 0 16,-5-1 0-16,3 0 0 0,0 0 0 16,1 4 0-16,-8-1 0 15,1 1 0-15,-4 2 0 16,-2-1 0-16,-1 3 0 0,-3-2 0 15,0 1 0-15,-1 0 0 16,-2-4 0-16,2 1 0 16,2 0 0-16,-5-6 0 15,1 3 0-15,6-5 0 0,-7 1 0 16,1-1 0-16,-1 2 0 16,-6-1 0-16,-1 1 0 15,-2 3 0-15,2-1 0 16,-6 3 0-16,4 4 0 0,-1 0 0 15,11-1 0-15,6 4 0 16,-1 4 0-16,1 0 0 16,8 6 0-16,5 0 0 15,-3 0 0-15,0 0 0 16,0 0 0-16,0 2 0 0,10 6 0 16,2-6 0-16,0 4 0 15,9-2 0-15,6 0 0 16,7 3 0-16,3-4 0 15,3 0 0-15,7 1 0 0,1-2 0 16,-5-2 0-16,0 0 0 16,8 4 0-16,-4-4 0 15,1 0 0-15,2-4 0 0,0 2 0 16,-4-5 0-16,9 4 0 16,2-4 0-16,-6 3 0 15,-4 0 0-15,3-2 0 16,-3 4 0-16,0 2 0 0,-6-8 0 15,-5 6 0-15,-2-2 0 16,-4-4 0-16,-3 8 0 16,-10-2 0-16,-3 2 0 15,-4 0 0-15,-3 0 0 16,-7 2 0-16,0 6 0 0,-4-2 0 16,-1 4 0-16,-2-4 0 15,-7 2 0-15,2-1 0 16,1-1 0-16,-6 0 0 15,8-2 0-15,-8 2 0 0,-2-2 0 16,5 2 0-16,7 2 0 16,-2-2 0-16,2 0 0 15,4-2 0-15,3-2 0 0,8 2 0 16,2-4 0-16,-1 0 0 16,6 0 0-16,1 0 0 15,4-4 0-15,-3 2 0 16,-3-2 0-16,3 1 0 0,0-4 0 15,-3 5 0-15,-1-2 0 16,3 0 0-16,1 1 0 16,0 0 0-16,4 3 0 15,-1-4 0-15,1 4 0 16,3 0 0-16,-2 0 0 0,6 0 0 16,-8 0 0-16,4 0 0 15,-5 4 0-15,9-4 0 16,-5 3 0-16,1 0 0 15,0 1 0-15,-1 0 0 0,1 2 0 16,0-3 0-16,10 4 0 16,-1-5 0-16,1-2 0 15,0 0 0-15,2 4 0 0,9-4 0 16,-2 0 0-16,7 0 0 16,-6-4 0-16,-1 4 0 15,9-2 0-15,1-2 0 16,0 4 0-16,-1-3 0 0,-2 3 0 15,3 0 0-15,2 0 0 16,-2 0 0-16,-3 0 0 16,4 0 0-16,-10 0 0 15,-8 0 0-15,-2 0 0 0,-6 0 0 16,-9-7 0-16,-4 1 0 16,-10 2 0-16,-10-2 0 15,1 2 0-15,-8 1 0 16,-5-4 0-16,-14 5 0 15,-5-2 0-15,-11 1 0 0,-13 0 0 16,-13-4 0-16,-18 3 0 16,-19 0 0-16,-13 4 0 15,-22-2 0-15,-5 2 0 0,-24 0 0 16,13-4 0-16,-13 4 0 16,0 0 0-16,0 0 0 15,17-2 0-15,-17 2 0 16,20 0 0-16,1 0 0 0,-5 0 0 15,7 0 0-15,0 0 0 16,-2 0 0-16,3 0 0 16,-2-4 0-16,-8-2 0 15,3 6 0-15,9-8 0 0,-5 4 0 16,1-2 0-16,-1 2 0 16,-21 4 0-16,24-3 0 15,-11 3 0-15,-13 0 0 16,0 0 0-16,0 0 0 0,0 0 0 15,-30 3 0-15,-7 15-3 16,3-18-94-16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4:09.85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8F80D4B-1A7B-452A-883A-58A445A737BD}" emma:medium="tactile" emma:mode="ink">
          <msink:context xmlns:msink="http://schemas.microsoft.com/ink/2010/main" type="inkDrawing" rotatedBoundingBox="8348,12320 14901,12065 14904,12131 8350,12386" semanticType="underline" shapeName="Other">
            <msink:sourceLink direction="with" ref="{91B07037-9318-49E9-9860-E334CBD20547}"/>
            <msink:sourceLink direction="with" ref="{1A4B3326-A052-4674-B181-47CB17763F29}"/>
            <msink:sourceLink direction="with" ref="{942F0F2A-CE38-4C58-A5EE-CB480106352E}"/>
          </msink:context>
        </emma:interpretation>
      </emma:emma>
    </inkml:annotationXML>
    <inkml:trace contextRef="#ctx0" brushRef="#br0">-1 268 205 0,'0'0'0'16,"0"0"1"-16,0 0-1 16,0 0 0-16,0-10 1 0,0 10 1 15,0 0 2-15,14-8 4 16,-14 8 3-16,0 0 4 16,14-4 3-16,-14 4 2 15,0 0 1-15,0 0 1 0,0 0-2 16,0 0-2-16,12 0-3 15,-12 0-2-15,0 0-3 16,0 0-3-16,17 4 0 16,-17-4-2-16,17 2 0 0,-17-2 0 15,24 4 0-15,-8-4 0 16,8 0 0-16,2 0-1 16,8 0 0-16,4 0 0 15,5-4-1-15,7-2 0 16,3 2 0-16,11-3 0 0,7 4 0 15,6 0 0-15,3-1 1 16,7 4 0-16,6-3 0 16,2 3 0-16,5 0-1 15,3 7 1-15,5-4-1 0,6 0 0 16,3-3-1-16,-3 0 0 16,6 0-2-16,4 0 0 15,0 0 0-15,4-3 0 0,-1-4 0 16,7 1 0-16,-6 0 0 15,8-4 0-15,5 0 0 16,3 0 0-16,10 0 0 16,-3 0 0-16,6-3 0 0,-2 5 0 15,5-2 0-15,-5 4 0 16,-2-4 0-16,-5 3 0 16,-10 0 0-16,-2 4 0 15,-12-4 0-15,-7 4 0 16,-5 3 0-16,-9 0 0 0,-9-3 0 15,-4 3 0-15,-5 0 0 16,-9 0 0-16,-6 0 0 16,1-3 0-16,-8 3 0 15,-6 0 0-15,0-4 0 0,-7 1 0 16,4 0 0-16,-3-5 0 16,-5 5 0-16,1-4 0 15,0 1 0-15,-10 4 0 0,6-6 0 16,-3 6 0-16,-2-2 0 15,-9 0 0-15,2 4 0 16,-5 0 0-16,-5 0 0 16,-1 0 0-16,-7 0 0 0,0 0 0 15,1 0 0-15,-14 0 0 16,24 0 0-16,-12-3 0 16,-1 3 0-16,6 0 0 15,0-4 0-15,-1 2 0 16,4 2 0-16,-3-5 0 0,-1 2 0 15,1 3 0-15,4-2 0 16,-4 2 0-16,-1 0 0 16,1-4 0-16,0 0 0 15,0 4 0-15,2-4 0 0,-5 4 0 16,3 0 0-16,-5 0 0 16,2 0 0-16,-4 0 0 15,-10 0 0-15,21 0 0 0,-21 0 0 16,0 0 0-16,17 4 0 15,-17-4 0-15,0 0 0 16,0 0 0-16,0 0 0 16,0 18 0-16,0-18 0 0,-12 9 0 15,12-9 0-15,-5 18-2 16,5-18-88-16,0 0-1 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4:07.62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D78712E-61D9-4410-8C9F-78E90D0D918A}" emma:medium="tactile" emma:mode="ink">
          <msink:context xmlns:msink="http://schemas.microsoft.com/ink/2010/main" type="inkDrawing" rotatedBoundingBox="17576,12209 20156,12183 20157,12215 17577,12241" shapeName="Other">
            <msink:destinationLink direction="to" ref="{761120D2-3495-4CF1-95D6-5F65694EB698}"/>
          </msink:context>
        </emma:interpretation>
      </emma:emma>
    </inkml:annotationXML>
    <inkml:trace contextRef="#ctx0" brushRef="#br0">-6 45 298 0,'0'0'6'16,"0"0"4"-16,0 0 3 16,0 0 3-16,0-12 2 15,0 12 1-15,0 0 2 0,16-3 0 16,-2 3-4-16,10 0-5 16,19 0-2-16,17 0-3 15,21 0-1-15,29 0 0 16,21 0-1-16,26-7 0 15,18 0-1-15,20-3 1 0,5 8 1 16,8-2 0-16,-8 4-6 16,-9 0 0-16,-10 0 0 15,-20 4 0-15,-23-2 0 0,-28 6 0 16,-23-8 0-16,-22 2-75 16,-32 2-15-16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4:11.46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D99BAA2-F812-446E-AD41-4ACDA10C8291}" emma:medium="tactile" emma:mode="ink">
          <msink:context xmlns:msink="http://schemas.microsoft.com/ink/2010/main" type="inkDrawing" rotatedBoundingBox="8470,16346 15187,16662 15174,16954 8456,16638" semanticType="underline" shapeName="Other">
            <msink:sourceLink direction="with" ref="{13FC713F-9FE8-4CC3-96A4-6D7D0D2DBB26}"/>
            <msink:sourceLink direction="with" ref="{F81C4ECA-C1A4-4925-A452-2F82DA331627}"/>
          </msink:context>
        </emma:interpretation>
      </emma:emma>
    </inkml:annotationXML>
    <inkml:trace contextRef="#ctx0" brushRef="#br0">-3-2 405 0,'0'0'4'0,"0"0"1"0,0 0 0 15,0 0 1-15,-14-7-1 16,14 7 3-16,0 0-2 15,0 0 1-15,0 7-2 0,0-7-1 16,27 20 0-16,-4-7 1 16,8 8 0-16,5-1 0 15,12-4-1-15,5 9 0 16,7-3 0-16,4 1-1 0,9 3 0 16,8-6 0-16,-1 2-1 15,10-5-1-15,8-1 1 16,-1-3-1-16,6-3 0 15,2-3-1-15,-2-1 1 0,4 4-1 16,-2-3 0-16,-2 3 1 16,-6-4 1-16,-3 4-2 15,-4 4 0-15,1-7 0 16,-8 1 0-16,1-2 0 0,-3 0 0 16,-7-6 0-16,2 4 0 15,5-4 0-15,-4 0 0 16,-3 0 0-16,2 0 0 15,5 2 0-15,-7 6 0 0,7-2 0 16,2 1 0-16,-3-1 0 16,5 1 0-16,1-1 0 15,5 4 0-15,-5-6 0 16,5-1 0-16,-1-3 0 16,-2 0 0-16,-2 0 0 0,5-3 0 15,-3-1 0-15,-2-6 0 16,5 7 0-16,-1-7 0 15,-6 7 0-15,-1-4 0 0,-2 7 0 16,3-6 0-16,-8 6 0 16,5 0 0-16,-4-3 0 15,4 3 0-15,6 0 0 16,-3 0 0-16,-5 0 0 0,2 0 0 16,-4 3 0-16,-6 3 0 15,-4 1 0-15,-7 0 0 16,-10 2 0-16,0-5 0 15,0 2 0-15,-5 1 0 0,1-3 0 16,-6-2 0-16,3-2 0 16,-5 4 0-16,5-4 0 15,-2 0 0-15,2 0 0 16,-3 0 0-16,-4 0 0 16,9 0 0-16,-5 0 0 0,6 0 0 15,-5 0 0-15,13 0 0 16,-11 0 0-16,10 0 0 15,-5 0 0-15,-1 0 0 0,-4 6 0 16,-2-2 0-16,-5-2 0 16,-10 6 0-16,8-5 0 15,-11 1 0-15,8-1 0 16,-7 0 0-16,-2 1 0 0,-1-4 0 16,-4 2 0-16,-1-2 0 15,-6 0 0-15,-10 0 0 16,17 6 0-16,-17-6 0 15,0 0 0-15,0 0 0 16,0 0 0-16,0 0 0 0,0 0 0 16,0 0 0-16,-3-12 0 15,3 12-71-15,-14-23-23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4:29.84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1924D33-86CA-42C7-B479-FF083CDA6AB0}" emma:medium="tactile" emma:mode="ink">
          <msink:context xmlns:msink="http://schemas.microsoft.com/ink/2010/main" type="inkDrawing" rotatedBoundingBox="5713,10511 19671,9840 20070,18126 6112,18798" semanticType="container" shapeName="Other">
            <msink:sourceLink direction="with" ref="{F81C4ECA-C1A4-4925-A452-2F82DA331627}"/>
            <msink:sourceLink direction="with" ref="{942F0F2A-CE38-4C58-A5EE-CB480106352E}"/>
            <msink:sourceLink direction="with" ref="{DB62D372-2992-4128-8F7E-7F1F0CB0BE19}"/>
          </msink:context>
        </emma:interpretation>
      </emma:emma>
    </inkml:annotationXML>
    <inkml:trace contextRef="#ctx0" brushRef="#br0">12302 347 318 0,'0'0'1'0,"0"0"-1"0,0 0-1 16,0-8 0-16,0 8 0 15,0-18 1-15,0 18 2 16,0-21 3-16,0 21 1 0,-13-10 3 16,2 10 2-16,-9 0 3 15,-3 10 2-15,-1 7-2 16,-2-1-2-16,6 4-2 0,-8-2-4 16,11-1-2-16,8-5-3 15,9-12-1-15,0 14-1 16,9-14 0-16,19-7-1 15,2-3-3-15,3-7 0 16,5-2 0-16,-2-5 0 16,-3 0 1-16,-2 5 2 0,-12-5 2 15,-9 4 1-15,-10 4 4 16,0 5 2-16,-12 5 0 16,-12 6 0-16,0 0 0 0,-2 6-2 15,-1 8-1-15,0-1 0 16,7 11-2-16,0-4 1 15,9-4-1-15,2 3-1 16,9-1-1-16,9-1 0 0,8-7-1 16,7-4-2-16,2-6 1 15,9 0-1-15,-2-6 1 16,-3-7 0-16,3-5 2 0,-9 2-2 16,-5-1 4-16,-7 3-1 15,-10 2 2-15,-2 12 0 16,-14-20-1-16,-5 13 1 15,-8 7-1-15,1 3 1 16,-8 7-1-16,4 0 0 0,3 4 0 16,0-2 0-16,7 3 0 15,6 1 0-15,14-16 1 16,-12 20-1-16,12-20 0 16,9 0-1-16,11-6 0 0,3-12-1 15,8-9 1-15,-4-5-1 16,3-15 0-16,-3-4 1 15,-4-8-2-15,-3-8 1 16,-6-3 0-16,-2-8 0 0,-12-1 1 16,5-9-1-16,-5 1 1 15,0-2 0-15,-5-5 1 16,3 5 0-16,-1-1 0 0,3 3 1 16,-4 4-1-16,1 2 0 15,-1 5 0-15,4 5-1 16,-6 4 1-16,2 1-1 15,4 6 1-15,0-3-2 16,0 6 1-16,0-4 0 0,7 2-1 16,3-2 1-16,-1 1 0 15,3 4 0-15,-6-5-1 16,0 5 1-16,-6 3-1 16,0-5 1-16,-3 6 0 0,-6-3-2 15,2 6 0-15,-7-9 0 16,7 5 0-16,1 0 0 15,2 0 0-15,4 3 0 16,0 7 1-16,0 6-1 0,0 0 1 16,4 6 1-16,-4 2-2 15,0 6 1-15,-11 0 0 16,1 1-1-16,3 0 1 0,-5 1-1 16,-2-2 1-16,1 4-1 15,2 2 1-15,1 1-1 16,3 2 1-16,7 14 1 15,-5-21-1-15,5 21 1 16,0 0-1-16,-7-14 1 0,7 14-1 16,0 0 1-16,0 0 0 15,0 0-1-15,0 0 0 16,-14-2 0-16,14 2 0 16,0 0 0-16,0 0 0 0,0 0 0 15,-14-10 0-15,14 10 0 16,0 0 1-16,0 0-1 15,0 0 1-15,0 0-1 16,0 0 0-16,0 0 0 0,0 0 1 16,0 0-1-16,0 0 0 15,0 0 0-15,0 0-1 16,-3 12 1-16,3-12 0 16,0 25 0-16,0-25 0 0,10 18 0 15,-10-18 0-15,14 18 0 16,-14-18 0-16,14 7 0 15,-14-7 1-15,12 0-1 0,-12 0 0 16,14-19 0-16,-7 1 0 16,3-6 0-16,-3-8 1 15,-1-1-1-15,0-8 0 16,1-9 0-16,-4-3 0 16,4-9 0-16,-3 0 0 0,-4-2 1 15,0 2-1-15,0-10 0 16,0 7 0-16,-4 2 0 15,-3-4-1-15,-3 4 1 16,-2-2-1-16,-5 2 1 0,6 2-1 16,-6 5 0-16,1-2 0 15,3 3 0-15,-4 1 0 16,1 4 0-16,-5 7 0 16,4 3 0-16,-2 6 0 0,-5 3 0 15,-7 13 0-15,-2 0 0 16,3 6 1-16,-7 5-1 15,-4 4 0-15,2 3 1 0,-1 0 0 16,0 6-1-16,2 7 1 16,5-3-1-16,-1 10 0 15,8 0 0-15,2 8 1 16,7-5-1-16,1 3 0 0,9 1 1 16,1-8 0-16,6 2 0 15,3-9 0-15,11 2 1 16,2-6-1-16,1-8 1 15,3 0 0-15,-4-8 0 16,-2 2 0-16,3-4 0 0,-10-4-1 16,-1 4 1-16,-2-3-1 15,-4 13 1-15,0-20-1 16,0 20 0-16,-10-16 0 16,10 16 0-16,-17-14 0 0,17 14 0 15,-11-13 0-15,11 13 0 16,-7-10 0-16,7 10 0 15,0-14 1-15,0 14-1 0,-3-16 0 16,3 16 0-16,-9-17 0 16,9 17 0-16,-14-17 1 15,14 17-1-15,-20-13 0 16,20 13 0-16,-21-20 0 0,21 20 1 16,-12-27 0-16,8 11 0 15,1-8 1-15,0 1 0 16,-4-4 0-16,3-2-1 15,-6-4 1-15,-2-2-1 16,-5-2 0-16,-1 8 1 0,-2-4-2 16,-3 0 0-16,3-6 0 15,-1 7 0-15,4-2 0 16,8-7 0-16,-4 2 0 16,6-1 0-16,3-3 0 0,4-2 0 15,-3 6 0-15,0-1 0 16,3-1 0-16,-4 2 0 15,1 3 0-15,-4 10 0 0,5-9 0 16,-5 11 0-16,-4-2 0 16,8 3 0-16,-4 1 0 15,0 4 0-15,4-7 0 16,0 7 0-16,-1-3 0 0,4 2 0 16,0 2 0-16,0 1 0 15,0-1 0-15,0 1 0 16,0 2 0-16,0 3 0 15,0 11 0-15,-3-18 0 0,3 18 0 16,0 0 0-16,0 0 0 16,0 0 0-16,-21-2 0 15,21 2 0-15,-16 13 0 16,6-3 0-16,-10 4 0 16,-3 0 0-16,-8-1 0 0,-9 3 0 15,-10-6 0-15,-13 0 0 16,-11-3 0-16,-14 0 0 15,-12-7 0-15,-14 0 0 0,-13 0 0 16,-4-7 0-16,-20-3 0 16,-2-3 0-16,-8 3 0 15,-7 0-2-15,-13-1 0 16,0 9 1-16,-10-4 0 0,-9 6 0 16,-5 0 1-16,-3 2 0 15,-2 4 0-15,-2 2-1 16,4-2 2-16,1 1-1 15,6-3 0-15,1-2 0 0,2-2 0 16,4 4 0-16,-8-4 0 16,6 0 0-16,-6 0 0 15,-6 6 0-15,-2-2 0 16,-5 2 0-16,-6 5 0 16,-4-2 0-16,-2 5-1 0,-1-5 0 15,1 5-1-15,-2 4 1 16,5-2 0-16,4-3-1 15,-2 1 2-15,5 2-1 0,2-3 1 16,1 4-1-16,9 0 1 16,-3-1 0-16,5 2-1 15,-2-2 1-15,7 5-1 16,4-5 0-16,4 7 0 0,1-7 0 16,12 8 0-16,3-5 0 15,3 3 0-15,14-6 0 16,13 1 0-16,3-4 0 15,10 0 1-15,7-3 0 0,10-4 1 16,11 2-1-16,5-6 0 16,11-2 0-16,3 0 0 15,7 0 1-15,4 0-1 16,3 0 0-16,6 0 0 0,4 0 0 16,-1 0 1-16,8 0-2 15,-4 0 2-15,-1 4-1 16,6-2 0-16,4-2 0 15,-2 4 0-15,7 3 1 0,2-4 0 16,8 1 0-16,9 3 0 16,1-5 0-16,10 6 1 15,13-8-1-15,-14 20 1 16,14-6 0-16,3 2-1 0,11 0 0 16,3 11 1-16,-1 4-1 15,5 5 0-15,-1 4 0 16,-1 3-1-16,2 11 1 15,-1-4-1-15,0 5 0 0,0-4 0 16,-3-4 0-16,-1-4 0 16,5-1 0-16,-1-9 0 15,-3-3 0-15,2-12 0 16,-5 7 0-16,3-9 0 0,-3 2 1 16,-14-18-1-16,19 17 0 15,-19-17 0-15,17 12 1 16,-3-6 0-16,-4-2-1 15,6-1 2-15,8 1-2 0,2-4 0 16,5 3 0-16,5 1 0 16,12-4-6-16,12 3-25 15,6-3-53-15,11-14-2 16</inkml:trace>
    <inkml:trace contextRef="#ctx0" brushRef="#br0" timeOffset="4500.0456">12828-3270 250 0,'0'0'2'0,"0"0"2"0,0 0 3 16,0 0 2-16,-11 12 2 15,11-12 2-15,-17 21 0 0,12-9 1 16,-6 5-3-16,1 0-2 16,3-1-2-16,4-3-3 15,3 1-1-15,0-14-1 16,20 14-2-16,1-14 1 0,2-4 0 16,0-2 0-16,4-12 0 15,-4 5 1-15,-7-3-2 16,-2-1 0-16,-7-3 1 15,-7 7 2-15,-4 0-2 0,-8-1 0 16,-5 4 1-16,-4 4 0 16,-1 6 0-16,1 0 1 15,1 0 0-15,-1 6 0 16,9 8 0-16,5 2-1 16,4 4 0-16,3 3-1 0,6-3 0 15,8 0-1-15,5 1-1 16,2-7-1-16,-1-4-1 15,6-8 0-15,-2-2-3 0,-8 0 1 16,1-12-1-16,-3-2 2 16,-7-7 0-16,-4 1 2 15,-3 0 2-15,-7-3 1 16,4 3 4-16,-7 0 1 0,-1 4 0 16,1 3 2-16,10 13-1 15,-19-18 0-15,19 18 0 16,-17 0 0-16,17 0-2 15,-21 10 1-15,12 0-2 0,2 5 1 16,1 1-2-16,-1 4 0 16,3-1-1-16,1 5 0 15,0-2-1-15,3 7 0 16,0-3 0-16,0 4 0 16,0 3-1-16,0 0 1 0,0 1-1 15,0 6 1-15,0 3-1 16,0 0 0-16,-7 4 1 15,3 6-1-15,-6 2 1 0,3 1-1 16,2 0 1-16,-2 5 0 16,0-1 0-16,4 0 0 15,3-4 0-15,0 1 0 16,0-4 0-16,0-2 0 0,3 0-1 16,0-2 1-16,4-5 0 15,0 3 0-15,0-8 0 16,-5 1-1-16,5 1 0 0,0-8 0 15,0 3 0-15,-1-2-1 16,5 3 0-16,2-7 1 16,-4-1-1-16,8 1 1 15,0-3 0-15,-3 1 1 16,0-1-1-16,-5-2 1 0,-2 2 0 16,-4 0-1-16,1 2 1 15,-4-1 0-15,0 5 0 16,0-3 0-16,0-4-1 15,0 11 1-15,3-3-1 0,0-1 1 16,4 3-1-16,3 1 0 16,-3 0 1-16,-1 0-1 15,4 7 0-15,-6-4 1 16,-1 0-1-16,-3 0 0 0,0 0 0 16,0 3 0-16,0-3 0 15,-3 3 0-15,-4 0 0 16,3-3 0-16,-1 1 0 0,1 0 0 15,1-2 0-15,-1 1 0 16,1-6 0-16,3-1 0 16,-3-3 0-16,-1-3 0 15,1-4 0-15,-1-3 1 16,1 4-1-16,0-11 1 0,-4 1 0 16,3-2-1-16,4-12 1 15,-10 21 1-15,10-21-1 16,0 0 0-16,-19 13 1 15,19-13-1-15,-11 0 1 0,11 0-1 16,-17 0 0-16,17 0 0 16,-13 0 0-16,13 0-1 15,-13 0 0-15,13 0 1 16,0 0 0-16,0 0-1 0,-10 2 1 16,10-2 0-16,0 0 0 15,-7 17 0-15,7-17 0 16,-7 18 0-16,7-18-1 15,-3 23 1-15,3-9 0 16,-3-2-1-16,3 5 0 0,0 0 1 16,0-1 0-16,0 5-1 15,3-1 0-15,-3-1 1 16,3 3-1-16,1 0 1 16,-1 1-1-16,-3 4 1 0,4-8-1 15,-4 6 1-15,0-1-1 16,3-1 0-16,0-4 1 15,-3-5 0-15,0-14-1 0,7 19 2 16,-7-19-1-16,0 0 1 16,0 0-2-16,0 0 0 15,9 0 0-15,-9 0 0 16,4-19 0-16,-1 5 0 0,-3 1 0 16,0 0 0-16,0 3 0 15,0-4 0-15,0 14 0 16,4-19 0-16,-4 19 0 15,6-14 0-15,-6 14 0 16,7-10 0-16,-7 10 0 0,14-10 0 16,-14 10 0-16,19-14 0 15,-9 8 0-15,8 2 0 16,-1-2 0-16,0 2 0 0,2 1 0 16,1 3 0-16,3 0 0 15,-6 0 0-15,-3 7 0 16,6 3 0-16,-9 3 0 15,-6 4 0-15,2 2 0 0,-3 3 0 16,-4 4 0-16,0 0 0 16,0 7 0-16,0-6 0 15,-7 11-3-15,3-5 2 16,-1-1 0-16,-2 5 0 16,3-2 0-16,-9-3 0 0,6-5 1 15,-3-1-1-15,-4-2 1 16,5-5 0-16,-8-1 0 15,3-4 0-15,-6-5 0 16,0 1 1-16,-3 0-1 0,5-3 1 16,-1-1-1-16,2-2 1 15,3-1 0-15,1-3-1 16,13 0 1-16,-13 0 0 16,13 0-1-16,0 0 1 0,0 0 1 15,0 0-2-15,0 0 0 16,0 0 0-16,0 0 0 15,0 0 0-15,6 0 0 0,-6 0 0 16,0 0 0-16,20 0 0 16,-20 0 0-16,17 0 0 15,-17 0 0-15,21 4 0 16,-21-4 0-16,16 10 0 16,-16-10 0-16,14 12 0 0,-14-12 0 15,6 25 0-15,-2-11 0 16,-4 2 0-16,3 4 0 15,-3-1 0-15,0 7 0 16,0 1 0-16,0-1 0 0,0 9 0 16,0 2 0-16,-3 5 0 15,3-1 0-15,0 9 0 16,-4-3 0-16,4 4 0 0,0-2 0 16,0 1 0-16,0-3 0 15,0-4 0-15,0 0 0 16,0-5 0-16,4 5 0 15,-1-7 0-15,1 9 0 16,-4-6 0-16,3-3 0 0,0 5 0 16,-3-1 0-16,4-4 0 15,-4-3 0-15,3 0 0 16,1-5 0-16,-4-5 0 16,2 1 0-16,-2-5 0 0,3-1 0 15,-3 0 0-15,4 3 0 16,-1 3 0-16,-3-4 0 15,0 0 0-15,0 3 0 16,-3-7 0-16,-1 8 0 0,4-7 0 16,-3-3 0-16,3-14 0 15,-2 20 0-15,2-20 0 16,0 17 0-16,0-17 0 16,0 0 0-16,0 0 0 0,-24 12 0 15,14-9 0-15,-11 4 0 16,-2-3 0-16,-11 2 0 15,1 4 0-15,-8 0 0 16,-5 3 0-16,-4-3 0 0,-7 4 0 16,-4 0 0-16,-2 3 0 15,-8 3 0-15,-6-4 0 16,-3 7 0-16,-4-3 0 16,-7 2 0-16,1 5 0 0,47-11 0 15,-7-8 0-15,-3 6 0 16,-5-1 0-16,4 0 0 15,-9-3 0-15,2 1 0 16,-6-1 0-16,-2 0 0 16,-5-1 0-16,0 5 0 0,-7-2 0 15,-2 4 0-15,-8-4 0 16,-2 5 0-16,-8-1 0 16,1 1 0-16,0 0 0 15,-5-4 0-15,-2 3 0 0,0 6 0 16,-1-3 0-16,-5-2 0 15,-1 3 0-15,0-1 0 16,-3 2 0-16,-4-3 0 0,-3-2 0 16,4 0 0-16,-7-3 0 15,3 1 0-15,-4-5 0 16,-2 5 0-16,-5-5 0 16,-1 1 0-16,-2-6 0 15,-10 6 0-15,5-7 0 0,-8 3 0 16,-6-2 0-16,-1 0 0 15,-2-2 0-15,-9 4 0 16,-5-4 0-16,0 0 0 16,-3-2 0-16,-11 0 0 0,1 0 0 15,-8 0 0-15,2 0 0 16,-5 0 0-16,-3 0 0 16,-4 0 0-16,-5 0 0 15,-2 0 0-15,5 0 0 0,-1-2 0 16,-2 0 0-16,2-6 0 15,-4 0 0-15,7 2 0 16,-2 0 0-16,3-5 0 16,2 5 0-16,2 0 0 15,6-4 0-15,-1 3 0 0,4 0 0 16,0 1 0-16,10-4 0 16,4 4 0-16,3-2 0 15,3-1 0-15,10-1 0 0,7-2 0 16,7 8 0-16,7-8 0 15,6 9 0-15,10-4 0 16,6 0 0-16,12 1 0 16,4 2 0-16,13-2 0 0,8 0 0 15,4 2 0-15,9 1 0 16,8-4 0-16,7 3 0 16,-1 1 0-16,11 3 0 15,2-3 0-15,5 3 0 16,3-3 0-16,-1 0 0 0,4-1 0 15,3 4 0-15,1-2 0 16,2 2 0-16,0 0 0 16,3-4 0-16,2 0 0 15,-1 4 0-15,4-3 0 0,2 0 0 16,-3-1 0-16,3 1 0 16,-3-1 0-16,8-2 0 15,-5 0 0-15,14 6 0 0,-23-28 0 16,9-5 0-1,0-3 0-15,2-15 0 0,-2 1 0 16,4-16 0-16,-4 1 0 16,5 0 0-16,-1 0 0 15,0 2 0-15,3 0 0 0,-3 0 0 16,3 6 0-16,0 0 0 16,-2 4 0-16,2-2 0 15,0 12 0-15,-3 7 0 16,0 6 0-16,3 3 0 0,-7 4 0 15,5 3 0-15,-1 10 0 16,10 10 0-16,-14-14 0 16,14 14 0-16,0 0 0 15,0 0 0-15,0 0 0 16,0 0 0-16,4 7 0 0,6-3 0 16,-10-4 0-16,26 3 0 15,-12-3 0-15,13-7 0 16,-1-6 0-16,8 3 0 15,6-10 0-15,3 7 0 0,5-5 0 16,6 8 0-16,-1 0 0 16,0 3 0-16,-2 5 0 15,-7-2 0-15,-1 4 0 0,-3 0 0 16,-4-4 0-16,2-2 0 16,-2 3 0-16,5-7 0 15,-4 3 0-15,2-3 0 16,6 4 0-16,-9 0 0 0,2 2 0 15,-5 1 0-15,-13 3 0 16,-1 0 0-16,-19 0 0 16,14 9 0-16,-14-9-10 15,-33 7-78-15,19-7-2 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09:27.7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4D3EFBB-BA8D-40CB-8708-06904FEA4474}" emma:medium="tactile" emma:mode="ink">
          <msink:context xmlns:msink="http://schemas.microsoft.com/ink/2010/main" type="inkDrawing" rotatedBoundingBox="5752,4108 5792,1717 8118,1755 8079,4146" hotPoints="5902,1765 8106,1836 8035,4040 5831,3969" semanticType="enclosure" shapeName="Square"/>
        </emma:interpretation>
      </emma:emma>
    </inkml:annotationXML>
    <inkml:trace contextRef="#ctx0" brushRef="#br0">31 0 315 0,'0'0'7'0,"0"0"1"16,0 0 2-16,0 0 2 16,0 0 1-16,0 0 1 0,0 0 2 15,0 0-1-15,0 10-5 16,0 2-2-16,-5 6-2 15,3 4 0-15,-1 9-2 16,3 6 0-16,-4 3 1 0,4 3-1 16,0 6-1-16,-3 6 1 15,-1-3-1-15,1 3 0 16,0 1 1-16,3-6-2 0,-4 3 0 16,4 0 0-16,0-2 1 15,0 2-1-15,4-7 0 16,2 5 1-16,1 2-1 15,0-3 0-15,2 4 0 0,-2-4-1 16,-4-1 1-16,1 2 0 16,-4 5 0-16,0-6-1 15,0 8 1-15,-7-5 0 16,5 0 1-16,-3 4-3 16,-2 0 0-16,5-4 0 0,2 0 0 15,0 1 0-15,0-4 0 16,0 0 0-16,0-5 0 15,0-3 0-15,0-5 0 0,7 3 0 16,-5-3 0-16,3-8 0 16,0 7 0-16,6-4 0 15,-8-3 0-15,4 2 0 16,-4-8 0-16,1 0 0 0,-1-4 0 16,-3-5 0-16,0-14 0 15,0 0-3-15,-7 0-83 16,7-20-3-16</inkml:trace>
    <inkml:trace contextRef="#ctx0" brushRef="#br0" timeOffset="1296.8759">54 26 345 0,'0'0'6'0,"0"0"2"16,0 0 2-16,0 0 1 15,0 0 2-15,13-10 1 16,1 4 0-16,5 0 0 0,12-5-4 16,0 0-2-16,12-2-2 15,10 3 0-15,8 0-2 16,6-4-1-16,5 5-1 16,6 2 0-16,2 4 0 0,-2 0-1 15,5 3-1 1,-6 0 1-16,-3 6-1 0,3 3 1 15,-4 8 0-15,-2 1-1 16,-1 1 0-16,1 5 1 0,3 3 0 16,-4-1-1-16,-3 4 1 15,4 3 0-15,-2 1 0 16,-2 6 2-16,-7 3-1 16,1 2 1-16,-11 0 0 0,1 6-1 15,-8-1 1-15,0 0 0 16,-10 0-1-16,1 7-1 15,-3-4 1-15,-8 4-2 16,1 3 0-16,-5-7 0 0,2 8 0 16,-8-2 0-16,1 2 0 15,-4-2 0-15,-3-2 0 16,-1 0 0-16,-6 2 0 16,0 2 0-16,0 0 0 0,0-8 0 15,-4 3 0-15,-3-2 0 16,-2 0 0-16,-1-1 0 15,-4-2 0-15,-3 1 0 16,5-6 0-16,-12-2 0 0,7-3 0 16,-6-5 0-16,-1 1 0 15,0-7 0-15,-2-1 0 16,-1-1 0-16,-6-9 0 16,6 7 0-16,-3-9 0 0,-11 5 0 15,8-6 0-15,-10-3 0 16,-1 1 0-16,0 2 0 15,-6-2 0-15,4-2 0 16,-4 2 0-16,2 3 0 0,-2-5 0 16,10 2 0-16,-8-4 0 15,5-2 0-15,0-1 0 16,5-5 0-16,-1-2 0 16,2 0 0-16,-7-2 0 0,4-2 0 15,4 1 0-15,-9-1 0 16,9 0 0-16,-7 4 0 15,-2 0 0-15,6 0 0 16,-5-2 0-16,3 2 0 0,-2-4 0 16,7 0 0-16,-5-2 0 15,8-2 0-15,-7-2 0 16,6 8 0-16,1-2 0 16,-1 1 0-16,-3 3 0 0,3 0 0 15,-2 0 0-15,3 0 0 16,2 0 0-16,2 0 0 15,-5 0 0-15,4 0 0 0,6-4 0 16,-3 4 0-16,4-3 0 16,3 3 0-16,-3 0 0 15,-1 0 0-15,10 0 0 16,-6 3 0-16,6 1 0 16,2-1 0-16,12-3 0 0,-21 6 0 15,21-6 0-15,-13 4 0 16,13-4 0-16,-16 6 0 15,16-6 0-15,-17 18 0 16,3-8 0-16,7 3-16 0,-3 1-68 16,3-1-2-16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4:49.24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8580B00-ED62-47AC-801F-2F389FFC20B8}" emma:medium="tactile" emma:mode="ink">
          <msink:context xmlns:msink="http://schemas.microsoft.com/ink/2010/main" type="inkDrawing" rotatedBoundingBox="18200,9831 20077,16720 13622,18479 11745,11590" semanticType="enclosure" shapeName="Other">
            <msink:destinationLink direction="from" ref="{761120D2-3495-4CF1-95D6-5F65694EB698}"/>
          </msink:context>
        </emma:interpretation>
      </emma:emma>
    </inkml:annotationXML>
    <inkml:trace contextRef="#ctx0" brushRef="#br0">587 19 201 0,'0'0'5'0,"0"0"3"0,0 0 3 15,0 0 5-15,0 0 1 16,-10 3 5-16,-1 11 0 15,1 2 2-15,-2 4-3 0,-5 7-3 16,0 7 1-16,3-1-4 16,0 3-3-16,2 1-1 15,1 3-3-15,8 7 0 0,0-4-2 16,3 10-1-16,0 7-1 16,0 6-1-16,0 5 0 15,0 6-2-15,3 0 1 16,-3 7-1-16,0-1 0 0,0-3 0 15,3-1 1-15,4-2-1 16,-3 0 1-16,-1 0 0 16,4 0 1-16,-5-1-1 15,-2-1 0-15,0-2 1 16,0 4-1-16,0-2 0 0,0 3 0 16,0-1 0-16,0 3-1 15,0-1 0-15,0 8 0 16,5 0 0-16,-3 0 0 15,3 0 0-15,-3 3 1 0,1 4-1 16,1-4 0-16,-1 7 1 16,1-4 0-16,-4 3-1 15,6 2 0-15,1-5-1 16,0-3 1-16,3 5-1 0,3-6 0 16,0-2 0-16,4-3 0 15,4-5 1-15,-2 2-1 16,2-5 0-16,-1 1 1 15,-7-4 1-15,0 1-2 0,-2 2 0 16,-8-2 0-16,0 0 0 16,-3 2 0-16,0-3 0 15,0 1 0-15,0 0 0 16,0 1 0-16,-3 1 0 0,3-5 0 16,-3 6 0-16,3-4 0 15,0 5 0-15,0-1 0 16,0 3 0-16,0-4 0 15,6-2 0-15,-2 3 0 0,3-1 0 16,-4-2 0-16,-1-1-2 16,-2 1 1-16,0-8 1 15,0 2-1-15,0-9 0 0,0-9 1 16,-2-3-1-16,2-13 2 16,0-11-1-16,0-1 0 15,0-8 0-15,0-14 0 16,0 18 1-16,0-18-1 15,2 9 1-15,-2-9 0 0,0 18 1 16,0-18-2-16,0 13 0 16,0-13 0-16,-2 16 0 15,2-16 0-15,-3 13 0 16,3-13 0-16,0 0 0 0,0 0 0 16,0 0 0-16,5 4 0 15,-5-4 0-15,0 0 0 16,14 3 0-16,-14-3 0 15,14 4 0-15,-14-4 0 0,17 18 0 16,-17-18 0-16,20 21 0 16,-7-10 0-16,0 6 0 15,4-5 0-15,4 5 0 16,-2 0 0-16,5-4 0 16,2 4 0-16,1-4 0 0,3 4 0 15,-3 1 0-15,6 0 0 16,-2 1 0-16,-5-3 0 15,8 3 0-15,-6 1 0 16,1-4 0-16,4 2 0 0,1-2 0 16,-1-2 0-16,5-3 0 15,2-1 0-15,-1-8 0 16,9 2 0-16,-5-4 0 0,7 2 0 16,-5-2 0-16,1 0 0 15,4 4 0-15,-6-4 0 16,0 4 0-16,-1 2 0 15,-3-2 0-15,3-1 0 16,1-3 0-16,3 3 0 0,-4-3 0 16,5 0 0-16,-1-3 0 15,-1-4 0-15,1 1 0 16,1-2 0-16,-2 2 0 16,-2 0 0-16,-1-6 0 0,3 10 0 15,2-8 0-15,2 6 0 16,-3-7 0-16,-1 9 0 15,2-4 0-15,2 2 0 16,0-2 0-16,-3-2 0 0,1-1 0 16,2-1 0-16,3 0 0 15,1-4 0-15,2 2 0 16,1-4 0-16,-3-3 0 16,3 3 0-16,-4 0 0 0,4-2 0 15,-4 2 0-15,-1 3 0 16,-2-1 0-16,0 4 0 15,3-2 0-15,2 5 0 16,0-3 0-16,-5 2 0 0,8 2 0 16,-8 4 0-16,7-4 0 15,-7 4 0-15,0-1 0 16,0-4 0-16,2 3 0 16,1 1 0-16,0-4 0 0,-2 0 0 15,2-3 0-15,0 1 0 16,2 2 0-16,-3-3 0 15,6 0 0-15,-8 0 0 16,0 4 0-16,7-7 0 0,-3 3 0 16,-1-4 0-16,4 4 0 15,1-4 0-15,-5-3 0 16,4 5 0-16,-3-6 0 16,-1 6 0-16,1-5 0 0,-4 3 0 15,-4 4 0-15,-5 0 0 16,2 1 0-16,-5-3 0 15,5 0 0-15,-6-2 0 16,2 1 0-16,6-1 0 0,-2-1 0 16,0-2 0-16,1 1 0 15,-4 5 0-15,-7-3 0 16,-2 0 0-16,-7 4 0 16,-5 4 0-16,-2-4 0 0,-17 10 0 15,17-13 0-15,-17 13 0 16,9-14 0-16,-9 14 0 15,0 0 0-15,7-13 0 16,-7 13 0-16,0 0 0 0,17-13 0 16,-17 13 0-16,21-6 0 15,-21 6 0-15,13-4 0 16,-13 4 0-16,16-6 0 16,-16 6 0-16,7-14 0 0,-7 14 0 15,10-17 0-15,-3 3 0 16,-7 2 0-16,10-5 0 15,-3 0 0-15,-7 0 0 16,9-5 0-16,-4-3 0 0,2-1 0 16,-5-1 0-16,8 4 0 15,-10-4 0-15,4 0 0 16,-1-6 0-16,0-1 0 16,-3 1 0-16,0-3 0 0,0-1 0 15,0-7 0-15,0 1 0 16,7-1 0-16,-3 1 0 15,2-4 0-15,-2 11 0 16,-1-8 0-16,4 4 0 0,-5 1 0 16,3-1 0-16,-3 3 0 15,-2-7 0-15,4 1 0 16,3-4 0-16,-1 4 0 16,5-10 0-16,-5 2 0 0,5 5 0 15,-1 3 0-15,-1-2 0 16,-2 12 0-16,0-3 0 15,-1 2 0-15,1 1 0 16,0 3 0-16,-4 0 0 0,1-3 0 16,-1-2 0-16,1-1 0 15,-4 0 0-15,0-1 0 16,3-6 0-16,-3 3 0 16,2-7 0-16,5 0 0 0,0 0 0 15,0-2 0-15,3-2 0 16,0 1 0-16,4 3 0 15,-7 0 0-15,0 4 0 16,-5-3 0-16,-2 5 0 0,0-2 0 16,-2 1 0-16,-3-7 0 15,-2 0 0-15,7-1 0 16,0-1 0-16,0-2 0 16,12 0 0-16,0 0 0 0,5 3 0 15,0-1 0-15,-3 4 0 16,2 8 0-16,-3-1 0 15,-2-1 0-15,-5 8 0 16,-2-3 0-16,-4 3 0 0,-4-5 0 16,-2-2 0-16,-1 0 0 15,0 4 0-15,-3-5 0 16,3 2 0-16,0-1 0 16,0 3 0-16,-2 0 0 0,6 1 0 15,-4 2 0-15,-3-7 0 16,0 12 0-16,-4-11 0 15,0 7 0-15,2-8 0 16,1 5 0-16,1-4 0 16,3 0 0-16,1 0 0 0,2-4 0 15,-3 7 0-15,5-6 0 16,-1 6 0-16,-4 1 0 16,0-5 0-16,-3 5 0 0,3-1 0 15,0-3 0-15,-3-1 0 16,3-2 0-16,5-6 0 15,-3 5 0-15,5-6 0 16,0 0 0-16,5-1 0 0,-3 8 0 16,-2 1 0-16,0-3 0 15,0 8 0-15,-2 1 0 16,-5 4 0-16,-7 3 0 16,8 0 0-16,-8-1 0 0,0 0 0 15,7 1 0-15,-2-3 0 16,6-1 0-16,-1 0 0 15,4-1 0-15,0 4 0 16,0 1 0-16,0 2 0 0,0 7 0 16,0 0 0-16,-3 6 0 15,3 14 0-15,-10-19 0 16,10 19 0-16,0 0 0 16,-14-16 0-16,14 16 0 15,0 0 0-15,-7-12 0 0,7 12 0 16,0 0 0-16,-3-12 0 15,3 12 0-15,-7-14 0 16,7 14 0-16,-16-10 0 0,3 3 0 16,-4 4 0-16,-6-3 0 15,-4 2 0-15,-8-6 0 16,2 7 0-16,-3-7 0 16,0 0 0-16,-5 0 0 0,-3 0 0 15,5-1 0-15,-6-3 0 16,-5 8 0-16,0-4 0 15,-10 4 0-15,-4 2 0 16,-6 1 0-16,-1-1 0 0,-6 1 0 16,3 0 0-16,-2 3 0 15,5-3 0-15,4-4 0 16,4-2 0-16,2 2 0 16,-2-7 0-16,9 4 0 15,-3-3 0-15,0 2 0 0,-3 2 0 16,-4 1 0-16,4-2 0 15,-3 4 0-15,-1 0 0 16,0-1 0-16,1 0 0 0,2 0 0 16,4 1 0-16,0 0 0 15,1-5 0-15,6 4 0 16,0 1 0-16,5 3 0 16,-1 0 0-16,1 3 0 0,5 0 0 15,1 0 0-15,1 0 0 16,-2 0 0-16,7-4 0 15,-1 4 0-15,1-6 0 16,-1 2 0-16,1 1 0 0,4-3 0 16,-6 6 0-16,1-8 0 15,1 8 0-15,-1 0 0 16,-2 0 0-16,-4 0 0 16,-1 0 0-16,-2 0 0 0,0 0 0 15,-4 0 0-15,-1 0 0 16,-2 0 0-16,0-2 0 15,0-6 0-15,0 6 0 16,-1-6 0-16,4 2 0 0,1-2 0 16,-1 2 0-16,4 3 0 15,-5-1 0-15,5 0 0 16,0 2 0-16,-5-2 0 16,1-2 0-16,-3 6 0 0,-3-4 0 15,-1-2 0-15,-2-1 0 16,-5 0 0-16,3 1 0 15,-1 0 0-15,-1-4 0 0,-4 3 0 16,4 0 0-16,-4 4 0 16,4-1 0-16,-4 4 0 15,1 0 0-15,6 0 0 16,-7 0 0-16,6 4 0 0,6-1 0 16,-3 4 0-16,9-7 0 15,-4 3 0-15,5-3 0 16,2 0 0-16,7 0 0 15,-4-3 0-15,6-4 0 16,-3 4 0-16,7-3 0 0,2 2 0 16,2-2 0-16,0 2 0 15,-1 4 0-15,6 0 0 16,-5 0 0-16,2 0 0 16,-2 0 0-16,-5 0 0 0,2 6 0 15,-5 2 0-15,-3-2 0 16,0 0 0-16,-6 5 0 15,3-1 0-15,-5-1 0 0,2 1 0 16,10-3 0-16,-1-1 0 16,1-2 0-16,9 2 0 15,4-2 0-15,4-4 0 16,16 0 0-16,-14 2 0 0,1-2-8 16,-8 8-79-16,21-8-2 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4:51.20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90DE6C7-1CEE-49BA-8A6C-58B05DC12E26}" emma:medium="tactile" emma:mode="ink">
          <msink:context xmlns:msink="http://schemas.microsoft.com/ink/2010/main" type="inkDrawing" rotatedBoundingBox="8277,1241 10186,189 10351,489 8443,1541" semanticType="callout" shapeName="Other">
            <msink:sourceLink direction="with" ref="{9D1C5970-CAD7-46EB-B2C2-F91A3069222D}"/>
          </msink:context>
        </emma:interpretation>
      </emma:emma>
    </inkml:annotationXML>
    <inkml:trace contextRef="#ctx0" brushRef="#br0">26 942 274 0,'0'0'9'15,"0"0"4"-15,0 0 2 0,-13-10 2 16,13 10 1-16,0 0 1 16,-14-12 0-16,14 12-1 15,0 0-8-15,0 12-3 16,3 5-4-16,11 11-1 0,0-2-1 15,5 7-1-15,8 3 0 16,6-3 0-16,12-9 1 16,8-13-1-16,14-11 1 15,11-27 1-15,11-18 1 16,15-17-1-16,16-22 2 0,4-13-1 16,11-9 1-16,2-4 0 15,1 0-1-15,2 6 0 16,-13 7-1-16,-6 10 1 15,-13 18-2-15,-22 8-6 0,-12 25-10 16,-24 13-31-16,-9 6-34 16,-22 11-3-16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4:51.54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228929D-0927-4512-91A4-AE29D23E904E}" emma:medium="tactile" emma:mode="ink">
          <msink:context xmlns:msink="http://schemas.microsoft.com/ink/2010/main" type="inkDrawing" rotatedBoundingBox="8485,582 10610,-453 10708,-252 8583,783" semanticType="callout" shapeName="Other">
            <msink:sourceLink direction="with" ref="{9D1C5970-CAD7-46EB-B2C2-F91A3069222D}"/>
          </msink:context>
        </emma:interpretation>
      </emma:emma>
    </inkml:annotationXML>
    <inkml:trace contextRef="#ctx0" brushRef="#br0">-1 1027 365 0,'0'0'4'0,"0"0"0"0,0 0 2 16,-3-7 0-16,3 7-1 15,17-11 1-15,-1 4 0 16,11 3 0-16,11 4-4 15,5 0 0-15,7 4-2 0,7 0 1 16,6 3-1-16,8-7 1 16,10-7-1-16,9-17 2 15,13-12 0-15,11-21 1 16,13-20 0-16,18-13 0 0,8-13 0 16,2-11 1-16,5 4 0 15,-2 4-4-15,-18 1-8 16,-6 23-34-16,-27 19-35 15,-23 24-3-15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4:59.32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E9AF221-0A7C-4169-9632-2EBC020AD201}" emma:medium="tactile" emma:mode="ink">
          <msink:context xmlns:msink="http://schemas.microsoft.com/ink/2010/main" type="inkDrawing" rotatedBoundingBox="33589,111 33748,8129 32892,8146 32734,127" semanticType="verticalRange" shapeName="Other">
            <msink:sourceLink direction="with" ref="{C87D55C4-FC03-4112-BCAF-1A63C6F82825}"/>
            <msink:sourceLink direction="with" ref="{EE7FD0E5-2405-4E15-9ABE-60E4027918F8}"/>
            <msink:destinationLink direction="with" ref="{EF0AD6DE-9C8B-497C-8D51-6E9692BEA39C}"/>
          </msink:context>
        </emma:interpretation>
      </emma:emma>
    </inkml:annotationXML>
    <inkml:trace contextRef="#ctx0" brushRef="#br0">95 50 325 0,'0'0'4'15,"0"0"2"-15,0-22 0 16,0 22 0-16,31-20 3 0,-5 13 0 16,15 5-1-16,6 2 2 15,10 16-6-15,13 15-2 16,-6 8 0-16,10 15-1 16,-14 20-1-16,-3 11 1 15,-7 19 0-15,-16 10 0 0,-18 14 2 16,-16 18-1-16,-10 8 2 15,-20 5 2-15,-18 11 0 16,-14 8 1-16,-12-5 0 16,-3 11 1-16,-4-7-1 0,1 4 1 15,6-2-2-15,4-3-1 16,16-5 1-16,11 0-2 16,26-8-1-16,20-3-1 15,25-6 0-15,25-14 0 0,27 0 0 16,18-3-1-16,5-3-1 15,11-8 0-15,-7-2 0 16,-6-4 0-16,-11 0 1 16,-30 4-1-16,-23-1 1 0,-21 0 0 15,-16 1 2-15,-19 3-1 16,-24-3 1-16,-8-3 0 16,-13 5 0-16,-3-4 0 0,14 2-1 15,-4-3 1-15,0-1-3 16,17 4 0-16,2-1 0 15,5 0 0-15,13 1 0 16,10 2 0-16,1-6 0 16,9 1 0-16,3-5 0 0,10 2 0 15,14-5 0-15,9-6 0 16,2-11 0-16,2-5 0 16,-6-8 0-16,2 1 0 15,-6-15 0-15,-6-5 0 0,-14-8 0 16,-10-1 0-16,-7-6 0 15,-13-9 0-15,-10 1 0 16,-1-11 0-16,7-1-32 0,-5 1-57 16,-4-6-2-16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0:08.8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25CEB94-1BB9-41AC-80DC-E62E8202F0F2}" emma:medium="tactile" emma:mode="ink">
          <msink:context xmlns:msink="http://schemas.microsoft.com/ink/2010/main" type="inkDrawing" rotatedBoundingBox="23817,106 23842,8831 23698,8832 23673,107" semanticType="callout" shapeName="Other">
            <msink:sourceLink direction="with" ref="{9718C348-4AD7-43D1-AEED-7121FE0E7BD9}"/>
            <msink:sourceLink direction="with" ref="{24939D92-17C6-476E-A7BB-A04F3732DDEF}"/>
            <msink:sourceLink direction="with" ref="{6DCBD942-8302-4128-A979-A0348A95D0D7}"/>
            <msink:sourceLink direction="with" ref="{AD3381A8-77F6-4F47-B36C-21A9899DC8C9}"/>
          </msink:context>
        </emma:interpretation>
      </emma:emma>
    </inkml:annotationXML>
    <inkml:trace contextRef="#ctx0" brushRef="#br0">10 0 330 0,'0'0'3'16,"-10"29"1"-16,8 4 1 15,2 17 0-15,0 21 1 0,2 21-1 16,8 26 2-16,1 28 1 16,9 18-5-16,-1 17 1 15,-1 31-1-15,-1 29 2 16,0 23 3-16,-5 24 0 16,-2 15 2-16,1 23 1 0,-8 22 2 15,0 18-1-15,-3 9 2 16,-6 9-3-16,-5 3-2 15,1 7 0-15,-6 2-3 16,-4 6 0-16,3-5 0 0,1-10-6 16,2-10 0-16,7-23 0 15,4-17 0-15,3-30 0 16,0-37-3-16,13-30-12 0,-2-35-39 16,12-46-32-16,4-37-1 15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3:40.97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154DCFD-E006-44C6-AC66-4433FD55C0F2}" emma:medium="tactile" emma:mode="ink">
          <msink:context xmlns:msink="http://schemas.microsoft.com/ink/2010/main" type="writingRegion" rotatedBoundingBox="33099,6667 33870,6667 33870,7332 33099,7332"/>
        </emma:interpretation>
      </emma:emma>
    </inkml:annotationXML>
    <inkml:traceGroup>
      <inkml:annotationXML>
        <emma:emma xmlns:emma="http://www.w3.org/2003/04/emma" version="1.0">
          <emma:interpretation id="{13BE0FB7-DF66-4909-9015-33C006C24BEC}" emma:medium="tactile" emma:mode="ink">
            <msink:context xmlns:msink="http://schemas.microsoft.com/ink/2010/main" type="paragraph" rotatedBoundingBox="33099,6667 33870,6667 33870,7332 33099,73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AC7230-D760-4293-BBF6-13C6B1B5D29C}" emma:medium="tactile" emma:mode="ink">
              <msink:context xmlns:msink="http://schemas.microsoft.com/ink/2010/main" type="line" rotatedBoundingBox="33099,6667 33870,6667 33870,7332 33099,7332"/>
            </emma:interpretation>
          </emma:emma>
        </inkml:annotationXML>
        <inkml:traceGroup>
          <inkml:annotationXML>
            <emma:emma xmlns:emma="http://www.w3.org/2003/04/emma" version="1.0">
              <emma:interpretation id="{F8C46D48-487B-4BC1-8721-EEDF7B5CF791}" emma:medium="tactile" emma:mode="ink">
                <msink:context xmlns:msink="http://schemas.microsoft.com/ink/2010/main" type="inkWord" rotatedBoundingBox="33099,6667 33870,6667 33870,7332 33099,7332"/>
              </emma:interpretation>
              <emma:one-of disjunction-type="recognition" id="oneOf0">
                <emma:interpretation id="interp0" emma:lang="en-US" emma:confidence="1">
                  <emma:literal>at</emma:literal>
                </emma:interpretation>
                <emma:interpretation id="interp1" emma:lang="en-US" emma:confidence="0">
                  <emma:literal>cit</emma:literal>
                </emma:interpretation>
                <emma:interpretation id="interp2" emma:lang="en-US" emma:confidence="0">
                  <emma:literal>out</emma:literal>
                </emma:interpretation>
                <emma:interpretation id="interp3" emma:lang="en-US" emma:confidence="0">
                  <emma:literal>cat</emma:literal>
                </emma:interpretation>
                <emma:interpretation id="interp4" emma:lang="en-US" emma:confidence="0">
                  <emma:literal>cut</emma:literal>
                </emma:interpretation>
              </emma:one-of>
            </emma:emma>
          </inkml:annotationXML>
          <inkml:trace contextRef="#ctx0" brushRef="#br0">3557 418 444 0,'0'0'5'0,"0"0"0"0,-4-9 1 15,4 9 0-15,-13-8 0 16,-1 5 0-16,0 3 1 16,-2 3-1-16,-4 11-5 0,6 5 0 15,-2 4-2-15,3 4 0 16,6 1-1-16,7-5-1 16,0-3 0-16,10-7 0 15,9-10 0-15,2-3 0 0,8-10 1 16,-1-6 1-16,-1-7 0 15,-4-5 2-15,1-3 0 16,-11-1 1-16,-4 6 1 0,-2-3 0 16,-7 11-1-16,0 1 1 15,0 17-1-15,-7-8 1 16,7 8-2-16,-5 14 0 16,10 7 0-16,0 2-1 15,14 4 0-15,-2 0 0 0,7 2-1 16,-1-5 0-16,-3-5-1 15,3-8 1-15,-9-8-1 16,6-3 0-16,-13-9-1 16,7-15 2-16,-4-11 0 0,6-10 0 15,-3-1 0-15,8-15 0 16,2-2 0-16,-3-8 2 16,4 6 0-16,-1 0 1 15,-3 12 0-15,-6 10 1 0,-2 9 1 16,-8 23 1-16,-4 11-1 15,-9 23 1-15,2 22-2 16,-10 11 0-16,13 8 0 0,4 9-3 16,0 8-2-16,7-12-7 15,7 5-18-15,2-11-57 16,-3-9-4-16</inkml:trace>
          <inkml:trace contextRef="#ctx0" brushRef="#br0" timeOffset="156.2632">3915 154 487 0,'0'0'3'0,"0"0"0"15,-4 13 0-15,4 4 1 16,21 2-3-16,8 10-4 16,32 14-30-16,13-4-48 15,27 5-6-15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4:05.83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33E89D7-A61C-4880-8D9A-4706D83DA958}" emma:medium="tactile" emma:mode="ink">
          <msink:context xmlns:msink="http://schemas.microsoft.com/ink/2010/main" type="inkDrawing" rotatedBoundingBox="16615,12622 17095,11853 17605,12172 17125,12940" semanticType="enclosure" shapeName="Other"/>
        </emma:interpretation>
      </emma:emma>
    </inkml:annotationXML>
    <inkml:trace contextRef="#ctx0" brushRef="#br0">230 98 239 0,'0'0'7'15,"0"0"6"-15,0 0 8 16,0 0 2-16,0 0 5 0,0 0 0 15,0 0 4-15,0 0-1 16,0 0-6-16,-7 18-6 16,-3-2-6-16,-7 9-5 15,-6 7-3-15,-4 8-2 16,-1 6-1-16,-1 9-2 0,-2 3 0 16,12 3 0-16,-2 6 0 15,11-3 0-15,3-2 0 16,11-5 0-16,13-10 1 15,12-11-1-15,16-9 1 0,5-17 0 16,13-10 0-16,8-10 0 16,6-19-1-16,-1-8 1 15,-2-9-1-15,-7-5 1 16,-17-12-1-16,-3 2 1 0,-16-1 0 16,-14-2 0-16,-17-2-1 15,-4-6 0-15,-20 10 1 16,-5 6-1-16,-12 1 0 15,1 15-1-15,-6 11 0 0,-1 13-1 16,-8 16-4-16,5 16-8 16,-10 23-45-16,3 12-26 15,4 2-3-15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4:03.85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3773F56-EB49-4D05-B586-2D3516A51BD9}" emma:medium="tactile" emma:mode="ink">
          <msink:context xmlns:msink="http://schemas.microsoft.com/ink/2010/main" type="inkDrawing" rotatedBoundingBox="14832,11297 16963,11930 16472,13582 14341,12949" semanticType="enclosure" shapeName="Other"/>
        </emma:interpretation>
      </emma:emma>
    </inkml:annotationXML>
    <inkml:trace contextRef="#ctx0" brushRef="#br0">-2048-199 385 0,'0'0'5'0,"14"-10"2"0,5 1 1 16,8-4 2-16,13-1 1 15,10-3 1-15,10 1 1 16,14-1 0-16,14 3-4 15,-2 4-2-15,9 4-2 0,1-1-1 16,9 7-1-16,5 0-1 16,-3 0-1-16,7 7 0 15,-4 5 0-15,2 6 1 16,-5 3 1-16,-4 8 0 16,-10 4 0-16,-2 4 0 0,-10 6-3 15,-14 7 0-15,-10-3 0 16,-7 11 0-16,-10 0 0 15,-10 10 0-15,-7-2 0 16,-9 6 0-16,-4 0 0 0,-10-2 0 16,0 3 0-16,-3-2 0 15,-8-4 0-15,1 0 0 16,-6-11 0-16,-4 0 0 0,-1-5 0 16,-5-8 0-16,-4 0 0 15,-4-1 0-15,-10-7 0 16,1-1 0-16,-4 5 0 15,-10-11 0-15,-3-1 0 0,3-1 0 16,-3-4 0-16,0-4 0 16,0-4 0-16,-1-9 0 15,-6 3 0-15,3-4 0 16,-6-4 0-16,-7 0 0 0,-1 0 0 16,-1 0 0-16,-5 0 0 15,1 0 0-15,5 0 0 16,4-8 0-16,7 4 0 15,10-1 0-15,4-9 0 0,13 0 0 16,9 4 0-16,11-6 0 16,11 2 0-16,4 2 0 15,5 12 0-15,5-23 0 16,14-4-51-16,-5 27-40 0</inkml:trace>
    <inkml:trace contextRef="#ctx0" brushRef="#br0" timeOffset="-687.492">-1884-225 363 0,'0'0'8'0,"0"0"0"16,0 0 4-16,0 0 0 15,-7 0 3-15,7 0 0 16,0 0 1-16,-14 10 1 0,9 6-5 16,1 0-3-16,1 13-1 15,3 11-1-15,0 3-1 16,0 10-3-16,3 10-3 15,1 10 0-15,5 5 0 0,1 9 0 16,0 6 0-16,4-3 0 16,-2 1 0-16,0 1 0 15,-7-7 0-15,9-6 0 16,-4-5 0-16,-3-12 0 16,0-7 0-16,3-13 0 0,-6-9 0 15,1-6 0-15,6-9 0 16,-11-18 0-16,20 14-5 15,-20-14-58-15,3-8-27 0,1-16 0 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4:13.96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61120D2-3495-4CF1-95D6-5F65694EB698}" emma:medium="tactile" emma:mode="ink">
          <msink:context xmlns:msink="http://schemas.microsoft.com/ink/2010/main" type="inkDrawing" rotatedBoundingBox="13332,15225 18217,11760 19194,13138 14310,16603" semanticType="callout" shapeName="Other">
            <msink:sourceLink direction="from" ref="{B8580B00-ED62-47AC-801F-2F389FFC20B8}"/>
            <msink:sourceLink direction="to" ref="{8D78712E-61D9-4410-8C9F-78E90D0D918A}"/>
          </msink:context>
        </emma:interpretation>
      </emma:emma>
    </inkml:annotationXML>
    <inkml:trace contextRef="#ctx0" brushRef="#br0">1580 258 366 0,'0'0'6'0,"0"0"1"0,0 0 3 15,0 0 0-15,0 0 0 16,0 0 1-16,-11-2 0 15,11 2 0-15,-23 14-5 16,3 5-2-16,0 5-3 0,-1 2 0 16,2 11 0-16,5-11-2 15,11 9 1-15,3-16-2 16,10-2 1-16,16-11 0 16,8-6 0-16,6-9 0 0,7-12 1 15,-3-1 0-15,-4-9 0 16,-4 1 1-16,-8-3 0 15,-11 7 0-15,-12-6 1 16,-5 9-1-16,-12 7 1 0,-9 2-1 16,-8 11 1-16,-5 3-1 15,-3 13 1-15,0 3-1 16,7 11-1-16,3 5 1 16,10 0 0-16,4-1-1 15,10-5 0-15,3-5 0 0,16-5 0 16,8-10 0-16,3-6-1 15,-1-2 0-15,5-8-1 16,2-15 1-16,-6 1-1 0,-6-2 1 16,-9-3 0-16,-2-1 1 15,-3-1 1-15,-7 7 1 16,0-2 0-16,-7 7 1 16,-3 1 0-16,3 10 0 0,7 8 1 15,-17-14-1-15,17 14 0 16,-12 0-1-16,12 0 1 15,0 0-1-15,-17 14 0 0,17-14-1 16,-14 18 0-16,4 0 0 16,4 1 0-16,-4 5 0 15,0 2 0-15,3 9-1 16,-3-3 0-16,3 7 1 16,3 6-1-16,-1 5 0 0,-2 3 0 15,2 8 0-15,3-2 0 16,-5 5 0-16,4-1 0 15,-4 4 1-15,4-4-1 16,-1 0 0-16,4-2 1 0,0-5 0 16,0 5-1-16,4-11 1 15,2 2 0-15,1-7-1 16,0-2 1-16,-5-7 0 16,3-3 1-16,-3-5-1 0,-2-8 1 15,0 0 1-15,0-20-3 16,5 16 0-16,-5-16 0 15,0 0 0-15,0 0 0 16,0 0 0-16,0 0 0 0,-12-13 0 16,12 13 0-16,-16-7 0 15,3 7 0-15,-8 0 0 16,-2 4 0-16,-7 5 0 16,-3 1 0-16,-8 0 0 15,-6 6 0-15,-6 6 0 0,-7-5 0 16,-1 3 0-16,-2-1 0 15,-4 4 0-15,-1-2 0 16,1 5 0-16,0-5 0 0,0 2 0 16,1 0 0-16,-4 0 0 15,3 1 0-15,-4 3 0 16,-3-1 0-16,0-5 0 16,-2 5 0-16,-5 0 0 0,-3 1 0 15,1 1 0-15,-8-1 0 16,1 2 0-16,-1-3 0 15,0 0 0-15,2 1 0 16,4-3 0-16,-4 0 0 16,1-1 0-16,5 0 0 0,-5 0 0 15,2 0 0-15,-2 5 0 16,1-5 0-16,-6 3 0 16,5-2 0-16,7-1 0 0,-2 1 0 15,9-4 0-15,4-3 0 16,6-4 0-16,4 0 0 15,10 1 0-15,3-8 0 16,1 4 0-16,8-4 0 0,-2 5 0 16,4-5 0-16,-2 6 0 15,5-2 0-15,-4 2 0 16,1-1 0-16,-1-1 0 16,0 2 0-16,7-2 0 0,-7 4 0 15,4-1 0-15,5-4 0 16,-1-2 0-16,5 3 0 15,3-2 0-15,2-2 0 16,-5 2 0-16,7-3 0 16,-6 2 0-16,6-3 0 0,-3 6 0 15,0-7 0-15,3 5 0 16,0-2 0-16,5 0 0 16,12-6 0-16,-21 10 0 15,21-10 0-15,0 0 0 0,-17 0 0 16,17 0 0-16,0 0 0 15,0 0 0-15,0 0 0 16,-17 14 0-16,17-14 0 0,-16 19 0 16,6-3 0-16,0 8 0 15,0 1 0-15,-4 7 0 16,7 4 0-16,0 1 0 16,7 8 0-16,0 4 0 0,0 1 0 15,0 8 0-15,0-2 0 16,0 4 0-16,0 0 0 15,0 6 0-15,0-5 0 16,-2-1 0-16,-1-3 0 16,-1-1 0-16,1-2 0 0,-1-7 0 15,-6-1 0-15,0-3 0 16,-4-2 0-16,4-5 0 16,-6-5 0-16,-1-5 0 15,3-2 0-15,4-5 0 0,-2-5 0 16,12-14 0-16,-21 16 0 15,21-16 0-15,0 0 0 16,-10 16 0-16,10-16 0 0,0 0 0 16,0 15 0-16,0-15 0 15,0 16 0-15,0-16 0 16,14 24 0-16,-14-24 0 16,22 17 0-16,-1-11 0 15,6 0 0-15,6 2 0 0,8-6 0 16,6 2 0-16,-1-4 0 15,8 3 0-15,-4 1 0 16,8 0 0-16,-5 2 0 16,1-3 0-16,-1 0 0 0,-3 4 0 15,4-4 0-15,-4-3 0 16,3 0 0-16,-9 0 0 16,0-3 0-16,-8-1 0 15,-2 4 0-15,-8 0 0 0,-2 0 0 16,-3 0 0-16,-2 7 0 15,-9-4 0-15,4 4 0 16,-1-3 0-16,1-2 0 16,-14-2 0-16,20 8 0 0,-20 4-69 15,13-12-24-15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4:17.27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E9FC96F-4113-4C54-9AC7-5A67CFF165C4}" emma:medium="tactile" emma:mode="ink">
          <msink:context xmlns:msink="http://schemas.microsoft.com/ink/2010/main" type="inkDrawing" rotatedBoundingBox="14382,12164 18837,15154 18265,16006 13810,13016" semanticType="verticalRange" shapeName="Other">
            <msink:sourceLink direction="with" ref="{2C746497-507B-45ED-8861-9735D89F80AE}"/>
          </msink:context>
        </emma:interpretation>
      </emma:emma>
    </inkml:annotationXML>
    <inkml:trace contextRef="#ctx0" brushRef="#br0">1085 43 63 0,'0'0'-9'15,"0"0"-6"-15,5-20 2 0,-5 20 9 16,7-17 12-16,-7 17 13 15,0-16 11-15,0 16 6 16,0 0 14-16,-16-4 5 16,16 4-2-16,-27 0-8 0,27 0-10 15,-23 10-11-15,13-4-7 16,-4-2-6-16,-3 3-4 16,0-1-2-16,-6-2-2 15,-4 6-1-15,-6-2-1 0,-8 4-2 16,-2 5 1-16,-10-1-2 15,-8 1 1-15,-2 0-1 16,-1 2 1-16,0 1-1 16,-3-6 0-16,7 0 1 15,6-4 1-15,8 1-1 0,6-9 1 16,3 2 1-16,7-2 0 16,6-2 1-16,0 0 0 15,5 0-1-15,-2 0 1 0,11 0 0 16,10 0 0-16,-19 0 0 15,19 0-1-15,-14 0 0 16,14 0 0-16,0 0 0 16,0 0-3-16,-10 0 0 0,10 0 0 15,0 0 0-15,0 0 0 16,0 0 0-16,-14 10 0 16,14-10 0-16,0 0 0 15,-10 18 0-15,10-18 0 0,0 12 0 16,0-12 0-16,0 17 0 15,0-17 0-15,17 16 0 16,0-8 0-16,-3 1 0 0,-2 1 0 16,5 4 0-1,4 0 0-15,-2 2 0 0,5 5 0 16,0 1 0-16,2 4 0 16,5 6 0-16,5-5 0 15,2 2 0-15,1 5 0 0,1-1 0 16,1 1 0-16,-4-5 0 15,-3 5 0-15,-1-5 0 16,-7 1 0-16,-2-5 0 16,-4-3 0-16,6 2 0 0,-12-2 0 15,6-5 0-15,3 7 0 16,-2-5 0-16,3 3 0 16,-5-2 0-16,5-1 0 15,-4-2 0-15,0 0 0 0,-7-5 0 16,1 5 0-16,-4-5 0 15,-10-12 0-15,21 12 0 16,-21-12 0-16,12 17 0 16,-12-17 0-16,17 14 0 15,-17-14 0-15,14 16 0 0,-14-16 0 16,12 13 0-16,-12-13 0 16,0 0 0-16,11 10 0 15,-11-10 0-15,0 0 0 0,0 0 0 16,13-3 0-16,-13 3 0 15,17-11 0-15,-3 8 0 16,-2 3 0-16,2 0 0 16,0 0 0-16,3 0 0 0,-5 10 0 15,5-3 0-15,0 0 0 16,-1 3 0-16,-2-4 0 16,3 4 0-16,-7-2 0 15,4 1 0-15,-2-5 0 0,-12-4 0 16,24 16 0-16,-24-16 0 15,17 10 0-15,-17-10 0 16,11 11 0-16,-11-11 0 16,12 0 0-16,-12 0 0 15,0 0 0-15,14-7 0 0,-14 7 0 16,10-14 0-16,-10 14 0 16,10-12 0-16,-10 12 0 15,0 0 0-15,14-8 0 0,-14 8 0 16,0 0 0-16,12 4 0 15,-12-4 0-15,7 10 0 16,-7-10 0-16,10 13 0 16,-10-13 0-16,0 0 0 0,11 14 0 15,-11-14 0-15,0 0 0 16,0 0 0-16,0 0 0 16,0 0 0-16,13 10 0 15,-13-10 0-15,0 0 0 0,0 0 0 16,16-4 0-16,-2-2 0 15,-14 6 0-15,27-14 0 16,-10 5 0-16,6-1 0 16,1-2 0-16,2-1 0 15,-6-1 0-15,8-2 0 0,1-1 0 16,2 1 0-16,2 3 0 16,3 0 0-16,-2-1 0 15,3 8 0-15,0 0 0 0,3 6 0 16,0 0 0-16,1 6 0 15,-5 6 0-15,2 2 0 16,-2 6 0-16,-3 0 0 16,5-1 0-16,-5 5 0 0,4 1 0 15,0 4 0-15,-1-6 0 16,8 7 0-16,-4 0 0 16,3 4 0-16,-2-1 0 15,-1 1 0-15,-6 1 0 16,3 0 0-16,-8-2 0 0,-5 0 0 15,-7 0 0-15,-7 0 0 16,-10-1 0-16,0-6 0 16,-10-3 0-16,-14-3 0 15,-5 0 0-15,-5-6 0 0,-3-1 0 16,-4-3 0-16,1-4 0 16,4 2 0-16,0-8 0 15,2 3 0-15,6 1 0 0,9-4 0 16,2 0 0-16,3 0 0 15,14 0 0-15,0 0 0 16,0 0 0-16,0 0 0 16,0-17 0-16,0 17 0 0,10-8 0 15,-10 8 0-15,18-2 0 16,-18 2 0-16,10-4 0 16,-10 4 0-16,0 0 0 15,16 0 0-15,-16 0 0 16,0 0 0-16,13 10 0 0,-13-10 0 15,14 17 0-15,-4-7 0 16,-3 3 0-16,0 0 0 16,0 1 0-16,2 6 0 15,1-1 0-15,4 3 0 0,-1 4 0 16,0-3 0-16,4 0 0 16,3 0 0-16,3 4 0 15,1-3 0-15,3 3 0 0,-1-1 0 16,2-10 0-16,1 11 0 15,2 1 0-15,-5-9 0 16,1 7 0-16,3-5 0 16,-6-2 0-16,-4 4 0 0,3 1 0 15,-9-11 0-15,6 9 0 16,-4-6 0-16,-2 1 0 16,-1-5 0-16,1 2 0 15,-4-8 0-15,3 2 0 16,0-2 0-16,-13-6 0 0,21 6 0 15,-7-6 0-15,-14 0 0 16,17 4 0-16,-17-4 0 16,22 0 0-16,-22 0 0 15,24 0 0-15,-11 0 0 0,4 0 0 16,0 0 0-16,0 3 0 16,2-3 0-16,-2 0 0 15,4 3 0-15,-5 1 0 0,4 3 0 16,-3 0 0-16,4-4 0 15,-2 3 0-15,1 2 0 16,3 2 0-16,1 0 0 16,2-3 0-16,-2-1 0 15,10-3 0-15,-8 0 0 0,9 1 0 16,1-1 0-16,-2 0 0 16,2 0 0-16,1 1 0 15,0-1 0-15,3 7 0 16,0-6 0-16,-3 6 0 0,3-4 0 15,0 4 0-15,-6-3 0 16,4 5 0-16,-5-4 0 16,-4 2 0-16,5 0 0 0,-11-3 0 15,8 3 0-15,-7 0 0 16,-2-4 0-16,-4 1 0 16,2 0 0-16,-1 0 0 15,5-4 0-15,-7 0 0 0,3 0 0 16,-3-3 0-16,0 0 0 15,-5 0 0-15,5 0 0 16,-17 0 0-16,17 0 0 16,-17 0 0-16,0 0 0 15,14 0 0-15,-14 0 0 0,0 0 0 16,14 0 0-16,-14 0 0 16,16-3 0-16,-3 0 0 15,-3 3 0-15,-10 0 0 16,23-7 0-16,-9 1 0 0,-14 6 0 15,17-4 0-15,-17 4 0 16,0 0 0-16,0 0 0 16,10-3 0-16,-10 3 0 15,0 0 0-15,0 0 0 0,0 0 0 16,0 7 0-16,0-7 0 16,0 13 0-16,0-1 0 15,0 2 0-15,0 7 0 0,0-5 0 16,-3 9 0-16,-1-3 0 15,1 1 0-15,3 7 0 16,-4-6 0-16,4 7 0 16,0-5 0-16,0-3 0 15,0 7 0-15,0-4 0 0,0 1 0 16,0-3 0-16,4 3 0 16,-4-1 0-16,0-4 0 15,3 5 0-15,1 1 0 16,-1-1 0-16,0-1 0 0,-3 0 0 15,4 1 0-15,-1 4 0 16,-3-5 0-16,0-2 0 16,4-2 0-16,-4-5 0 15,0-3 0-15,0-14 0 0,0 16 0 16,0-16 0-16,0 0 0 16,0 0 0-16,7-20 0 15,-7 20 0-15,16-20-63 0,-6 4-31 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4:04.48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58C2AEE-B19E-4F86-87E3-F09334F358D4}" emma:medium="tactile" emma:mode="ink">
          <msink:context xmlns:msink="http://schemas.microsoft.com/ink/2010/main" type="inkDrawing" rotatedBoundingBox="14590,17544 14860,15746 16690,16020 16421,17818" hotPoints="16537,17265 15331,17006 15243,15776 16450,16034" semanticType="enclosure" shapeName="Ellipse"/>
        </emma:interpretation>
      </emma:emma>
    </inkml:annotationXML>
    <inkml:trace contextRef="#ctx0" brushRef="#br0">-1910 3961 359 0,'0'0'4'0,"0"0"3"15,0 0 2-15,9-14 4 0,-9 14 1 16,13 0 2-16,-13 0 1 15,17 10 1-15,-10 14-2 16,0 13-3-16,-5 8-2 16,-2 16-2-16,5 13-4 0,-3 9-5 15,-2 14 0-15,5 4 0 16,-3 5 0-16,1 1 0 16,8 6 0-16,-5-8 0 15,1-3 0-15,0-5 0 0,3-10 0 16,-3-14 0-16,-3-3 0 15,1-7 0-15,-1-10 0 16,-1-8 0-16,-3-5 0 16,0-8 0-16,0 3 0 0,0-12 0 15,0-7-2-15,0-16-32 16,-16 0-54-16,16-16-3 16</inkml:trace>
    <inkml:trace contextRef="#ctx0" brushRef="#br0" timeOffset="562.5125">-1857 3951 458 0,'0'0'1'16,"0"0"-1"-16,2-16 0 15,12 5 1-15,6 1 0 0,4-8 1 16,3 6 2-16,10-2 2 15,6 5 0-15,11 2 0 16,6 7 1-16,4 0 0 16,10 7-1-16,10 5 0 15,6 5-6-15,11 7 0 0,2 0 0 16,8 5 0-16,6 1 0 16,-10 3 0-16,1 8 0 15,-8 0 0-15,-9 7 0 16,-15 1 0-16,-9 3 0 15,-14 4 0-15,-13 5 0 0,-13 2 0 16,-10 4 0-16,-13 6 0 16,-4-6 0-16,-10 4 0 15,-7 2 0-15,-16-10 0 0,-1 8 0 16,-3-6 0-16,-11-4 0 16,-2-1 0-16,-10 0 0 15,3-3 0-15,-5-7 0 16,-5 0 0-16,-4-6 0 0,-3-5 0 15,-3-5 0-15,-6-3 0 16,2-8 0-16,-10-3 0 16,1-4 0-16,3-6 0 15,-1-6 0-15,5-2 0 0,6-2 0 16,10-9 0-16,10-1 0 16,10-3 0-16,11-1 0 15,9-3 0-15,13-3 0 16,11 4 0-16,3-15 0 15,10 4-76-15,10-9-15 0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4:06.55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2218026-BA8E-452B-BFAC-0C83D707C0CA}" emma:medium="tactile" emma:mode="ink">
          <msink:context xmlns:msink="http://schemas.microsoft.com/ink/2010/main" type="inkDrawing" rotatedBoundingBox="16435,16164 17288,15904 17484,16545 16631,16805" hotPoints="16838,16059 17403,16368 16455,16791" semanticType="enclosure" shapeName="Triangle"/>
        </emma:interpretation>
      </emma:emma>
    </inkml:annotationXML>
    <inkml:trace contextRef="#ctx0" brushRef="#br0">65 4180 252 0,'0'0'4'0,"0"-20"5"16,0 8 6-16,0-5 5 0,0 4 4 15,3-1 1-15,1 5 2 16,-4 9 0-16,0 0-3 15,0 0-5-15,-14 13-4 16,-2 10-6-16,-8 6-3 0,-5 9-2 16,-2 6-1-16,0 8 0 15,-2 9-1-15,4 2-1 16,8 3 0-16,8 2 0 16,9-5-1-16,8-6 0 0,16-8-1 15,17-11 1-15,14-21-1 16,11-7 1-16,12-10 0 15,7-16 1-15,3-13 0 16,2-7 1-16,-1-7 1 0,-13-4 0 16,-8-4 1-16,-9 3 0 15,-22-3 0-15,-10 1-4 16,-17 3 0-16,-12 4 0 16,-24 2 0-16,-7 5 0 0,-9 13 0 15,-4 1 0-15,-12 20 0 16,6 2 0-16,-5 8 0 15,11 14-4-15,0-1-21 0,0 5-60 16,26 0-3-16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09:55.0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9FC1FDC-D02E-4EC5-9152-DD7E7413A6D6}" emma:medium="tactile" emma:mode="ink">
          <msink:context xmlns:msink="http://schemas.microsoft.com/ink/2010/main" type="inkDrawing" rotatedBoundingBox="2692,2004 5892,2056 5889,2216 2690,2164" shapeName="Other"/>
        </emma:interpretation>
      </emma:emma>
    </inkml:annotationXML>
    <inkml:trace contextRef="#ctx0" brushRef="#br0">-36 396 49 0,'0'0'15'0,"0"0"11"16,0 0 6-16,0-6 2 15,0 6 3-15,10-17 1 16,-10 17 2-16,23-20 3 0,-6 7-12 15,-17 13-7-15,24-17-4 16,-24 17-2-16,9-13-2 16,-9 13-1-16,0 0-5 15,-14-3-1-15,2 3-1 0,-2 0-2 16,-6 0-2-16,-3 3 0 16,-5 0 0-16,-6 3-2 15,-2 1 1-15,-7-4-1 0,-4 8-1 16,-13-8 0-16,0 3 0 15,-14 1-1-15,-10-4 0 16,-10 1 1-16,-7-4-1 16,-9 2 0-16,-7-2-1 15,-7 0 1-15,0 0 0 0,-7 0-1 16,0-2 1-16,0 2 0 16,7-4-1-16,5 1 1 15,-3 3 0-15,9 0 0 16,-1-3 0-16,4-1 0 0,3 2 0 15,2-2 0-15,2 4 1 16,3-3-1-16,2-1 0 16,15 1 0-16,5-1 0 15,11 1 0-15,14-6 1 0,13-1-1 16,13-4 1-16,6 1 1 16,18-5-2-16,3 6 1 15,0-3 0-15,7 5-2 0,0-2-7 16,10-15-55-1,-17 27-21-15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0:27.6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7D2A051-BD19-47C0-8FCA-FD4067F06335}" emma:medium="tactile" emma:mode="ink">
          <msink:context xmlns:msink="http://schemas.microsoft.com/ink/2010/main" type="writingRegion" rotatedBoundingBox="28497,2800 29173,2800 29173,3597 28497,3597">
            <msink:destinationLink direction="with" ref="{711E5028-5972-409F-820A-63D4BD01AE32}"/>
          </msink:context>
        </emma:interpretation>
      </emma:emma>
    </inkml:annotationXML>
    <inkml:traceGroup>
      <inkml:annotationXML>
        <emma:emma xmlns:emma="http://www.w3.org/2003/04/emma" version="1.0">
          <emma:interpretation id="{658EB4E5-AB03-466F-B447-8938393ACC00}" emma:medium="tactile" emma:mode="ink">
            <msink:context xmlns:msink="http://schemas.microsoft.com/ink/2010/main" type="paragraph" rotatedBoundingBox="28497,2800 29173,2800 29173,3597 28497,35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80BAA3-4FFF-4C07-8349-A9AB440FE5A3}" emma:medium="tactile" emma:mode="ink">
              <msink:context xmlns:msink="http://schemas.microsoft.com/ink/2010/main" type="line" rotatedBoundingBox="28497,2800 29173,2800 29173,3597 28497,3597"/>
            </emma:interpretation>
          </emma:emma>
        </inkml:annotationXML>
        <inkml:traceGroup>
          <inkml:annotationXML>
            <emma:emma xmlns:emma="http://www.w3.org/2003/04/emma" version="1.0">
              <emma:interpretation id="{4AA9D121-83C7-481D-8C2B-FE3005826ADA}" emma:medium="tactile" emma:mode="ink">
                <msink:context xmlns:msink="http://schemas.microsoft.com/ink/2010/main" type="inkWord" rotatedBoundingBox="28497,2800 29173,2800 29173,3597 28497,3597">
                  <msink:destinationLink direction="with" ref="{F43DE10D-329E-4DB9-8879-42260FF40135}"/>
                </msink:context>
              </emma:interpretation>
              <emma:one-of disjunction-type="recognition" id="oneOf0">
                <emma:interpretation id="interp0" emma:lang="en-US" emma:confidence="1">
                  <emma:literal>Q</emma:literal>
                </emma:interpretation>
                <emma:interpretation id="interp1" emma:lang="en-US" emma:confidence="0">
                  <emma:literal>&amp;</emma:literal>
                </emma:interpretation>
                <emma:interpretation id="interp2" emma:lang="en-US" emma:confidence="0">
                  <emma:literal>@</emma:literal>
                </emma:interpretation>
                <emma:interpretation id="interp3" emma:lang="en-US" emma:confidence="0">
                  <emma:literal>R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-758-3481 299 0,'0'0'3'0,"0"0"4"16,0 0 0-16,-7 16 4 15,7-16 0-15,-12 16 1 16,-5-5 1-16,-4-1 4 0,-6 2-2 16,1-4-3-16,-12-4 0 15,-1-4-2-15,-1 0-1 16,0-10 1-16,2-10-3 16,2-3-2-16,2-8-1 15,11-5-1-15,9-4-2 0,8-4 0 16,6-2-1-16,13-2 0 15,13-2 1-15,9 8-1 16,8 1 0-16,7 1 0 16,7 11 0-16,3 1 0 0,-3 12 0 15,1 3-1-15,-8 13 0 16,0 0 1-16,-10 0 0 16,-10 21-1-16,-10 8 1 15,-10 4 0-15,-3 10-1 0,-7 7 2 16,-10 6 0-16,-6 13-2 15,-5-6 2-15,-3 0 0 16,-2-3 0-16,-1-8 1 0,-3-3 1 16,-4-7 0-16,-2-12 2 15,2-5 0-15,-3-13 0 16,10-12 1-16,1-6 0 16,-1-8-2-16,6-6-2 0,12-7-2 15,5-9 0-15,4-1 0 16,11 7 0-16,-2-3 0 15,8 3 0-15,7 10 0 16,0-1 0-16,-2 11 0 16,6 6 0-16,-6 12 0 0,-1 8 0 15,3 5 0-15,2 5 0 16,-2 6 0-16,2 3 0 16,-2 8 0-16,2 1 0 15,-2-7 0-15,7 3 0 0,-2-14-24 16,2 1-61-16,5 6-4 15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6:03.44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87D55C4-FC03-4112-BCAF-1A63C6F82825}" emma:medium="tactile" emma:mode="ink">
          <msink:context xmlns:msink="http://schemas.microsoft.com/ink/2010/main" type="writingRegion" rotatedBoundingBox="29305,2754 33284,2462 33664,7630 29684,7923">
            <msink:destinationLink direction="with" ref="{4E9AF221-0A7C-4169-9632-2EBC020AD201}"/>
            <msink:destinationLink direction="with" ref="{ED7A4CAC-EEE7-468B-B6F6-8C14B66939D1}"/>
          </msink:context>
        </emma:interpretation>
      </emma:emma>
    </inkml:annotationXML>
    <inkml:traceGroup>
      <inkml:annotationXML>
        <emma:emma xmlns:emma="http://www.w3.org/2003/04/emma" version="1.0">
          <emma:interpretation id="{9B6287A8-10DE-4590-B2C5-5E225061AC69}" emma:medium="tactile" emma:mode="ink">
            <msink:context xmlns:msink="http://schemas.microsoft.com/ink/2010/main" type="paragraph" rotatedBoundingBox="30752,2697 33246,2427 33362,3501 30868,377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534A177-C213-44A8-8FF5-B88975D38A03}" emma:medium="tactile" emma:mode="ink">
              <msink:context xmlns:msink="http://schemas.microsoft.com/ink/2010/main" type="line" rotatedBoundingBox="30752,2697 33246,2427 33362,3501 30868,3771"/>
            </emma:interpretation>
          </emma:emma>
        </inkml:annotationXML>
        <inkml:traceGroup>
          <inkml:annotationXML>
            <emma:emma xmlns:emma="http://www.w3.org/2003/04/emma" version="1.0">
              <emma:interpretation id="{D277CA22-E179-466B-A30B-7342916E287F}" emma:medium="tactile" emma:mode="ink">
                <msink:context xmlns:msink="http://schemas.microsoft.com/ink/2010/main" type="inkWord" rotatedBoundingBox="30752,2697 33246,2427 33362,3501 30868,3771"/>
              </emma:interpretation>
              <emma:one-of disjunction-type="recognition" id="oneOf0">
                <emma:interpretation id="interp0" emma:lang="en-US" emma:confidence="0">
                  <emma:literal>Fint</emma:literal>
                </emma:interpretation>
                <emma:interpretation id="interp1" emma:lang="en-US" emma:confidence="0">
                  <emma:literal>Tint</emma:literal>
                </emma:interpretation>
                <emma:interpretation id="interp2" emma:lang="en-US" emma:confidence="0">
                  <emma:literal>sint</emma:literal>
                </emma:interpretation>
                <emma:interpretation id="interp3" emma:lang="en-US" emma:confidence="0">
                  <emma:literal>Dint</emma:literal>
                </emma:interpretation>
                <emma:interpretation id="interp4" emma:lang="en-US" emma:confidence="0">
                  <emma:literal>stint</emma:literal>
                </emma:interpretation>
              </emma:one-of>
            </emma:emma>
          </inkml:annotationXML>
          <inkml:trace contextRef="#ctx0" brushRef="#br0">3519-4265 353 0,'0'0'3'0,"0"0"2"15,-16-14 3-15,16 14-1 0,0 0 3 16,-20-10 0-16,20 10 2 16,0 21 2-16,0 15-3 15,10 15-3-15,9 14-1 16,2 19-1-16,6 13-1 0,-8 7-5 15,-5-1-4-15,13 8-10 16,-13-18-11-16,5-9-28 16,-2-12-26-16,-3-18-8 0</inkml:trace>
          <inkml:trace contextRef="#ctx0" brushRef="#br0" timeOffset="171.8808">3295-3908 376 0,'0'0'5'0,"0"-13"3"0,0 13 0 16,0 0 0-16,14-16 1 16,-1 8-1-16,10 4 0 15,11 2 0-15,13 2-16 0,3 6-19 16,3 4-51-16,14 7-3 16</inkml:trace>
          <inkml:trace contextRef="#ctx0" brushRef="#br0" timeOffset="-624.9871">2582-4058 385 0,'0'0'0'15,"0"0"0"-15,0 0-6 16,0 0-5-16,0 0-19 0,0 0-40 16,0 18-8-16</inkml:trace>
          <inkml:trace contextRef="#ctx0" brushRef="#br0" timeOffset="-234.3744">2729-3744 408 0,'0'0'1'0,"0"0"-1"16,0 0 2-16,13 7-2 15,-13-7 1-15,7 19 0 0,0 2 0 16,3 8 0-16,-6 11 0 16,-1 7 0-16,11 10-1 15,-9 6 0-15,2 4 1 16,3-4-2-16,-3-6 2 0,-7-6 0 15,0-15 1-15,4-16 2 16,-4-20-1-16,0 0-1 16,-11-13 1-16,5-24 0 0,6-6-1 15,0-7-1-15,6-10-1 16,5 3-1-16,11-3 1 16,2 6 1-16,7 4 0 15,-1 11 1-15,0 12 1 0,3 16 1 16,-2 15-1-16,-8 16 1 15,4 17-2-15,-4 9 0 16,1 3-3-16,3 12-6 16,-4-4-7-16,11 0-23 15,2-1-43-15,4-16-3 0</inkml:trace>
          <inkml:trace contextRef="#ctx0" brushRef="#br0" timeOffset="-781.2276">2565-3768 388 0,'0'0'4'0,"0"0"0"0,-14 0 0 16,14 0 0-16,0 0 1 15,-17 14 0-15,8 3-1 16,-1 12 1-16,0 11-3 16,3 11-2-16,7 9 2 0,0 3-1 15,0 4-1-15,13 3-5 16,3-4-6-16,3-9-16 15,0 4-36-15,-2-28-17 16</inkml:trace>
          <inkml:trace contextRef="#ctx0" brushRef="#br1" timeOffset="-335003.9332">1423-3398 337 0,'0'0'4'0,"0"0"2"16,-20 18 2-1,6-11 2-15,-3-1 2 0,-2 0 3 0,-5 1 0 0,-6-4 1 16,0-3-3-16,-3-6-2 16,2-17-3-16,5-5 0 15,5-2-3-15,8-10-1 16,6-6-2-16,7-1-1 16,13-3-1-16,11 1 0 0,6 0-1 15,13 13 1-15,5-7 1 16,2 16-1-16,0 1 1 15,3 8-1-15,-6 15 0 16,1 3 1-16,-15 13 0 0,1 11 0 16,-18 11 0-16,-6 13-1 15,-7 7 1-15,-9 8 0 16,-8 3 0-16,-2-2 0 16,-8 6 0-16,-9-9-1 0,-1-3 1 15,3-7 0-15,-8-11 0 16,6-13 0-16,-5-15 1 15,5-1 0-15,2-11 0 0,2-11 0 16,5-5 0-16,8-7-1 16,6-3 0-16,3 0 1 15,7 4-2-15,7 3 1 16,12 9-1-16,12-3 0 0,12 13 0 16,5 0 0-16,2 9 0 15,7 5 1-15,-4-1 0 16,4 1-1-16,-7 2-1 15,-7 1-3-15,-5 3-6 16,-12-10-14-16,-12 3-59 0,6 0-4 16</inkml:trace>
          <inkml:trace contextRef="#ctx0" brushRef="#br1" timeOffset="-334675.7849">1175-4074 386 0,'0'0'6'0,"23"0"3"0,15-4 3 16,8 4 2-16,18-3 0 15,10 3 1-15,12 0 1 16,14 0-1-16,5-4-5 0,-5 0-4 16,-2 4-2-16,-12 0-2 15,-8 0 0-15,-18 0-2 16,-17 4 0-16,-12 0 0 16,-19 6-6-16,-12-10-11 15,-29 13-67-15,13-4-3 0</inkml:trace>
        </inkml:traceGroup>
      </inkml:traceGroup>
    </inkml:traceGroup>
    <inkml:traceGroup>
      <inkml:annotationXML>
        <emma:emma xmlns:emma="http://www.w3.org/2003/04/emma" version="1.0">
          <emma:interpretation id="{05A9B103-DACA-4795-AE9B-F16666D4760B}" emma:medium="tactile" emma:mode="ink">
            <msink:context xmlns:msink="http://schemas.microsoft.com/ink/2010/main" type="paragraph" rotatedBoundingBox="29600,6782 32864,6543 32947,7683 29684,79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5CC7D8-3386-4FA5-9B81-8CCB0196FCA7}" emma:medium="tactile" emma:mode="ink">
              <msink:context xmlns:msink="http://schemas.microsoft.com/ink/2010/main" type="line" rotatedBoundingBox="29600,6782 32864,6543 32947,7683 29684,7923">
                <msink:destinationLink direction="with" ref="{E00594F7-9D0D-4F68-AC2F-30464227F47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98D6C27-E5C8-4F52-B7F6-EAC7852D867E}" emma:medium="tactile" emma:mode="ink">
                <msink:context xmlns:msink="http://schemas.microsoft.com/ink/2010/main" type="inkWord" rotatedBoundingBox="29600,6782 32864,6543 32947,7683 29684,7923"/>
              </emma:interpretation>
              <emma:one-of disjunction-type="recognition" id="oneOf1">
                <emma:interpretation id="interp5" emma:lang="en-US" emma:confidence="0">
                  <emma:literal>bottom in</emma:literal>
                </emma:interpretation>
                <emma:interpretation id="interp6" emma:lang="en-US" emma:confidence="0">
                  <emma:literal>bottoming</emma:literal>
                </emma:interpretation>
                <emma:interpretation id="interp7" emma:lang="en-US" emma:confidence="0">
                  <emma:literal>determine</emma:literal>
                </emma:interpretation>
                <emma:interpretation id="interp8" emma:lang="en-US" emma:confidence="0">
                  <emma:literal>avotermin</emma:literal>
                </emma:interpretation>
                <emma:interpretation id="interp9" emma:lang="en-US" emma:confidence="0">
                  <emma:literal>destemming</emma:literal>
                </emma:interpretation>
              </emma:one-of>
            </emma:emma>
          </inkml:annotationXML>
          <inkml:trace contextRef="#ctx0" brushRef="#br2" timeOffset="-145421.1537">227 0 298 0,'0'0'5'0,"0"0"0"16,0 0 1-16,0 0 3 0,0 0 1 16,3 17 2-16,-3 2 3 15,4 8 2-15,-4 6-5 16,0 12 0-16,0 5-2 15,7 7-1-15,3-1-2 16,0-2-3-16,6-1-2 0,-2-10-1 16,6-3-1-16,-1-12 1 15,-2-9 0-15,0-5 1 16,-17-14-2-16,14 6 1 16,-14-6 0-16,-10 4-1 0,-7-4 1 15,-9 3-1-15,-5 4 1 16,-9 3 0-16,-1 9 0 15,-2 15 0-15,7-1 1 16,-9 11 0-16,12 9 0 0,6 0 0 16,8 4 0-16,8 2-1 15,11-4 1-15,14-9 0 16,5-6-1-16,16-6 1 0,1-11-1 16,7-13 0-16,12-7 2 15,-12-6-2-15,4-17 1 16,-13-6 0-16,-8-6 1 15,-2-3-2-15,-7-2 2 16,-15-7-1-16,-2 1 0 0,-2 3 0 16,-12 4 0-16,-3-1-1 15,3 10 1-15,-3 3-1 16,0 5-1-16,17 19 1 16,-16-10-1-16,16 10 0 0,0 19 1 15,14 5-1-15,9 3 0 16,7 3 1-16,7 7-1 15,6-11 1-15,8 4-1 0,3-11 1 16,-4-9-2-16,0-4 1 16,0-6 0-16,-6-10 0 15,-7-15-1-15,-10-5 1 0,-4-3-1 16,-10-7 0-16,-9-5 1 16,-4 3 0-16,-7 3 0 15,-10-2 0-15,1 0 0 16,-8 12 1-16,0 6-1 15,5 6 0-15,2 11 0 16,-4 6 0-16,9 6 0 0,5 15 1 16,3 1-1-16,8 11 0 15,12 3 1-15,8-1 0 16,5-2-1-16,16-3 1 16,-2-4-1-16,7-5 1 0,-2-9-1 15,2-4 1-15,-4-8-1 16,-2-8 0-16,-7-1 0 15,-4-9 0-15,-9 0 1 16,-8-3-2-16,-6-2 1 0,-3 0 0 16,-7-5 0-16,-7 7 0 15,-3-7 0-15,-6 5 0 16,-5-1 0-16,4 4-1 0,-5 3 1 16,1 5 0-16,4 4 0 15,-2 2 0-15,5-2-1 16,0 6 1-16,14 2 0 15,-13 0 0-15,13 0 0 16,10-4 0-16,7 1-1 0,9-1 2 16,5 1-1-16,9-4 0 15,3 3 0-15,1-2 0 16,0 0 0-16,-5 0 1 16,-1 2-1-16,-12 1 1 0,-5 3-1 15,-21 0 1-15,13 3-1 16,-13-3 1-16,0 0 0 15,-10 13-1-15,10-13 1 0,-10 17-1 16,10-17 1-16,0 23-1 16,0-3 0-16,3 1 1 15,4 9-1-15,-4 2 1 16,1 7-1-16,3-4 0 0,-4 9-1 16,0-5 0-16,1-1-4 15,-4-1-5-15,0-14-12 16,0-23-48-16,9 26-16 15</inkml:trace>
          <inkml:trace contextRef="#ctx0" brushRef="#br2" timeOffset="-144624.2762">957 474 333 0,'0'0'3'16,"0"0"1"-16,0 0 2 15,14-11 4-15,-1 2 3 0,13 6 2 16,5-3-1-16,9-5-1 15,8 4-2-15,2 1-9 16,7 3-16-16,-4 3-59 16,-6 0-6-16</inkml:trace>
          <inkml:trace contextRef="#ctx0" brushRef="#br2" timeOffset="-144811.7941">1048-47 299 0,'0'0'3'0,"0"0"3"0,0 0 2 15,0 0 4-15,0 18 1 16,7 1 3-16,2 8 2 15,5 7 2-15,-1 19-4 16,8 3-1-16,-4 18-2 0,-1 0-2 16,7 9-3-16,-3-3-2 15,-3 0-2-15,-3-3-1 16,-4-14-2-16,2-6-9 16,-5-13-12-16,3-21-59 0,-6 7-3 15</inkml:trace>
          <inkml:trace contextRef="#ctx0" brushRef="#br2" timeOffset="-143686.7875">1151 865 357 0,'0'0'3'16,"0"0"3"-16,4 13 1 16,-4-13 1-16,24 20 3 0,-5-10-1 15,12-3 0-15,9 3 1 16,3-10-3-16,3 0-1 16,2-14-4-16,2-5 0 15,0-8-1-15,-2-6-1 0,-8-7 0 16,-14-4 0-16,-2-6 0 15,-14 4-1-15,-3-9 1 16,-7 13-1-16,-14 1-1 16,-6 8 2-16,-1 6-1 0,-1 11 0 15,-8 12 2-15,3 4-1 16,6 11 1-16,2 7 1 16,5 9-1-16,7 5 0 15,7-3 1-15,7 5-1 16,14 1-1-16,5-3 1 0,8-5-1 15,6-8 0-15,6-2 0 16,-2-4 0-16,-3-10 0 16,-5-3 0-16,-5-3 0 15,-5-10-1-15,-9 0 0 0,-14-8 0 16,-3 2 0-16,-7-3 0 16,-10 0 0-16,-2-2-1 15,-5-2 1-15,-3 7 0 0,8 1 0 16,1 1 0-16,8 3 0 15,10 14-1-15,4-19 1 16,13 9 0-16,7 6 0 16,9 0 0-16,0 4 0 0,4 0 1 15,0 4 0-15,-10 6 0 16,-4 7 0-16,-3 6 0 16,-6 5 0-16,-11 8-1 15,-1-3 2-15,3 5-2 16,-5-1 0-16,0-8 1 0,0 1-1 15,0-10 1-15,7-3-1 16,-7-17 1-16,16 7-1 16,-16-7 1-16,17-24-1 15,-7-3 0-15,7-2 0 0,-4-8-1 16,-3 0 0-16,0-4 1 16,0 2-1-16,4 5 0 15,-5 4 0-15,-2 7 0 0,0 9 0 16,-7 14 1-16,0 0-1 15,13 14 1-15,-3 9 0 16,-6 0 0-16,3 9 0 16,3-3 1-16,-1-3-1 0,1-2 0 15,4-4 1-15,-4-13 0 16,4 0-2-16,-2-7 2 16,9-10-1-16,-8-12-1 15,3 0 0-15,5-5-1 16,6-3 0-16,-4 3 1 0,1 3 0 15,0 1-1-15,-2 7 2 16,-1 3 1-16,-4 10 0 16,-17 3 1-16,23 6 0 15,-10 10-1-15,-3 5 2 0,6 3-1 16,-9 3-1-16,7-1-1 16,-7-3-6-16,10 3-11 15,-10 0-41-15,10-14-26 0,-1-9-4 16</inkml:trace>
          <inkml:trace contextRef="#ctx0" brushRef="#br2" timeOffset="-143514.8837">2792 418 401 0,'0'0'5'0,"0"0"2"16,0 0 0-16,0-13 0 16,0 13 1-16,0 0-1 15,0 0 1-15,0 0-1 16,0 13-5-16,4 10-2 0,3 3-6 15,3 7-12-15,-3 6-41 16,-1-10-21-16</inkml:trace>
          <inkml:trace contextRef="#ctx0" brushRef="#br2" timeOffset="-143358.6489">2863 40 358 0,'0'0'1'0,"0"0"-2"16,0 0-3-16,0 0-10 15,0 0-23-15,0 0-33 16,0 0-4-16</inkml:trace>
          <inkml:trace contextRef="#ctx0" brushRef="#br2" timeOffset="-143014.8786">3021 347 392 0,'0'0'3'0,"7"11"1"0,-7 3 0 15,2-2 1-15,5 13 0 16,-7-3 1-16,3 10-1 16,1 3 1-16,-4-5-3 0,0 3-1 15,0-9-1-15,3 2 1 16,-3-9-2-16,0-17 0 15,0 0 1-15,0 0 0 16,-7-10 1-16,0-11 1 0,7-5-1 16,0 0 0-16,0-2 0 15,11-1-1-15,2 2 1 16,8 0 0-16,2 11-1 16,7 3 0-16,-9 9 1 0,1 4 0 15,-1 8 0-15,-5 10 0 16,-6 9 0-16,4 7-3 15,-14-5-7-15,3 9-21 16,7-8-52-16,-6-4-1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0:07.7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55FF387-65FC-488C-B257-C75881ED9CFF}" emma:medium="tactile" emma:mode="ink">
          <msink:context xmlns:msink="http://schemas.microsoft.com/ink/2010/main" type="inkDrawing" rotatedBoundingBox="27254,7481 27538,220 27639,223 27355,7485" semanticType="callout" shapeName="Other">
            <msink:sourceLink direction="with" ref="{850537E3-0D14-49D3-8148-16218108DCD4}"/>
            <msink:sourceLink direction="with" ref="{EC88165D-9FCA-45D6-8545-1563AECC82E9}"/>
            <msink:sourceLink direction="with" ref="{AD3381A8-77F6-4F47-B36C-21A9899DC8C9}"/>
            <msink:sourceLink direction="with" ref="{FED8588C-171F-4430-AE3F-0D453257263F}"/>
          </msink:context>
        </emma:interpretation>
      </emma:emma>
    </inkml:annotationXML>
    <inkml:trace contextRef="#ctx0" brushRef="#br0">348 0 372 0,'0'0'0'0,"0"0"2"15,7 9 0-15,-7 9 2 0,4 8 2 16,-4 14-1-16,-4 24 1 15,-3 16 2-15,2 27-1 16,-7 27-3-16,-4 19 2 16,-4 30-3-16,-1 17-1 0,5 28 3 15,-4 12 1-15,1 14-1 16,2 10 3-16,0 16 1 16,3 13-2-16,7 4 2 15,0 20 0-15,2 4-4 0,-2 10 0 16,0 5-2-16,4 5-1 15,-1-11 2-15,1-10-1 16,-4-9 1-16,3-20-4 16,1-25 0-16,0-18 0 15,3-31 0-15,0-27 0 0,-11-27-3 16,-1-20-13-16,-15-29-29 16,-6-23-43-16,5-32-1 15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5:58.40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00594F7-9D0D-4F68-AC2F-30464227F470}" emma:medium="tactile" emma:mode="ink">
          <msink:context xmlns:msink="http://schemas.microsoft.com/ink/2010/main" type="inkDrawing" rotatedBoundingBox="28397,7376 33505,6996 33526,7274 28417,7654" semanticType="strikethrough" shapeName="Other">
            <msink:sourceLink direction="with" ref="{965CC7D8-3386-4FA5-9B81-8CCB0196FCA7}"/>
          </msink:context>
        </emma:interpretation>
      </emma:emma>
    </inkml:annotationXML>
    <inkml:trace contextRef="#ctx0" brushRef="#br0">21 310 282 0,'0'0'7'15,"0"0"5"-15,-6-13 2 16,6 13 1-16,0 0 0 0,0 0 1 15,-16-13 3-15,16 13 1 16,0 0-7-16,16 13-2 16,1 0 0-16,3 4-1 15,10 3 0-15,7-3 0 0,10 3-2 16,6 0 0-16,11-7-1 16,6-3-2-16,8-7-2 15,12-3 1-15,11 0-1 16,6-6 0-16,10-1-1 15,7 1 1-15,5-4-3 0,9 3 0 16,0 3 0-16,-4 4 0 16,7 0 0-16,-5 0 0 15,-7 0 0-15,4 0 0 0,-6 0 0 16,-3 0 0-16,-3-6 0 16,6-6 0-16,-6-6 0 15,-1-3 0-15,1-2 0 16,-8-3 0-16,4 2 0 0,-5 2 0 15,2-3 0-15,-1 5 0 16,-6 0 0-16,-2 7 0 16,2 0 0-16,-4 0 0 15,-3-1 0-15,-5 4 0 0,-2 0 0 16,-9 3 0-16,-3 0 0 16,2 2 0-16,-6-3 0 15,-13 4 0-15,3-2 0 16,-7 6 0-16,-6 0 0 15,-11-4 0-15,5 2 0 0,-12 2 0 16,-5-7 0-16,12 7 0 16,-20-7 0-16,1 4 0 15,-11-1 0-15,8 0 0 0,-2-2 0 16,-2 3 0-16,0 0 0 16,-17 3 0-16,23-6 0 15,-23 6 0-15,-7-14-67 16,7 14-27-16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3:34.86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E8CBB6B-88E7-4614-BC3A-B4F7DD2A2779}" emma:medium="tactile" emma:mode="ink">
          <msink:context xmlns:msink="http://schemas.microsoft.com/ink/2010/main" type="writingRegion" rotatedBoundingBox="28503,7285 29683,7285 29683,7916 28503,7916"/>
        </emma:interpretation>
      </emma:emma>
    </inkml:annotationXML>
    <inkml:traceGroup>
      <inkml:annotationXML>
        <emma:emma xmlns:emma="http://www.w3.org/2003/04/emma" version="1.0">
          <emma:interpretation id="{B35623B1-1DF4-4547-848C-87913B037695}" emma:medium="tactile" emma:mode="ink">
            <msink:context xmlns:msink="http://schemas.microsoft.com/ink/2010/main" type="paragraph" rotatedBoundingBox="28503,7285 29683,7285 29683,7916 28503,79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5D91FE-42F6-4960-8C98-9FF75D280278}" emma:medium="tactile" emma:mode="ink">
              <msink:context xmlns:msink="http://schemas.microsoft.com/ink/2010/main" type="line" rotatedBoundingBox="28503,7285 29683,7285 29683,7916 28503,7916"/>
            </emma:interpretation>
          </emma:emma>
        </inkml:annotationXML>
        <inkml:traceGroup>
          <inkml:annotationXML>
            <emma:emma xmlns:emma="http://www.w3.org/2003/04/emma" version="1.0">
              <emma:interpretation id="{FED8588C-171F-4430-AE3F-0D453257263F}" emma:medium="tactile" emma:mode="ink">
                <msink:context xmlns:msink="http://schemas.microsoft.com/ink/2010/main" type="inkWord" rotatedBoundingBox="28503,7285 29683,7285 29683,7916 28503,7916">
                  <msink:destinationLink direction="with" ref="{555FF387-65FC-488C-B257-C75881ED9CFF}"/>
                  <msink:destinationLink direction="with" ref="{19F80F7C-BA96-4C31-A885-005A4FB91590}"/>
                </msink:context>
              </emma:interpretation>
              <emma:one-of disjunction-type="recognition" id="oneOf0">
                <emma:interpretation id="interp0" emma:lang="en-US" emma:confidence="1">
                  <emma:literal>In</emma:literal>
                </emma:interpretation>
                <emma:interpretation id="interp1" emma:lang="en-US" emma:confidence="1">
                  <emma:literal>I n</emma:literal>
                </emma:interpretation>
                <emma:interpretation id="interp2" emma:lang="en-US" emma:confidence="0">
                  <emma:literal># n</emma:literal>
                </emma:interpretation>
                <emma:interpretation id="interp3" emma:lang="en-US" emma:confidence="0">
                  <emma:literal>= n</emma:literal>
                </emma:interpretation>
                <emma:interpretation id="interp4" emma:lang="en-US" emma:confidence="0">
                  <emma:literal>Z n</emma:literal>
                </emma:interpretation>
              </emma:one-of>
            </emma:emma>
          </inkml:annotationXML>
          <inkml:trace contextRef="#ctx0" brushRef="#br0">-1130 585 368 0,'0'0'8'0,"0"0"4"15,0 0-1-15,0 0 1 0,0 0 0 16,0 0 1-16,0 0 0 15,10-14 1-15,8 11-8 16,4 3-2-16,9-7-1 16,9 1-1-16,13 0-1 0,4-4-3 15,10 10-9-15,-3-8-21 16,-14 1-49-16,8 7-3 16</inkml:trace>
          <inkml:trace contextRef="#ctx0" brushRef="#br0" timeOffset="203.1274">-975 565 417 0,'0'0'3'0,"0"0"-1"16,0 0 2-16,0 0 0 16,7 0 1-16,-7 0 0 15,23 13 0-15,-13 3 0 0,10 10-2 16,-6 6 1-16,-5 7-3 15,5 4-4-15,-1 11-10 16,-9 0-23-16,-11 2-43 16,14 1-4-16</inkml:trace>
          <inkml:trace contextRef="#ctx0" brushRef="#br0" timeOffset="593.7762">-1170 927 215 0,'0'0'8'0,"0"0"7"16,7 6 3-16,-7-6 6 15,26 10 1-15,-2-8 2 16,9 2 0-16,8 6 3 0,9-10-8 15,7 3-6-15,7-3-5 16,6-3-4-16,1-1-4 16,-2-6-8-16,-2 8-22 15,7-8-52-15,-20-2-2 0</inkml:trace>
          <inkml:trace contextRef="#ctx0" brushRef="#br0" timeOffset="1062.5076">-450 718 359 0,'0'0'6'0,"0"0"1"15,0 0 2-15,0 10 2 0,0-10 1 16,17 30 0-16,-10-3 0 16,2 3 0-16,5 10-5 15,0 5-2-15,-1 4-2 16,-3 4-1-16,-6-10-1 0,3 1-2 16,-2-15 2-16,-5-2 0 15,4-17 0-15,-4-10-1 16,0 0 1-16,-4-20 0 15,4-9 0-15,0-4 0 0,0-8 0 16,0 1-1-16,0-7 1 16,7 2-1-16,0 6 0 15,3 7 1-15,4 0-1 16,-4 13 1-16,4 5 0 0,5 8 0 16,5 6 2-16,-1 2-1 15,7 19 1-15,3 3-1 16,-2 3 0-16,6 2-2 15,0 8-7-15,-11-8-18 0,-16 10-57 16,18-10-2-16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6:02.22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11E5028-5972-409F-820A-63D4BD01AE32}" emma:medium="tactile" emma:mode="ink">
          <msink:context xmlns:msink="http://schemas.microsoft.com/ink/2010/main" type="inkDrawing" rotatedBoundingBox="27618,2648 32082,2166 32245,3673 27780,4155" semanticType="enclosure" shapeName="Other">
            <msink:sourceLink direction="with" ref="{D7D2A051-BD19-47C0-8FCA-FD4067F06335}"/>
            <msink:sourceLink direction="with" ref="{E95CA73A-93F7-4CA2-95B4-EBBABAB36718}"/>
          </msink:context>
        </emma:interpretation>
      </emma:emma>
    </inkml:annotationXML>
    <inkml:trace contextRef="#ctx0" brushRef="#br0">404 1515 290 0,'0'0'5'16,"0"0"1"-16,0 0 2 15,-7 20 2-15,7-11 3 16,0 6 1-16,10 2 2 0,9-1 1 16,15-5-3-16,13 5-3 15,17-4-2-15,13 6-1 16,14-10-2-16,23 3-3 0,13-4 0 15,11-4-1-15,8 7-1 16,15-6 1-16,4-4-1 16,5 0-1-16,4-8 1 15,-3-1 0-15,-6 2 0 0,2-4 0 16,-7-4 0-16,-9-2 0 16,-13 1-1-16,-7 2 0 15,-14 1 1-15,-14 3-1 16,-9-3 1-16,-17 6-1 0,-13-1 1 15,-4-1 2-15,-10 1 0 16,-9-4 3-16,-8-5 0 16,1-6 0-16,-8-10 1 15,0-8-1-15,5-2-1 16,-4-13-1-16,3-16-2 0,11 0-2 16,5-11 0-16,8-8-2 15,3-2 0-15,10-8 2 16,0 7 0-16,-3 3 0 15,-1 9 1-15,-6 9 0 0,-10 10-1 16,-13 6 2-16,-11 6-1 16,-20 15-2-16,-3 6 2 15,-10-3-1-15,-16 10-1 0,-5-5 1 16,-12 5-1-16,-7 3 0 16,-5 0 0-16,-4 4 1 15,-18 3-1-15,-4 3 0 16,-19 5 0-16,-5 5 0 0,-12 0 2 15,-7 8-1-15,-16 2-1 16,-8-4 2-16,-10 8-1 16,5 6 1-16,-8-4 0 15,0 1-1-15,1 5 0 16,-4-4 1-16,6 5-1 0,8-3-1 16,5 1 2-16,1-2-1 15,13-5 0-15,5-5 1 16,4 5-1-16,5-4 0 15,10 4 1-15,7 5-1 0,2-1-1 16,2 1 2-16,8 5-1 16,2 5 0-16,2 5 0 15,4 3 0-15,3-7-1 0,6-4 0 16,1 5 1-16,6 2-1 16,10-3 1-16,4 0 0 15,11-3-1-15,11-7 1 16,1 11 0-16,17-2 0 0,6 7 2 15,4 0-2-15,4-1-1 16,13 2 2-16,0 5 0 16,7 7-3-16,9-6-3 15,7 3-16-15,16-9-62 16,18-7-2-16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2:29.87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4BD55AD-374C-4AA2-A319-2418893BD3CE}" emma:medium="tactile" emma:mode="ink">
          <msink:context xmlns:msink="http://schemas.microsoft.com/ink/2010/main" type="writingRegion" rotatedBoundingBox="28312,5566 28812,5566 28812,6261 28312,6261">
            <msink:destinationLink direction="with" ref="{82A15D3B-911E-4705-87C2-0D9673746F20}"/>
          </msink:context>
        </emma:interpretation>
      </emma:emma>
    </inkml:annotationXML>
    <inkml:traceGroup>
      <inkml:annotationXML>
        <emma:emma xmlns:emma="http://www.w3.org/2003/04/emma" version="1.0">
          <emma:interpretation id="{D489E948-61F9-42B2-985E-839BBB13899E}" emma:medium="tactile" emma:mode="ink">
            <msink:context xmlns:msink="http://schemas.microsoft.com/ink/2010/main" type="paragraph" rotatedBoundingBox="28312,5566 28812,5566 28812,6261 28312,62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9B048E-EEC0-4F3C-9102-D937949B85C9}" emma:medium="tactile" emma:mode="ink">
              <msink:context xmlns:msink="http://schemas.microsoft.com/ink/2010/main" type="line" rotatedBoundingBox="28312,5566 28812,5566 28812,6261 28312,6261"/>
            </emma:interpretation>
          </emma:emma>
        </inkml:annotationXML>
        <inkml:traceGroup>
          <inkml:annotationXML>
            <emma:emma xmlns:emma="http://www.w3.org/2003/04/emma" version="1.0">
              <emma:interpretation id="{0A4B3A32-EC8E-476B-AFD3-40151667F2C8}" emma:medium="tactile" emma:mode="ink">
                <msink:context xmlns:msink="http://schemas.microsoft.com/ink/2010/main" type="inkWord" rotatedBoundingBox="28312,5566 28812,5566 28812,6261 28312,6261">
                  <msink:destinationLink direction="with" ref="{F43DE10D-329E-4DB9-8879-42260FF40135}"/>
                </msink:context>
              </emma:interpretation>
              <emma:one-of disjunction-type="recognition" id="oneOf0">
                <emma:interpretation id="interp0" emma:lang="en-US" emma:confidence="1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D</emma:literal>
                </emma:interpretation>
                <emma:interpretation id="interp4" emma:lang="en-US" emma:confidence="0">
                  <emma:literal>8</emma:literal>
                </emma:interpretation>
              </emma:one-of>
            </emma:emma>
          </inkml:annotationXML>
          <inkml:trace contextRef="#ctx0" brushRef="#br0">-1063-1104 243 0,'0'0'9'0,"0"0"3"0,0-10 4 15,0 10 2-15,0 0 2 16,0 0 2-16,0 0 1 16,0 0 3-16,0 0-10 0,0 0-2 15,-10 6-4-15,10-6-1 16,-17 16-1-16,1 1 0 16,-1 7-2-16,-2 3 2 15,-5 10 0-15,-10 3-2 0,1 3 2 16,0 8-2-16,-1 1-1 15,10 1 0-15,1 5-2 16,13-8-1-16,6-3-2 16,8-10 0-16,13-5 0 0,12-16 0 15,18-8 0-15,1-8 0 16,5-14 0-16,1-9 0 16,-1-7 0-16,7-10 0 0,-16-3 0 15,-3-8 0-15,-22 0 0 16,1-4 0-16,-13-2 0 15,-3-4 0-15,-4 5 0 16,-17 5 0-16,-6 2 0 16,-1 6 0-16,-3 9 0 0,-6 11 0 15,0 9 0-15,-12 14-3 16,12 14-13-16,-8 27-57 16,15-15-15-16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6:04.20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62F42FA-8CE0-4ADC-BDE7-B6A2CE16C375}" emma:medium="tactile" emma:mode="ink">
          <msink:context xmlns:msink="http://schemas.microsoft.com/ink/2010/main" type="writingRegion" rotatedBoundingBox="33162,2057 36994,1716 37139,3337 33306,3679"/>
        </emma:interpretation>
      </emma:emma>
    </inkml:annotationXML>
    <inkml:traceGroup>
      <inkml:annotationXML>
        <emma:emma xmlns:emma="http://www.w3.org/2003/04/emma" version="1.0">
          <emma:interpretation id="{E037439E-8F7A-4139-BE57-D7686F039DE3}" emma:medium="tactile" emma:mode="ink">
            <msink:context xmlns:msink="http://schemas.microsoft.com/ink/2010/main" type="paragraph" rotatedBoundingBox="33162,2057 36994,1716 37139,3337 33306,36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40D9CD-D644-4C2C-B28D-61FEE32B8418}" emma:medium="tactile" emma:mode="ink">
              <msink:context xmlns:msink="http://schemas.microsoft.com/ink/2010/main" type="line" rotatedBoundingBox="33162,2057 36994,1716 37139,3337 33306,3679"/>
            </emma:interpretation>
          </emma:emma>
        </inkml:annotationXML>
        <inkml:traceGroup>
          <inkml:annotationXML>
            <emma:emma xmlns:emma="http://www.w3.org/2003/04/emma" version="1.0">
              <emma:interpretation id="{0A6A6738-8A25-4423-88FD-9550914A0715}" emma:medium="tactile" emma:mode="ink">
                <msink:context xmlns:msink="http://schemas.microsoft.com/ink/2010/main" type="inkWord" rotatedBoundingBox="33162,2057 36994,1716 37139,3337 33306,3679"/>
              </emma:interpretation>
              <emma:one-of disjunction-type="recognition" id="oneOf0">
                <emma:interpretation id="interp0" emma:lang="en-US" emma:confidence="0">
                  <emma:literal>odium...</emma:literal>
                </emma:interpretation>
                <emma:interpretation id="interp1" emma:lang="en-US" emma:confidence="0">
                  <emma:literal>odium. :</emma:literal>
                </emma:interpretation>
                <emma:interpretation id="interp2" emma:lang="en-US" emma:confidence="0">
                  <emma:literal>odium :</emma:literal>
                </emma:interpretation>
                <emma:interpretation id="interp3" emma:lang="en-US" emma:confidence="0">
                  <emma:literal>lodestone...</emma:literal>
                </emma:interpretation>
                <emma:interpretation id="interp4" emma:lang="en-US" emma:confidence="0">
                  <emma:literal>alerts. :</emma:literal>
                </emma:interpretation>
              </emma:one-of>
            </emma:emma>
          </inkml:annotationXML>
          <inkml:trace contextRef="#ctx0" brushRef="#br0">-1 353 393 0,'0'0'3'0,"0"0"1"16,0 19 0-16,4-2 1 16,2 1 0-16,5 2 0 0,1 3 1 15,9 3 1-15,6-6-3 16,3-4-1-16,7-5-1 15,6-7 1-15,-6-4 0 16,14-15-1-16,-8-1 1 0,-10-20-1 16,1-3 0-16,-8-12 0 15,-12-2-2-15,-7-8 1 16,-7-2-2-16,-4 5 0 16,-13 9 0-16,5 9-1 0,-16 13 1 15,-1 10 0-15,8 15 0 16,21 2 1-16,-20 23 0 15,20 0 0-15,3 3 1 0,18 4 0 16,12-3 0-16,8 1 0 16,9-5 0-16,-4-10 1 15,11-3 0-15,-3-1-1 16,-18-9 1-16,2-3-1 16,-16-6 0-16,-10-8-1 0,-17 1 0 15,-18-2-1-15,-14 2 1 16,-6 1-1-16,-4 3 0 15,4-5 0-15,-1 7 1 16,17 3 0-16,14 1 0 0,13 6 1 16,24-10 0-16,15 3 1 15,8 4 0-15,10 3 0 16,3-3 0-16,-5 3 0 16,-9 0 0-16,-9 10 0 0,-8 0 0 15,-17 13-1-15,-10 3 1 16,-9 7-1-16,-2 5 0 15,-5 9 0-15,11-2 0 16,3 10-2-16,0-3-2 0,10-1-8 16,13-11-21-16,8-1-51 15,8-2-2-15</inkml:trace>
          <inkml:trace contextRef="#ctx0" brushRef="#br0" timeOffset="1531.2434">813 157 275 0,'0'0'4'0,"0"0"1"15,0 0 3-15,-20-12 4 16,3 12 0-16,-3-2 4 15,-14-1-1-15,5 3 1 16,-12-5-1-16,-6 5-2 0,1 0-4 16,6 0-2-16,-1 0-1 15,-2 8-3-15,10 6 0 16,-1-2-2-16,4 15 1 16,13 3 0-16,3 10-1 0,8 4 2 15,6-1-1-15,3 0 1 16,21 1 0-16,2-8 1 15,15-12-1-15,6-12 0 16,6-12 1-16,-3-6-1 0,7-17 1 16,-7-17-1-16,-6-10 0 15,-7-13 0-15,-7-8-1 16,-7-19 0-16,1-10 0 16,-7-7-2-16,-1-13 1 0,-2-2-2 15,6-8 1-15,-6 2-1 16,-2 8 1-16,2 13-3 15,-11 17 0-15,-3 19 0 16,-3 26-1-16,-11 21 2 0,-9 24 0 16,6 30 1-16,0 23 0 15,-2 24 1-15,-5 19 1 16,7 21 0-16,0 17 1 16,1 6-1-16,6 7 0 0,10-4 0 15,-7-9 0-15,7-7 0 16,10-23 0-16,7-15 1 15,3-21-1-15,14-22 0 16,6-17 1-16,-6-15-1 0,9-14 0 16,-7-20-1-16,-5-10 0 15,9-13-1-15,-4-10 0 16,-12-8 0-16,-3-10-1 16,-4-1 0-16,-8-2 0 0,4-2 1 15,-9 1 1-15,-8 9-1 16,-9 16 0-16,4 7 0 15,2 17 0-15,-10 12 1 16,17 14-1-16,-24 17 0 0,20 12 0 16,4 11 0-16,0 11 1 15,7 11 1-15,-7 3-1 16,11 4 1-16,-1-4-1 16,14-2 1-16,-12-14 1 15,12 2-1-15,0-19 0 0,9-8 0 16,0-13 0-16,1-11 0 15,6-4 0-15,-6-19 0 16,-8-11-1-16,8-5 0 0,-8-9-1 16,-9-11 0-16,0-1-1 15,-3 2 0-15,-14 3 0 16,-3 4 0-16,-11 11-1 16,-6 7 1-16,-8 13 0 0,5 9 1 15,-16 11 0-15,5 4 0 16,11 3 1-16,9 3 1 15,7 2 0-15,4 2 0 16,10 0 0-16,17-8 0 0,5 0 0 16,14-6 0-16,-3 0 0 15,5 0 0-15,-2 0 0 16,-2 0 0-16,-15-6-1 16,-9 0 1-16,-17 6-1 15,10-4-1-15,-10 4 1 0,-13 4 0 16,13-4 0-16,-24 19-1 15,17 1 1-15,7 10 1 16,0 1-1-16,0 8 1 16,17 7-1-16,7-1 1 0,-12 4-2 15,16-5-3-15,-6-1-6 16,2-12-9-16,0-4-17 16,0-2-42-16,-8-14-6 0</inkml:trace>
          <inkml:trace contextRef="#ctx0" brushRef="#br0" timeOffset="1828.1198">1824-765 262 0,'0'0'5'0,"0"0"5"16,11 3 1-16,-1 10 5 0,-10 5 1 15,0 12 1-15,0 7 2 16,7 11 2-16,-7 7-3 16,0 18-5-16,0 5-3 15,-7 11-1-15,7 5-2 0,0 3-2 16,0 1-1-16,0 3-1 16,-7-1-2-16,14-10-1 15,-7-13-2-15,3-6-4 16,4-18-7-16,10-7-23 0,-1-15-47 15,-9-19-2-15</inkml:trace>
          <inkml:trace contextRef="#ctx0" brushRef="#br0" timeOffset="2000.9997">1667-74 341 0,'0'0'5'0,"0"0"0"16,-13 0 1-16,13 0 2 15,13 0-1-15,8-3-1 0,8-1-3 16,11 4-10-16,5-3-27 16,5 3-39-16,6-4-6 15</inkml:trace>
          <inkml:trace contextRef="#ctx0" brushRef="#br0" timeOffset="2468.7491">2055-18 353 0,'0'0'5'15,"0"0"2"-15,-9 20 1 16,9 1 2-16,0 2-1 0,0 10 1 16,7 6 0-16,-5 10-1 15,8-4-3-15,-3 2-3 16,3-7-2-16,-3-3 0 16,4-7-1-16,-5-10 0 0,-6-20 1 15,0 0-1-15,7-6 0 16,0-25 0-16,-5-1 1 15,5-10-1-15,0 3 0 0,-7-4 0 16,0-1 0-16,0 11-1 16,3-1 0-16,1 12 0 15,3 5-1-15,-7 17-1 16,3-16 1-16,14 16 0 16,-17 0 0-16,14 16 0 0,5 4 1 15,-5-7 1 1,-4 0 0-16,2 0 2 0,6 1 1 15,-8 5-1-15,3-11 0 16,1-2 1-16,-14-6 0 16,23 8-1-16,-13-8 0 15,-10 0-2-15,7-14 0 0,0 4-1 16,-7 10 0-16,17-25-1 16,-12 13 1-16,-5 12-1 15,14-20 0-15,0 16 1 16,-4 1 0-16,-10 3-2 15,24 3-2-15,-12 7-8 0,2 8-21 16,3 4-38-16,2-4-10 16</inkml:trace>
          <inkml:trace contextRef="#ctx0" brushRef="#br0" timeOffset="2640.6243">2943 29 348 0,'0'0'4'0,"0"0"1"15,0 0 1-15,0 0 1 16,0 0 0-16,0 0 1 0,-7 10-1 16,7-10-1-16,-10 24-7 15,1-8-11-15,9-3-35 16,-5 7-28-16,3 1-6 16</inkml:trace>
          <inkml:trace contextRef="#ctx0" brushRef="#br0" timeOffset="2796.9127">3428-561 288 0,'0'0'2'16,"0"0"0"-16,0 0-4 16,-10-11-7-16,10 11-19 15,-10 3-35-15,10-3-4 0</inkml:trace>
          <inkml:trace contextRef="#ctx0" brushRef="#br0" timeOffset="2968.8071">3835 69 373 0,'0'0'4'15,"0"0"2"-15,0 0 1 16,-16 0 0-16,16 0 0 0,-10 3 0 15,10-3-8-15,-14 17-47 16,14-17-25-16,-3 17-7 16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2:30.41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9CA8CB4-DCB1-457F-A3D2-C47273976371}" emma:medium="tactile" emma:mode="ink">
          <msink:context xmlns:msink="http://schemas.microsoft.com/ink/2010/main" type="inkDrawing" rotatedBoundingBox="30975,6253 31103,5321 31160,5329 31032,6261" semanticType="verticalRange" shapeName="Other">
            <msink:sourceLink direction="with" ref="{6E4412D9-B9DD-4356-917B-6B958947D32C}"/>
          </msink:context>
        </emma:interpretation>
      </emma:emma>
    </inkml:annotationXML>
    <inkml:trace contextRef="#ctx0" brushRef="#br0">1429-1431 388 0,'0'0'8'16,"0"0"2"-16,0 0 2 16,0 0 0-16,7-8 0 15,-7 8 1-15,0 0 1 0,0 0-1 16,13 21-6-16,-9 2-2 15,-4 10-1-15,0 12 0 16,0 8 0-16,0 10 1 16,-10 7-5-16,3 6 0 0,-9 8 0 15,-1 1 0-15,0-4 0 16,1-6 0-16,2-12 0 16,4-7 0-16,0-12 0 15,3-11 0-15,0-13 0 0,7-20-69 16,3 10-22-16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09:43.7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9A645CC-716E-4C19-B53E-2E1A2EC74BAB}" emma:medium="tactile" emma:mode="ink">
          <msink:context xmlns:msink="http://schemas.microsoft.com/ink/2010/main" type="inkDrawing" rotatedBoundingBox="5227,2666 10366,6208 9375,7647 4235,4104" semanticType="verticalRange" shapeName="Other">
            <msink:sourceLink direction="with" ref="{2D45C811-A83F-4AD0-8E70-C9D3394760CE}"/>
            <msink:sourceLink direction="with" ref="{0958FDA6-4F3E-4F25-90FF-30D59D93EEED}"/>
            <msink:sourceLink direction="with" ref="{C0E35D4E-1BF6-4D3C-9CFF-8344AB853601}"/>
            <msink:sourceLink direction="with" ref="{22F8D36F-B608-40C8-8278-08F5168CEFB8}"/>
            <msink:destinationLink direction="with" ref="{40A85922-B10F-4930-8655-1D8DBF0C7119}"/>
          </msink:context>
        </emma:interpretation>
      </emma:emma>
    </inkml:annotationXML>
    <inkml:trace contextRef="#ctx0" brushRef="#br0">-60 1231 271 0,'0'0'7'0,"0"0"2"16,0 0 4-16,0 0 0 15,-14 0 2-15,14 0 1 0,-19 0 0 16,2 0 3-16,-4 0-5 15,2 0-4-15,-12 0-2 16,2 0-2-16,-12 2 0 16,-2 2-2-16,-4 4-1 0,-10-6 0 15,-1 9-1-15,1-1 1 16,0 0-1-16,-3 3 0 16,14-3 1-16,-5 3 0 15,12-3 0-15,-2 0 1 0,8 1-1 16,9-9 0-16,0 4 0 15,8-6 0-15,-4 0-1 16,6 0 0-16,14 0 1 0,-14 0 0 16,14 0 0-16,0 0 0 15,0 0 0-15,0 0 1 16,0 0-1-16,-12 0 1 16,12 0-2-16,0 0 1 15,0 0-1-15,0 0 0 0,0 0 0 16,0 0-1-16,0 0 1 15,-7 8-2-15,7 5 0 16,-3 1 0-16,3 2 0 16,0 11 0-16,0 3 0 0,0 6 0 15,3 5 0-15,-3 6 0 16,3-1 0-16,1 5 0 16,-4 5 0-16,0-2 0 15,0-1 0-15,3-3 0 0,4 1 0 16,-5-5 0-16,10 0 0 15,-3-3 0-15,8-2 0 16,0 3 0-16,-8-5 0 0,8 1 0 16,-7 1 0-16,1-2 0 15,-1 1 0-15,0 1 0 16,-8-1 0-16,3 3 0 16,2 0 0-16,-5-2 0 15,-2-1-2-15,3 1 4 0,-3-9-2 16,0 1 0-16,4-7 0 15,-4-2 0-15,0-3 0 16,0-5 0-16,3-6 0 16,-3-10 0-16,0 15 0 0,0-15 0 15,0 0 0-15,0 0 0 16,0 9 0-16,0-9 0 16,0 0 0-16,0 0 0 15,0 0 0-15,0 0 0 0,0 0 0 16,10-3 0-16,-10 3 0 15,14-17 0-15,-14 17 0 16,19-16 0-16,-5 8 0 16,3 2 0-16,0 2 0 0,-1 4 0 15,1 0 0-15,0 0 0 16,-3 8 0-16,5 2 0 16,2-1 0-16,-4 1 0 0,5 0 0 15,-1 3 0-15,6 1 0 16,-4-5 0-16,4 5 0 15,-4-1 0-15,4-3 0 16,-1 4 0-16,2 0 0 16,-1-1 0-16,-1 1 0 0,1-4 0 15,3 2 0-15,1 2 0 16,2-2 0-16,1 2 0 16,2-1 0-16,4 1 0 15,-3-2 0-15,3 6 0 0,-2-1 0 16,5-4 0-16,-7 4 0 15,2-1 0-15,-5 1 0 16,1-3 0-16,2-2 0 0,1 2 0 16,-3 0 0-16,-1-1 0 15,3-7 0-15,2 4 0 16,-4-3 0-16,-1 1 0 16,0-2 0-16,1 0 0 0,-1 1 0 15,-2-1 0-15,-5 1 0 16,5 0 0-16,-4 0 0 15,-1-5 0-15,0 2 0 16,-5 0 0-16,-4-4 0 0,-4 0 0 16,-13 0 0-16,16 0 0 15,-16 0 0-15,0 0 0 16,7-10 0-16,-7 10 0 16,0 0 0-16,0-18 0 15,0 18 0-15,0-12 0 0,0 12 0 16,-2-16 0-16,2 16 0 15,-7-25 0-15,4 13 0 16,-1-6 0-16,1 7 0 0,-1-1 0 16,1-2 0-16,3 4 0 15,0-3 0-15,0 4 0 16,10-5 0-16,-3-3 0 16,7 1 0-16,2-1 0 0,-3 3 0 15,8-2 0-15,1 2 0 16,2 1 0-16,2 3 0 15,-2 1 0-15,4 1 0 16,-2 5 0-16,1-1 0 0,-4 2 0 16,4 2 0-16,-4 0 0 15,1 0 0-15,0 6 0 16,-2 1 0-16,2 6 0 16,-1-3 0-16,-3 3 0 15,-3 3 0-15,1 2 0 0,-1-1 0 16,-5 3 0-16,2 0 0 15,-4 6 0-15,0-3 0 16,-1 7 0-16,-5 5 0 0,6-2 0 16,-10 3 0-16,3 1 0 15,-3-3 0-15,0-1 0 16,-6-7 0-16,-5-2 0 16,2-7 0-16,-1-5 0 0,-4 0 0 15,-3-6 0-15,0-4 0 16,5 2 0-16,-2-4 0 15,0 0 0-15,14 0 0 16,-17 0 0-16,17 0 0 0,0 0 0 16,-12 0 0-16,12 0 0 15,0 0 0-15,0-12 0 16,0 12 0-16,0 0 0 0,9-18 0 16,-9 18 0-16,14-6 0 15,-14 6 0-15,13-8 0 16,-13 8 0-16,0 0 0 15,14 0 0-15,-14 0 0 16,0 0 0-16,14 14 0 0,-14-14 0 16,17 10 0-16,-17-10 0 15,16 14 0-15,-3-8 0 16,1 1 0-16,-5 0 0 16,5 3 0-16,-1-3 0 0,-3 5 0 15,4 2 0-15,0 2 0 16,-5 1 0-16,8 3 0 15,0 0 0-15,2 1 0 16,9-1 0-16,-6 0 0 0,9-1 0 16,-4 1 0-16,3 0 0 15,-3 1 0-15,-1-7 0 16,2 5 0-16,-6 1 0 0,-1-1 0 16,6-4 0-16,-4 3 0 15,1-1 0-15,0 1 0 16,2-2 0-16,1 5 0 15,-1-5 0-15,5-3 0 16,-8 4 0-16,7-5 0 0,0 3 0 16,1-3 0-16,2-2 0 15,-3 4 0-15,-2 0 0 16,1-1 0-16,4 1 0 16,-2-1 0-16,0 0 0 0,-2 1 0 15,2 2 0-15,-2-3 0 16,4 3 0-16,2-1 0 15,-2 3 0-15,1-10 0 16,2 9 0-16,-2-3 0 0,3-5 0 16,-3 5 0-16,2-1 0 15,-3 1 0-15,1-6 0 16,3 7 0-16,-3-1 0 0,2 0 0 16,0-2 0-16,2 2 0 15,2 2 0-15,1-3 0 16,-2 1 0-16,1 2 0 15,1-3 0-15,2 1 0 0,4 0 0 16,-7 2 0-16,8 1 0 16,-2-4 0-16,1 4 0 15,-4-4 0-15,-5 0 0 16,1 1 0-16,-6-5 0 16,-5-1 0-16,-4-2 0 0,-4 2 0 15,-20-8 0-15,19 6 0 16,-19-6 0-16,0 0 0 15,0 0 0-15,0 0 0 16,11 4 0-16,-11-4 0 0,0 0 0 16,0 0 0-16,0 0 0 15,0 0 0-15,0 0 0 16,0 0 0-16,0 0 0 0,0 0 0 16,0 0 0-16,0 0 0 15,0 0 0-15,0 0 0 16,0 0 0-16,0 0 0 15,0 0 0-15,0 0 0 0,0 0 0 16,0 0 0-16,0 0 0 16,0 0 0-16,0 0 0 15,0 0 0-15,0 0 0 16,0 0 0-16,0 0 0 16,0 0 0-16,0 0 0 0,0 0 0 15,0 0 0-15,0 0 0 16,0 0 0-16,0 0 0 15,0 0 0-15,0 0 0 16,0 0 0-16,0 0 0 0,0 0 0 16,0 0 0-16,0 0 0 15,0 0 0-15,0 0 0 16,0 0 0-16,0 0 0 16,0 0 0-16,0 0 0 0,0 0 0 15,0 0 0-15,0 0 0 16,0 0 0-16,0 0 0 15,0 0 0-15,0 0 0 0,0 0 0 16,0 0 0-16,0 0 0 16,0 0 0-16,0 0 0 15,0 0 0-15,0 0 0 16,0 0 0-16,0 0 0 0,0 0 0 16,0 0 0-16,0 0 0 15,0 16 0-15,0-16 0 16,0 20 0-16,0-20 0 15,0 27 0-15,0-15 0 16,3 5 0-16,-3 5 0 0,0-4 0 16,0 3 0-16,0-5 0 15,0 8 0-15,0-2 0 16,0-1 0-16,0 3 0 16,0-1 0-16,0 3 0 0,0 1 0 15,0-3 0-15,0 2 0 16,0 1 0-16,0-1 0 15,0 1 0-15,0 0 0 0,0-1 0 16,0 0 0-16,0 2 0 16,0-5 0-16,0-2 0 15,3-2 0-15,1-2 0 16,-1-1 0-16,1 0 0 0,-1-1 0 16,-3-1 0-16,2 2 0 15,-2 4 0-15,0 2 0 16,0 3 0-16,0-1 0 15,0 3 0-15,-2-8 0 16,2 1 0-16,-3-4 0 0,3-6 0 16,0-10 0-16,-4 16 0 15,4-16 0-15,0 0 0 16,0 0 0-16,0 0 0 16,0 0 0-16,0 0 0 0,0 0 0 15,0 0 0-15,0 0 0 16,0 0 0-16,0 0 0 15,0 10 0-15,0-10 0 0,0 0 0 16,-7 14 0-16,7-14 0 16,0 0 0-16,0 11 0 15,0-11 0-15,0 0 0 16,0 0 0-16,0 0 0 0,0-7-28 16,0 7-63-16,-10-20-2 15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6:13.56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AF810DB-2758-438F-AB00-0BF4B861E639}" emma:medium="tactile" emma:mode="ink">
          <msink:context xmlns:msink="http://schemas.microsoft.com/ink/2010/main" type="inkDrawing"/>
        </emma:interpretation>
      </emma:emma>
    </inkml:annotationXML>
    <inkml:trace contextRef="#ctx0" brushRef="#br0">11 39 236 0,'0'0'9'0,"0"0"4"16,0 0 4-16,-10-13 4 16,10 13 1-16,0-14 3 15,0 14 0-15,0-13 3 16,0 13-7-16,0 0-3 0,10 13-3 16,-6 14-2-16,-1 10-4 15,-3 14 0-15,0 4 0 16,0 12-2-16,4 10-1 0,-1 13-1 15,1 9-2-15,-1 13-3 16,4 7 0-16,3 8 0 16,-1 6 0-16,-2 5 0 15,-4-1 0-15,-3 0 0 0,0-14 0 16,-3-13 0-16,-4-14 0 16,0-5 0-16,-2-24 0 15,-1-10 0-15,0-18 0 16,3-13 0-16,3-5 0 0,4-21 0 15,0 0 0-15,0 0 0 16,0 0 0-16,-19-30 0 16,19 6-64-16,0-6-29 15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6:21.80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2A15D3B-911E-4705-87C2-0D9673746F20}" emma:medium="tactile" emma:mode="ink">
          <msink:context xmlns:msink="http://schemas.microsoft.com/ink/2010/main" type="inkDrawing" rotatedBoundingBox="18101,3978 33214,3798 33251,6901 18138,7081" semanticType="enclosure" shapeName="Other">
            <msink:sourceLink direction="with" ref="{34BD55AD-374C-4AA2-A319-2418893BD3CE}"/>
            <msink:sourceLink direction="with" ref="{A13136D7-F81C-4D0E-8BE8-FF5601D4DB8F}"/>
            <msink:sourceLink direction="with" ref="{6E4412D9-B9DD-4356-917B-6B958947D32C}"/>
          </msink:context>
        </emma:interpretation>
      </emma:emma>
    </inkml:annotationXML>
    <inkml:trace contextRef="#ctx0" brushRef="#br0">407 457 303 0,'0'0'1'0,"0"0"2"0,-20 0-1 15,20 0 2-15,-14-6 1 16,14 6 3-16,0 0 2 15,0-21 3-15,10 11 1 16,28 6 0-16,8 2 3 0,15 2-3 16,18 0 0-16,12 0-1 15,14 2-2-15,12 2-3 16,14-4-1-16,9-4-2 16,14-2-1-16,10-4 1 0,14-13-3 15,9-7 0-15,21 0 0 16,3-3 0-16,16 2-1 15,8-2 2-15,-4 7 0 0,10-2-2 16,0 2 1-16,-10 5 1 16,-2 9-1-16,2-5 1 15,-11 4-2-15,-1-3 0 16,-9-9 1-16,2 9-1 16,-4 6-1-16,-1-1 2 0,-10 8-2 15,-2 0 0-15,-2-1 0 16,-5 8 1-16,-6 6-2 15,-8-1 4-15,0 5-3 16,-4-4 0-16,8-6 0 0,-4 0 0 16,-4-2 0-16,9-2 0 15,-2 0 0-15,4-6 0 16,-4-4 0-16,4-4 0 16,4 8 0-16,-11-1 0 0,0 3 0 15,-6 1 0-15,-1 3 0 16,-3 0 0-16,1 3 0 15,-2 1 0-15,-9-1 0 0,11-3 0 16,2 0 0-16,-3 0 0 16,6 0 0-16,2 4 0 15,-1-4 0-15,-1 2 0 16,4 2 0-16,0 6 0 16,-2 0 0-16,-5 8 0 0,7-1 0 15,-3-5 0-15,9-2 0 16,-6 7 0-16,5-4 0 15,2-3 0-15,-4 1 0 16,-6-9 0-16,-4 2 0 0,-2-2 0 16,-8 6 0-16,-11-2 0 15,-10-2 0-15,-7 2 0 16,-5-6 0-16,-10 8 0 16,1-5 0-16,-12 1 0 0,-6 2 0 15,1-2 0-15,-15-2 0 16,-9 6 0-16,-14-2 0 15,-7 0 0-15,-15 1 0 0,-15-3 0 16,-6 2 0-16,-17-6 0 16,7 10 0-16,-7-10 0 15,-4 24 0-15,4-24 0 16,-7 24 0-16,7-5 0 16,0 5 0-16,0 5 0 0,4 5 0 15,-4 2 0-15,0 11 0 16,3 0 0-16,-3 10 0 15,-10 6 0-15,-7 4 0 16,1 3 0-16,-1 14 0 0,3-2 0 16,1 16 0-16,2-3 0 15,6 10 0-15,5-1 0 16,5 2 0-16,6 0 0 16,6-3 0-16,0 2 0 0,2-8 0 15,2 0 0-15,2-14 0 16,-2-3 0-16,2-7 0 15,-1-6 0-15,-5-10 0 0,-10-11 0 16,7-1 0-16,-4-12 0 16,-3 7 0-16,-7-11 0 15,-10-5 0-15,-4 0 0 16,0-5 0-16,-12-5 0 16,-15-4 0-16,-5 0 0 0,-11-7 0 15,-10 0 0-15,-13 1 0 16,-7-2 0-16,-10 2 0 15,-8 6 0-15,-8 1 0 16,-8-3 0-16,-6 2 0 0,-4 2 0 16,-2 1 0-16,-12 1 0 15,-2-2 0-15,-5-2 0 16,-1 4 0-16,-4-1 0 16,-3-4 0-16,-5 8 0 0,-6-1 0 15,4 2 0-15,-5-3 0 16,2 1 0-16,-1 0 0 15,-3 4 0-15,7-7 0 0,-1 4 0 16,4-8 0-16,0 1 0 16,3-3 0-16,0 3 0 15,-4-2 0-15,2-4 0 16,-1 0 0-16,-3 4 0 0,-7 2 0 16,2 0 0-16,-5 4 0 15,-1-5 0-15,1 1 0 16,3-3 0-16,7 0 0 15,-8-1 0-15,7-6 0 16,10 0 0-16,5 0 0 0,3-6 0 16,5-1 0-16,-9 3 0 15,10-2 0-15,-3-1 0 16,7 5 0-16,-5-5 0 16,-3 0 0-16,-5 4 0 0,-2-1 0 15,5 1 0-15,-1-4 0 16,3 1 0-16,-5 0 0 15,-1 6 0-15,-4-8 0 0,8 2 0 16,-5-5 0-16,-2 1 0 16,-8 4 0-16,-2-2 0 15,-10 6 0-15,-4-2 0 16,-3 1 0-16,-4 3 0 0,-6 0 0 16,-1 9 0-16,-3-1 0 15,5-2 0-15,-1 4 0 16,9-7 0-16,4 5 0 15,1-2 0-15,11-6 0 0,9 2 0 16,5-2 0-16,9 0 0 16,8 0 0-16,7 0 0 15,4 0 0-15,10 6 0 16,3-4 0-16,11 2 0 16,5 0 0-16,8 2 0 0,6 0 0 15,10-2 0-15,1 3 0 16,9-4 0-16,4 0 0 15,2 3 0-15,6 1 0 0,1-1 0 16,8-6 0-16,-1 0 0 16,7 0 0-16,7 0 0 15,0-13 0-15,10 1 0 16,3-15 0-16,7-4 0 0,0-2 0 16,3-10 0-16,-2-4 0 15,4-7 0-15,-4-6 0 16,2-10 0-16,-3 0 0 15,-4-10 0-15,-3-7 0 0,1-2 0 16,-7-15 0-16,0-6 0 16,-1 0 0-16,-7-7 0 15,8 3 0-15,-4 4 0 0,3 0 0 16,-2 7 0-16,2 9 0 16,1 3 0-16,0 12 0 15,-5-1 0-15,6 7 0 16,1-2 0-16,2 6 0 15,2 1 0-15,3 10 0 0,4 3 0 16,3 2 0-16,7 13 0 16,0-1 0-16,0 12 0 15,0 5 0-15,10 5 0 16,1-1 0-16,9 6 0 0,-4 4 0 16,8 0 0-16,12 3 0 15,12 5 0-15,5-6 0 16,14 8 0-16,11 0 0 15,1 0 0-15,23 8 0 0,-6-8-71 16,21 0-21-16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09:32.3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2F8D36F-B608-40C8-8278-08F5168CEFB8}" emma:medium="tactile" emma:mode="ink">
          <msink:context xmlns:msink="http://schemas.microsoft.com/ink/2010/main" type="writingRegion" rotatedBoundingBox="8079,2726 8678,2726 8678,7834 8079,7834">
            <msink:destinationLink direction="with" ref="{E9A645CC-716E-4C19-B53E-2E1A2EC74BAB}"/>
          </msink:context>
        </emma:interpretation>
      </emma:emma>
    </inkml:annotationXML>
    <inkml:traceGroup>
      <inkml:annotationXML>
        <emma:emma xmlns:emma="http://www.w3.org/2003/04/emma" version="1.0">
          <emma:interpretation id="{2DB84A84-8ECE-4449-AD9C-35137A662D5F}" emma:medium="tactile" emma:mode="ink">
            <msink:context xmlns:msink="http://schemas.microsoft.com/ink/2010/main" type="paragraph" rotatedBoundingBox="8079,2726 8678,2726 8678,7834 8079,78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0DC6D6-3366-4428-9F3C-687C4B773BB4}" emma:medium="tactile" emma:mode="ink">
              <msink:context xmlns:msink="http://schemas.microsoft.com/ink/2010/main" type="line" rotatedBoundingBox="8079,2726 8678,2726 8678,7834 8079,7834"/>
            </emma:interpretation>
          </emma:emma>
        </inkml:annotationXML>
        <inkml:traceGroup>
          <inkml:annotationXML>
            <emma:emma xmlns:emma="http://www.w3.org/2003/04/emma" version="1.0">
              <emma:interpretation id="{9D1C5970-CAD7-46EB-B2C2-F91A3069222D}" emma:medium="tactile" emma:mode="ink">
                <msink:context xmlns:msink="http://schemas.microsoft.com/ink/2010/main" type="inkWord" rotatedBoundingBox="8169,2726 8678,2726 8678,3363 8169,3363">
                  <msink:destinationLink direction="with" ref="{A228929D-0927-4512-91A4-AE29D23E904E}"/>
                  <msink:destinationLink direction="with" ref="{390DE6C7-1CEE-49BA-8A6C-58B05DC12E26}"/>
                  <msink:destinationLink direction="with" ref="{40A85922-B10F-4930-8655-1D8DBF0C7119}"/>
                </msink:context>
              </emma:interpretation>
              <emma:one-of disjunction-type="recognition" id="oneOf0">
                <emma:interpretation id="interp0" emma:lang="en-US" emma:confidence="1">
                  <emma:literal>: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k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1550-12736 280 0,'0'0'9'0,"0"0"5"15,0 0 2-15,-17 0 3 16,17 0 0-16,-26 10 1 16,9-1 2-16,-4 5-1 15,1 8-8-15,-6 8-4 0,2 3-2 16,5 16-2-16,2 0 0 16,3 7-1-16,11 8 0 15,3-4-2-15,3-7 1 0,17-3-1 16,7-10 0-16,7-14 0 15,2-12 0-15,12-14-1 16,2-16 0-16,0-15-1 16,3-12 1-16,-3-7-2 0,-3-9 1 15,-6-8 0-15,-11 0 0 16,-13-2 0-16,-14 4 0 16,-6 12 0-16,-18 6 0 15,-12 10 0-15,-10 13-1 16,-5 15 1-16,-9 9-2 0,4 9-2 15,-4 5-15-15,0 17-61 16,14 6-3-16</inkml:trace>
          <inkml:trace contextRef="#ctx0" brushRef="#br0" timeOffset="-718.7427">1447-8220 331 0,'0'0'7'15,"0"0"1"-15,-21 0 4 16,11 0 2-16,-7 6 2 0,1-2 0 16,-1 5 1-16,-7 4 1 15,7 10-6-15,-2-3-2 16,2 6-2-16,3 9-1 16,5-2-1-16,2 7-1 15,4 4-1-15,3-1-1 0,3 0 0 16,10 4-1-16,7-6 0 15,4-2 0-15,2-12-1 16,12 0 1-16,1-19-1 16,5-2 1-16,2-12 0 0,9-16-2 15,-5-5 0-15,0-15 0 16,-3-7 0-16,-8-6 0 16,-5-2 0-16,-13-4 0 0,-5 2 0 15,-16 0 0-15,-2 4 0 16,-19 13 0-16,-6 3 0 15,-10 13 0-15,-7 9 0 16,-6 8 0-16,3 9 0 0,-6 6-7 16,10 11-27-16,15-4-50 15,-8-3-2-15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0:10.3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9F80F7C-BA96-4C31-A885-005A4FB91590}" emma:medium="tactile" emma:mode="ink">
          <msink:context xmlns:msink="http://schemas.microsoft.com/ink/2010/main" type="inkDrawing" rotatedBoundingBox="27269,7096 27378,8854 27320,8857 27211,7100" semanticType="callout" shapeName="Other">
            <msink:sourceLink direction="with" ref="{850537E3-0D14-49D3-8148-16218108DCD4}"/>
            <msink:sourceLink direction="with" ref="{FED8588C-171F-4430-AE3F-0D453257263F}"/>
            <msink:sourceLink direction="with" ref="{BF1D6F11-D20E-4DA5-9913-D0DA4C8544CD}"/>
          </msink:context>
        </emma:interpretation>
      </emma:emma>
    </inkml:annotationXML>
    <inkml:trace contextRef="#ctx0" brushRef="#br0">3 0 313 0,'0'0'5'0,"0"0"1"0,0 0 1 15,0 0 3-15,-3 17 1 16,3-17 2-16,0 20 2 15,0 0 2-15,0 7-4 16,0 15 0-16,0 12 0 16,3 17-3-16,-3 10 0 0,4 14-1 15,-4 16-2-15,3 6 0 16,1 3-2-16,2 4-2 16,8 0 1-16,-4-5-1 15,-1-3-1-15,-2-8 2 0,3-10-1 16,-3-13-2-16,3-14 1 15,-3-16-3-15,-3-14-5 16,-1-7-17-16,13-27-59 16,-2-11-6-16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0:13.8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21D9318-58CE-4BE4-8CBA-6A0A0439E5B7}" emma:medium="tactile" emma:mode="ink">
          <msink:context xmlns:msink="http://schemas.microsoft.com/ink/2010/main" type="writingRegion" rotatedBoundingBox="24957,2850 25730,2850 25730,3421 24957,3421"/>
        </emma:interpretation>
      </emma:emma>
    </inkml:annotationXML>
    <inkml:traceGroup>
      <inkml:annotationXML>
        <emma:emma xmlns:emma="http://www.w3.org/2003/04/emma" version="1.0">
          <emma:interpretation id="{2DE8D2D9-E108-44FB-BAB8-6A0A5D12A8EA}" emma:medium="tactile" emma:mode="ink">
            <msink:context xmlns:msink="http://schemas.microsoft.com/ink/2010/main" type="paragraph" rotatedBoundingBox="24957,2850 25730,2850 25730,3421 24957,34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48436B-29FC-46F9-B194-11B027ABD28F}" emma:medium="tactile" emma:mode="ink">
              <msink:context xmlns:msink="http://schemas.microsoft.com/ink/2010/main" type="line" rotatedBoundingBox="24957,2850 25730,2850 25730,3421 24957,3421"/>
            </emma:interpretation>
          </emma:emma>
        </inkml:annotationXML>
        <inkml:traceGroup>
          <inkml:annotationXML>
            <emma:emma xmlns:emma="http://www.w3.org/2003/04/emma" version="1.0">
              <emma:interpretation id="{EF18F78E-A098-43E2-B663-2C32DD08D46A}" emma:medium="tactile" emma:mode="ink">
                <msink:context xmlns:msink="http://schemas.microsoft.com/ink/2010/main" type="inkWord" rotatedBoundingBox="24957,2850 25730,2850 25730,3421 24957,3421"/>
              </emma:interpretation>
              <emma:one-of disjunction-type="recognition" id="oneOf0">
                <emma:interpretation id="interp0" emma:lang="en-US" emma:confidence="0">
                  <emma:literal>o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C</emma:literal>
                </emma:interpretation>
              </emma:one-of>
            </emma:emma>
          </inkml:annotationXML>
          <inkml:trace contextRef="#ctx0" brushRef="#br0">-5409 101 401 0,'0'0'6'0,"-7"-7"1"16,-9 3 1-16,-1 4 1 16,-17 0 1-16,1 0 1 0,-6 0 0 15,-15 17 1-15,1 9-5 16,-2 5-2-16,8 6-1 16,8 6 0-16,11 9-1 15,11 3 0-15,12 2-1 0,17-14 0 16,22-6-1-16,23-4 1 15,17-19 1-15,7-14-3 16,9-11 0-16,-1-22 0 16,2-14 0-16,-3-3 0 15,-19-7 0-15,-21-2 0 0,-18-2 0 16,-20-2 0-16,-14 3 0 16,-25 6 0-16,-15 14 0 15,-22 11-9-15,-8 22-14 16,-14 7-61-16,-12 16-3 0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0:59.2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43DE10D-329E-4DB9-8879-42260FF40135}" emma:medium="tactile" emma:mode="ink">
          <msink:context xmlns:msink="http://schemas.microsoft.com/ink/2010/main" type="inkDrawing" rotatedBoundingBox="28617,4452 28679,5096 28626,5101 28564,4457" semanticType="callout" shapeName="Other">
            <msink:sourceLink direction="with" ref="{0A4B3A32-EC8E-476B-AFD3-40151667F2C8}"/>
            <msink:sourceLink direction="with" ref="{4AA9D121-83C7-481D-8C2B-FE3005826ADA}"/>
          </msink:context>
        </emma:interpretation>
      </emma:emma>
    </inkml:annotationXML>
    <inkml:trace contextRef="#ctx0" brushRef="#br0">-1109-2303 347 0,'0'0'5'0,"0"0"2"16,0 0 3-16,0 0 2 15,10 0 3-15,-10 0 1 16,0 0 1-16,0 0 1 16,14 3-2-16,-14-3-3 15,0 0-2-15,9 16-1 0,-9-16-2 16,7 25-2-16,3-8-6 16,-7 2 0-16,4 7 0 15,0 1 0-15,-7 11 0 0,3 1 0 16,1 1 0-16,-4 7 0 15,0-4 0-15,3 4 0 16,-3-3 0-16,0-4 0 16,7-3 0-16,-5-4 0 0,-2-6 0 15,5-3 0-15,-5-5 0 16,0-5 0-16,0-14 0 16,0 16 0-16,0-16 0 0,0 0 0 15,0 0 0-15,0 0 0 16,0 0 0-16,0 0 0 15,0 0 0-15,0 0 0 16,0 0 0-16,0 0 0 0,0-10 0 16,0 10-2-16,0 0-91 15,0 0 0-15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1:00.3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EBB8219-FBFC-4FB3-9A57-EDFA3AF40EB2}" emma:medium="tactile" emma:mode="ink">
          <msink:context xmlns:msink="http://schemas.microsoft.com/ink/2010/main" type="inkDrawing" rotatedBoundingBox="30707,4487 31294,4081 31624,4558 31036,4964" shapeName="Other"/>
        </emma:interpretation>
      </emma:emma>
    </inkml:annotationXML>
    <inkml:trace contextRef="#ctx0" brushRef="#br0">1436-2424 298 0,'0'0'6'0,"0"0"5"0,0 0 3 16,0 0 3-16,0-12 2 16,0 12 4-16,0 0-2 15,0-17 1-15,0 17-5 0,0 0-5 16,0 0-3-16,0 0-2 15,-16-4-2-15,6 4-1 16,-4 12-1-16,-10 0 1 16,5 3 0-16,-9 3-1 0,6 3-1 15,-6 2 1-15,6 6-1 16,1 6 0-16,4-5 1 16,0 6-3-16,10 1 0 15,4 0 0-15,3 4 0 16,0-3 0-16,13-1 0 0,8-3 0 15,3-3 0-15,9-8 0 16,0-8 0-16,11-5 0 16,6-6 0-16,0-8 0 0,10-8 0 15,-3-9 0-15,0-4 0 16,-7-10 0-16,-5-6 0 16,-6-1 0-16,-8-3 0 0,-8-8 0 15,-10 8 0-15,-9-5 0 16,-4-1 0-16,-17 2 0 15,-9 8 0-15,-5 5 0 16,-12 5 0-16,-4 15 0 0,-11 6 0 16,-4 10 0-16,-2 3 0 15,-3 20 0-15,-4 0-4 16,-13 21-84-16,14 7-1 16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7:05.5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7D6957-5EC6-4B66-BD4E-05BBB96BB17E}" emma:medium="tactile" emma:mode="ink">
          <msink:context xmlns:msink="http://schemas.microsoft.com/ink/2010/main" type="inkDrawing" rotatedBoundingBox="27675,5322 31932,5057 31938,5151 27681,5416" shapeName="Other"/>
        </emma:interpretation>
      </emma:emma>
    </inkml:annotationXML>
    <inkml:trace contextRef="#ctx0" brushRef="#br0">0 292 285 0,'0'0'7'0,"0"0"2"16,0 0 3-16,11-14 1 15,6 12 1-15,3-2 2 0,3 0 2 16,11 4 2-16,13-6-6 16,6 6-3-16,11 0-2 15,10 2 1-15,0-2-3 16,15 0-1-16,13-2 0 16,-2-6-3-16,10 8-1 0,7-6 2 15,0-1-2-15,7-6-1 16,4 0 1-16,-1 3 0 15,-7 6-2-15,1-2 2 16,-11 2-1-16,-2 2-1 0,-11-2 1 16,1 4 0-16,-8 0 0 15,-6 0-1-15,-1 0 2 16,-2 0-1-16,3 0 0 0,-1-3 1 16,4 0-1-16,-4-1 1 15,-2 1 0-15,3-7 0 16,4 2-1-16,-5 2 1 15,1-2-1-15,-3 2 0 0,2-4 0 16,4-3 0-16,0-1-1 16,4 2 1-16,-2-2 1 15,-4 4 0-15,-6-2 1 16,-5 2-1-16,-3-5 0 16,-14 5-2-16,-13 4 0 0,-4 4 0 15,-18-4 0-15,-1 4 0 16,-4-2 0-16,-3 2 0 15,-14 2 0-15,17 0 0 16,-17 0 0-16,0 0 0 0,16 6 0 16,-16 4-58-16,0-10-30 15,0 0-3-15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5:59.11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C746497-507B-45ED-8861-9735D89F80AE}" emma:medium="tactile" emma:mode="ink">
          <msink:context xmlns:msink="http://schemas.microsoft.com/ink/2010/main" type="writingRegion" rotatedBoundingBox="29794,7903 32844,7605 33195,11188 30145,11487">
            <msink:destinationLink direction="with" ref="{2E9FC96F-4113-4C54-9AC7-5A67CFF165C4}"/>
          </msink:context>
        </emma:interpretation>
      </emma:emma>
    </inkml:annotationXML>
    <inkml:traceGroup>
      <inkml:annotationXML>
        <emma:emma xmlns:emma="http://www.w3.org/2003/04/emma" version="1.0">
          <emma:interpretation id="{21B08266-D0AA-439B-8BC9-C37E4B8E1A64}" emma:medium="tactile" emma:mode="ink">
            <msink:context xmlns:msink="http://schemas.microsoft.com/ink/2010/main" type="paragraph" rotatedBoundingBox="29794,7903 32728,7616 32827,8623 29893,89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7FD0E5-2405-4E15-9ABE-60E4027918F8}" emma:medium="tactile" emma:mode="ink">
              <msink:context xmlns:msink="http://schemas.microsoft.com/ink/2010/main" type="line" rotatedBoundingBox="29794,7903 32728,7616 32827,8623 29893,8911">
                <msink:destinationLink direction="with" ref="{4E9AF221-0A7C-4169-9632-2EBC020AD20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254F221-34FF-46D7-A38B-159906E431AF}" emma:medium="tactile" emma:mode="ink">
                <msink:context xmlns:msink="http://schemas.microsoft.com/ink/2010/main" type="inkWord" rotatedBoundingBox="29794,7903 32728,7616 32827,8623 29893,8911"/>
              </emma:interpretation>
              <emma:one-of disjunction-type="recognition" id="oneOf0">
                <emma:interpretation id="interp0" emma:lang="en-US" emma:confidence="1">
                  <emma:literal>Store.</emma:literal>
                </emma:interpretation>
                <emma:interpretation id="interp1" emma:lang="en-US" emma:confidence="0">
                  <emma:literal>Store</emma:literal>
                </emma:interpretation>
                <emma:interpretation id="interp2" emma:lang="en-US" emma:confidence="0">
                  <emma:literal>store.</emma:literal>
                </emma:interpretation>
                <emma:interpretation id="interp3" emma:lang="en-US" emma:confidence="0">
                  <emma:literal>Stare.</emma:literal>
                </emma:interpretation>
                <emma:interpretation id="interp4" emma:lang="en-US" emma:confidence="0">
                  <emma:literal>Store,</emma:literal>
                </emma:interpretation>
              </emma:one-of>
            </emma:emma>
          </inkml:annotationXML>
          <inkml:trace contextRef="#ctx0" brushRef="#br0">7157-2635 316 0,'0'0'8'0,"0"0"2"16,0 0 1-16,0-12 2 15,0 12 2-15,0 0 2 0,-21-17 0 16,2 14 0-16,-12 3-6 16,-9 6-3-16,-10 5 0 15,-7 4-2-15,-3 6-3 16,0 5 0-16,0 5-2 0,6 6 0 16,10-1-1-16,11 1 0 15,16 3-1-15,10 4 0 16,10-8 1-16,21 2-1 15,13-5 1-15,14-3 0 0,11-11 0 16,9 1 0-16,3-6 1 16,-4-5 0-16,4 1 1 15,-8-2 0-15,-4 2 0 16,-12 4-1-16,-17-2 1 0,-6 5 0 16,-10-1 0-16,-10 4-1 15,-12 4 1-15,-14 3 0 16,-5 4 1-16,-2-2 0 15,-15 0 1-15,-2 4-1 0,-4 2 1 16,-3-5 0-16,-1 0-1 16,4-3 0-16,1-3-1 15,1-11-2-15,9 1 0 16,10-12 0-16,5-10-12 0,21-4-27 16,21-21-47-16,2-14-3 15</inkml:trace>
          <inkml:trace contextRef="#ctx0" brushRef="#br0" timeOffset="281.2287">7499-2771 431 0,'0'0'4'16,"0"0"2"-16,0 0-1 16,0 0 2-16,-7 16 1 0,0 5 1 15,0 5 1-15,-3 11 1 16,3 10-4-16,-3 10-1 15,1 16-1-15,2 8-3 16,7 5-2-16,0 5 0 0,4 3 0 16,6-3 0-16,-3-5 0 15,12-11-7-15,-5-14-13 16,10-25-60-16,-8 1-10 16</inkml:trace>
          <inkml:trace contextRef="#ctx0" brushRef="#br0" timeOffset="416.0374">7067-2240 425 0,'0'0'2'15,"0"0"1"-15,7-4 1 16,10 2 2-16,9-12-1 16,14 4 1-16,11-7 0 15,15-3-3-15,15-4-7 16,13 5-19-16,3-1-56 15,-4 0-4-15</inkml:trace>
          <inkml:trace contextRef="#ctx0" brushRef="#br0" timeOffset="1572.3025">7945-2327 447 0,'0'0'4'0,"0"0"-1"16,-17 6 2-16,3 8 0 15,-6 6 1-15,-3 7 1 16,-11 7 0-16,-6 11 0 16,2 6-4-16,2 6 1 15,3-3-1-15,6 2-1 0,6-10-1 16,14-5 0-16,7-6 0 16,14-19-1-16,17-10-1 15,5-10-1-15,11-12-1 16,4-15 1-16,6-6-1 0,-7-9 1 15,0-1 0-15,-14-4 0 16,-8 3 2-16,-11-2 1 16,-17 6 0-16,0 4 1 0,-21 7-1 15,-5 5 0-15,-8 11 1 16,3 5-1-16,-2 8 0 16,4 4 1-16,8 6-1 15,1 12-1-15,16 2 1 0,1 3 0 16,3 8-1-16,17 1 0 15,3-2 1-15,7 1-1 16,10-1 0-16,6-7 0 16,4-10 0-16,1-2 0 0,7-11 0 15,-7-4 0-15,-1-10 0 16,-7-8 0-16,-3-1 0 16,-14-12 1-16,-9 5 0 15,-14-3-1-15,-4-1 0 16,-13 8 0-16,-6 3 0 0,-11 3 1 15,1 3-2-15,4 7 1 16,1 6 0-16,4 4 0 16,14 0 0-16,10 0 0 0,0 0 0 15,24-6 0-15,7-1 0 16,5-3 0-16,7 1 1 16,4-5-1-16,-3-3 0 15,3-1 1-15,-11 6-1 0,-2-2 2 16,-6 7-2-16,-9 1 0 15,-5 2 0-15,-14 4 0 16,17-2 0-16,-17 2 0 16,0 0 0-16,0 0 0 0,0 0 0 15,12 0 0-15,-12 0 0 16,0 0 0-16,17 0 0 16,-17 0 0-16,11 2 0 15,-11-2 0-15,0 0 0 16,0 0 0-16,3 20 0 0,-3-20 0 15,0 17 0-15,0-3 0 16,-3 0 0-16,-4 3 0 16,7 2 0-16,0 1 0 0,0 3 0 15,0 8 0-15,3-4 0 16,7 5 0-16,-3 5 0 16,7-3 0-16,-7-1 0 15,5 1 0-15,9-5 0 0,-9-3 0 16,2-1 0-16,3-1 0 15,-3-4 0-15,3-7 0 16,2-3 0-16,1-4 0 16,1-3 0-16,8-3 0 0,2-9 0 15,6-7 0-15,2-11 0 16,6-8 0-16,1-5 0 16,4-13 0-16,-5-4 0 15,-2-12 0-15,0-2 0 0,-3-2 0 16,-6-7 0-16,-8 9 0 15,-5 4 0-15,-8 12 0 16,-6 0 0-16,-7 22 0 16,-7 7 0-16,-13 15 0 0,-4 11 0 15,1 11 0-15,-6 8 0 16,-2 7 0-16,7 15 0 16,1 10 0-16,6 5 0 15,7 4 0-15,7 6 0 0,3 6 0 16,10-7 0-16,14 0 0 15,5-13 0-15,11-5 0 16,8-10-15-16,-8-20-21 16,-4-7-52-16,12-10-2 0</inkml:trace>
          <inkml:trace contextRef="#ctx0" brushRef="#br0" timeOffset="1712.9387">9548-2543 441 0,'0'0'7'0,"0"0"1"15,0 0 1-15,-12 6 1 16,12-6-1-16,-7 17 1 16,7-17-4-16,-14 13-9 15,14-13-79-15,7 10-5 0</inkml:trace>
        </inkml:traceGroup>
      </inkml:traceGroup>
    </inkml:traceGroup>
    <inkml:traceGroup>
      <inkml:annotationXML>
        <emma:emma xmlns:emma="http://www.w3.org/2003/04/emma" version="1.0">
          <emma:interpretation id="{A61B4696-DC45-40A1-90CE-E1AECB07DBE7}" emma:medium="tactile" emma:mode="ink">
            <msink:context xmlns:msink="http://schemas.microsoft.com/ink/2010/main" type="paragraph" rotatedBoundingBox="30426,10002 32956,9401 33363,11113 30833,117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DBD3E9-D617-4158-803C-C3C9E1E99264}" emma:medium="tactile" emma:mode="ink">
              <msink:context xmlns:msink="http://schemas.microsoft.com/ink/2010/main" type="line" rotatedBoundingBox="30426,10002 32956,9401 33363,11113 30833,11714"/>
            </emma:interpretation>
          </emma:emma>
        </inkml:annotationXML>
        <inkml:traceGroup>
          <inkml:annotationXML>
            <emma:emma xmlns:emma="http://www.w3.org/2003/04/emma" version="1.0">
              <emma:interpretation id="{A68A4A47-C732-4AE6-B7BE-09B139837297}" emma:medium="tactile" emma:mode="ink">
                <msink:context xmlns:msink="http://schemas.microsoft.com/ink/2010/main" type="inkWord" rotatedBoundingBox="30426,10002 32956,9401 33363,11113 30833,11714"/>
              </emma:interpretation>
              <emma:one-of disjunction-type="recognition" id="oneOf1">
                <emma:interpretation id="interp5" emma:lang="en-US" emma:confidence="0">
                  <emma:literal>don;</emma:literal>
                </emma:interpretation>
                <emma:interpretation id="interp6" emma:lang="en-US" emma:confidence="0">
                  <emma:literal>long,</emma:literal>
                </emma:interpretation>
                <emma:interpretation id="interp7" emma:lang="en-US" emma:confidence="0">
                  <emma:literal>onions</emma:literal>
                </emma:interpretation>
                <emma:interpretation id="interp8" emma:lang="en-US" emma:confidence="0">
                  <emma:literal>onion;</emma:literal>
                </emma:interpretation>
                <emma:interpretation id="interp9" emma:lang="en-US" emma:confidence="0">
                  <emma:literal>tong,</emma:literal>
                </emma:interpretation>
              </emma:one-of>
            </emma:emma>
          </inkml:annotationXML>
          <inkml:trace contextRef="#ctx0" brushRef="#br1" timeOffset="141590.7127">8020-774 406 0,'0'0'7'0,"0"0"2"16,0 0 2-16,0 0 2 15,0 0 0-15,0 0 2 16,-5 10 1-16,5 4 0 16,3 9-11-16,3 8-5 0,1 8 0 15,3 9 0-15,-3 5 0 16,6 12 0-16,-4 2 0 15,3 0 0-15,4 0 0 16,1 0 0-16,5-6 0 16,-5-15 0-16,7-2 0 0,-3-18 0 15,-9-9-90-15,16-10-1 16</inkml:trace>
          <inkml:trace contextRef="#ctx0" brushRef="#br1" timeOffset="141918.8958">8430-772 496 0,'0'0'1'0,"0"0"0"0,0 8 0 16,0-8 2-16,-21 27-2 16,8-11 1-16,-3 11 1 15,2 7 0-15,0 5-3 0,1-1 0 16,6-2 0-16,7 1 0 15,20-8 0-15,8-5 0 16,5-9 0-16,10-15 0 16,8-8 0-16,-4-15 0 0,-4-8 0 15,-2-5 0-15,-15-11 0 16,-9 3 0-16,-10-2 0 16,-7 6 0-16,-17 7 0 15,-7 5 0-15,-9 9 0 16,-1 11 0-16,-3 5-22 0,8 3-64 15,5 18-3-15</inkml:trace>
          <inkml:trace contextRef="#ctx0" brushRef="#br1" timeOffset="142325.0957">8812-892 466 0,'0'0'1'0,"0"0"1"0,0 0 0 16,0 0 0-16,0 0 0 16,0 0 1-16,2 12 1 15,8 11 0-15,4 17-1 0,3 5 0 16,7 10 0-16,-1 12 1 16,0-4-1-16,4 0-1 15,0-3 0-15,-3-9-1 16,-1-11 0-16,-13-10-1 0,3-13 0 15,-13-17 1-15,0 0-2 16,-6-25 2-16,-11-4-1 16,1-7 0-16,-5-12 2 15,4-2-2-15,3 0 0 0,8 5 0 16,2 4 0-16,4 4 0 16,4 11 0-16,9 12 0 15,8 10 0-15,5 8 0 16,5 20 0-16,2 12 0 0,4 8 0 15,-1 6 0-15,11 9 0 16,-9-4 0-16,1 1 0 16,-9-10-18-16,-6-15-67 15,0-1-4-15</inkml:trace>
          <inkml:trace contextRef="#ctx0" brushRef="#br1" timeOffset="142762.6078">9588-945 471 0,'0'0'3'0,"0"0"0"15,0 0-1-15,0 0 1 16,0 0 0-16,0 0 1 0,-13 0-1 16,13 0 0-16,-24 10-2 15,8 7-1-15,-1-1 1 16,0 9-1-16,8 1 0 15,2 8-1-15,7-1-1 0,0-3-1 16,9-3 1-16,15-3 0 16,3-2 0-16,10-5 1 15,2-3 1-15,-5-8 2 16,6 0 1-16,-9-2 1 0,-5-1 1 16,-9 7 0-16,-3 2-1 15,-14-2 0-15,0 2-4 16,-10 9 0-16,-4 1 0 15,0 5 0-15,-3 3 0 0,1 0 0 16,-4 1 0-16,1-1 0 16,-5 3 0-16,7-7 0 15,-6 9 0-15,-4-8 0 16,-4-15 0-16,1 1 0 0,-4-13 0 16,8 0-15-16,12-13-72 15,-12-14-3-15</inkml:trace>
          <inkml:trace contextRef="#ctx0" brushRef="#br1" timeOffset="142903.2226">9759-1065 485 0,'0'0'2'0,"7"17"-1"15,-7-3-2-15,7 16-20 0,-7-1-60 16,0 8-3-16</inkml:trace>
          <inkml:trace contextRef="#ctx0" brushRef="#br0" timeOffset="219636.0669">9595 84 306 0,'0'0'5'0,"0"0"2"16,0 0 3-16,0 0 2 0,-7 13 3 16,7-13 2-16,16 12 0 15,5-2 0-15,13-4-6 16,2 7 0-16,9-3-3 15,-2 3-3-15,3 0-1 0,-6 7-2 16,-2 0 2-16,-15 3-1 16,-13 5 1-16,-10 5 0 15,-10-3-1-15,-6 9 0 16,-5 0 0-16,-6 0-2 16,1 1-2-16,-2 1-6 15,-1-5-19-15,-12 0-56 0,22-3-1 16</inkml:trace>
          <inkml:trace contextRef="#ctx0" brushRef="#br0" timeOffset="219339.2007">7469 355 230 0,'0'0'11'0,"0"0"5"16,0 0 5-16,-17 0 3 16,17 0 2-16,-11 4 1 15,11-4 3-15,0 0-2 16,-13 2-8-16,13-2-6 15,0 0-4-15,7 14-2 16,13-4-2-16,3 0-2 0,8 1-1 16,8-5 1-16,15 4-2 15,13-4 0-15,7-2 0 16,10-4-2-16,9 0 1 16,11 0-1-16,0 0 0 0,10 3 1 15,0-3-1-15,-1 4 0 16,1-1 1-16,-2-3-1 15,-2 0 0-15,-7 0 1 0,-6 0 0 16,-6-7-1-16,-10-3 2 16,-7 3 0-16,-15-5 0 15,-8 1 0-15,-11 1 0 0,-7-2-1 16,-3 4 1-16,-2 2-1 16,-2-2-1-16,7 5 0 15,1 0-1-15,6-4 1 16,1 3-1-16,2 1 1 15,-3 3-1-15,-3-3 0 0,-7-1 0 16,-10 4-2-16,-4 0-3 16,-16 0-8-16,0 0-39 15,-5 0-32-15,-19 0-3 16</inkml:trace>
          <inkml:trace contextRef="#ctx0" brushRef="#br0" timeOffset="220167.3203">7729 155 349 0,'0'0'6'0,"0"0"2"0,0 0 3 16,-10-10 1-16,10 10 0 15,-16-14 1-15,6 8 0 16,-7-4 1-16,3 4-6 16,-9 2-2-16,3 4-3 15,-4 4 0-15,-2 6-1 0,-5 6-1 16,8 1 0-16,-1 5 1 15,4 8 0-15,1-2 0 16,8-1 1-16,1-4 0 16,10 3 1-16,0-6 0 0,4 3 0 15,2 1 0-15,5 3-1 16,-1-1 0-16,-3-2 0 16,2 3-1-16,1 2 0 15,4 3 0-15,3-3-1 0,2-6 0 16,12-3-4-16,-2-11-7 15,21-9-70-15,2 10-6 16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7:55.0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4660A20-F23F-4772-BF05-DC6E31A2965C}" emma:medium="tactile" emma:mode="ink">
          <msink:context xmlns:msink="http://schemas.microsoft.com/ink/2010/main" type="writingRegion" rotatedBoundingBox="2105,10362 5340,10071 5444,11225 2209,11517"/>
        </emma:interpretation>
      </emma:emma>
    </inkml:annotationXML>
    <inkml:traceGroup>
      <inkml:annotationXML>
        <emma:emma xmlns:emma="http://www.w3.org/2003/04/emma" version="1.0">
          <emma:interpretation id="{90BF39D5-7045-40A0-97ED-B8544860D468}" emma:medium="tactile" emma:mode="ink">
            <msink:context xmlns:msink="http://schemas.microsoft.com/ink/2010/main" type="paragraph" rotatedBoundingBox="2105,10362 5340,10071 5444,11225 2209,115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DFA9B9-83A9-4CF2-9503-9722DD2A569B}" emma:medium="tactile" emma:mode="ink">
              <msink:context xmlns:msink="http://schemas.microsoft.com/ink/2010/main" type="line" rotatedBoundingBox="2105,10362 5340,10071 5444,11225 2209,11517"/>
            </emma:interpretation>
          </emma:emma>
        </inkml:annotationXML>
        <inkml:traceGroup>
          <inkml:annotationXML>
            <emma:emma xmlns:emma="http://www.w3.org/2003/04/emma" version="1.0">
              <emma:interpretation id="{657B450D-1E32-4324-B71B-418FC4C84535}" emma:medium="tactile" emma:mode="ink">
                <msink:context xmlns:msink="http://schemas.microsoft.com/ink/2010/main" type="inkWord" rotatedBoundingBox="2105,10362 5340,10071 5444,11225 2209,11517"/>
              </emma:interpretation>
              <emma:one-of disjunction-type="recognition" id="oneOf0">
                <emma:interpretation id="interp0" emma:lang="en-US" emma:confidence="0">
                  <emma:literal>lay*</emma:literal>
                </emma:interpretation>
                <emma:interpretation id="interp1" emma:lang="en-US" emma:confidence="0">
                  <emma:literal>win*</emma:literal>
                </emma:interpretation>
                <emma:interpretation id="interp2" emma:lang="en-US" emma:confidence="0">
                  <emma:literal>tax*</emma:literal>
                </emma:interpretation>
                <emma:interpretation id="interp3" emma:lang="en-US" emma:confidence="0">
                  <emma:literal>Lay*</emma:literal>
                </emma:interpretation>
                <emma:interpretation id="interp4" emma:lang="en-US" emma:confidence="0">
                  <emma:literal>tix*</emma:literal>
                </emma:interpretation>
              </emma:one-of>
            </emma:emma>
          </inkml:annotationXML>
          <inkml:trace contextRef="#ctx0" brushRef="#br0">-4633-4947 341 0,'0'0'6'0,"0"0"2"0,0 0 2 16,0 0 4-16,-10-12 1 15,10 12 0-15,0 0 1 16,-14-10 2-16,14 10-5 0,0 0-2 15,-14-4-1-15,14 4-1 16,0 0-2-16,-12 0-1 16,12 0-2-16,-4 16 0 15,4 5 0-15,0 5-4 0,0 10 0 16,0 9 0-16,4 7 0 16,6 14 0-16,-4 5 0 15,7 4 0-15,4-6 0 0,4 4 0 16,-9-6 0-16,5-7 0 15,4-6 0-15,-4-7 0 16,-5-8 0-16,2-11 0 16,-4-9 0-16,-3-2 0 0,-7-17 0 15,9 20 0-15,-9-20 0 16,0 0 0-16,0 0 0 16,0 0 0-16,0 0 0 15,0 0 0-15,0 0-46 16,0 0-46-16</inkml:trace>
          <inkml:trace contextRef="#ctx0" brushRef="#br0" timeOffset="-734.3802">-4640-4697 173 0,'0'0'6'0,"0"0"4"0,0 0 6 15,0 0 4-15,-3-14 6 16,3 14 1-16,0 0 3 16,0 0 2-16,0 0-1 15,-11-8-5-15,11 8-4 0,0 0-3 16,0 0-5-16,0 0-2 15,0 0-2-15,0 0-3 16,-13-4-2-16,13 4-2 16,0 0 0-16,0 0-2 15,0 0 0-15,0 0 0 0,0 0-1 16,0 0 0-16,0 0 0 16,0 0 0-16,0 0 0 15,0 0 0-15,0 0 0 16,0 0 1-16,0 0-1 0,0 0 1 15,0 0 0-15,0 0 0 16,0 0-1-16,0 0 1 16,0 0-1-16,0 0 0 0,0 0 0 15,0 0 0-15,0 0 0 16,0 0-1-16,0 0 1 16,0 0 0-16,0 0-2 15,0 0-4-15,0 0-10 0,-4 18-50 16,4-18-18-16</inkml:trace>
          <inkml:trace contextRef="#ctx0" brushRef="#br0" timeOffset="-82647.1427">-3220-4957 361 0,'0'0'5'0,"0"0"3"15,0 0 1-15,0 0 0 0,0 0 1 16,-13 0 1-16,13 0 0 16,0 0 0-16,0 10-4 15,0 7-1-15,10 6-2 16,0 6-1-16,9 6 0 16,2 6-1-16,-1 1 0 0,3-1-1 15,1-5 1-15,0-9 0 16,2-11 0-16,-6-16 0 15,3-13 1-15,8-21-1 16,-5-19 0-16,12-9 1 0,1-16-1 16,-1-1 0-16,5-6-1 15,-3 8-2-15,1 4-5 16,-8 13-11-16,3 0-46 0,-2 27-20 16</inkml:trace>
          <inkml:trace contextRef="#ctx0" brushRef="#br1" timeOffset="-84115.9077">-3223-4676 32 0,'0'0'-15'0</inkml:trace>
          <inkml:trace contextRef="#ctx0" brushRef="#br1" timeOffset="-145095.0917">-1812 1591 337 0,'0'0'4'0,"-14"4"4"0,14-4 1 16,-17 6 3-16,3 1 3 15,-2 0 0-15,-1 7 1 16,-3-3 2-16,4 1-3 16,-1 5-3-16,3 6-1 0,1 0-1 15,2 3-1-15,1 9-1 16,3-2-1-16,7 9-2 16,0 3-5-16,7-4 0 15,3 1 0-15,7 2 0 0,7-11 0 16,2 0 0-16,12-9 0 15,-2-14 0-15,11-10 0 16,-3-7 0-16,-1-17 0 16,4-8 0-16,-9-16 0 0,1-5 0 15,-9-6 0-15,-6-6 0 16,-14-8 0-16,-3-1 0 16,-7 8 0-16,-14-4 0 0,-10 14 0 15,-5 5 0-15,-12 11 0 16,-2 17 0-16,-11 10 0 15,-3 16 0-15,-3 10 0 16,10 20-79-16,-7 8-11 16</inkml:trace>
          <inkml:trace contextRef="#ctx0" brushRef="#br0" timeOffset="-1546.8787">-3559-4823 406 0,'0'0'4'0,"0"0"0"0,0 0 1 15,0 0 2-15,0 14 1 16,14 2 1-16,3 0 0 15,16 17 1-15,15 0-3 16,5 12-1-16,13 1-1 16,15 9-2-16,3-3 0 0,6 2-4 15,-2-7-6-15,5 0-31 16,-9-11-45-16,-10-14-1 16</inkml:trace>
          <inkml:trace contextRef="#ctx0" brushRef="#br0" timeOffset="-28217.5268">-3562-4640 394 0,'0'0'5'16,"0"0"4"-16,0-13 0 16,0 13 1-16,-9-7 1 0,9 7 1 15,-31 0 0-15,11 4 1 16,-10 12-5-16,-1 8-2 16,-5 9-1-16,2 12-1 0,1 4-1 15,0-1 0-15,12 7 0 16,8-2-2-16,9-6 2 15,8-3-3-15,20-15 0 16,9-15 0-16,20-10 0 16,7-11 0-16,11-16 0 0,3-8 0 15,0-13 0-15,0-6 0 16,-12-6 0-16,-4-1 0 16,-18-2 0-16,-9 2 0 15,-15 0 0-15,-16 0 0 0,-7 10 0 16,-23 7 0-16,-7 11 0 15,-10 9 0-15,-3 20 0 16,-17 16-63-16,7 7-25 16</inkml:trace>
          <inkml:trace contextRef="#ctx0" brushRef="#br0" timeOffset="-29608.1672">-1847-4923 389 0,'0'0'8'0,"0"0"3"15,0 0 1-15,0 0 1 16,0 0 0-16,-9 9 1 15,-8 9 0-15,-7 4 2 16,-6 1-8-16,-7 15-3 0,-10 9 0 16,-3 0-2-16,-10 10-3 15,-4-2 0-15,-6 10 0 16,-1-9 0-16,7-3 0 16,1-6 0-16,9-4 0 0,8-9 0 15,13-15 0-15,9-1 0 16,14-14-9-16,10-4-28 15,29-14-50-15,2-11-2 16</inkml:trace>
          <inkml:trace contextRef="#ctx0" brushRef="#br0" timeOffset="-29342.5414">-2396-4719 328 0,'0'0'5'15,"0"0"3"-15,-13-8 2 0,13 8 2 16,0 0 2-16,-14-17 1 15,14 17 1-15,0 0 2 16,7 0-4-16,13 4-2 16,7 6-1-16,13 7-1 0,6 7-1 15,11-1 0-15,10 3-2 16,7-2-1-16,10 3-2 16,6-3-1-16,-2-1-3 15,-1-3 0-15,-4-8 0 0,-5 2 0 16,-15-1 0-16,-13-3 0 15,-12 0 0-15,-15 4-38 16,-13-2-47-16,-10 2-3 0</inkml:trace>
          <inkml:trace contextRef="#ctx0" brushRef="#br2" timeOffset="-283204.384">-2831-8952 312 0,'0'0'7'0,"0"0"3"16,0 0 2-16,0 0 3 15,0 0 3-15,0 0 1 16,-14-14-1-16,14 14 1 16,-16 6-5-16,9 12-2 15,-6 5-3-15,-1 14-1 0,-2 7-2 16,-1 13 0-16,0 5-1 16,0 6 0-16,3-6 0 15,12 10-1-15,-1-17-1 16,6-5 1-16,13-13-4 0,11-12 0 15,13-16 0-15,1-9 0 16,6-17 0-16,-4-12 0 16,3-10 0-16,-8-7 0 0,-5-5 0 15,-6-4 0-15,-13-2 0 16,-7 0 0-16,-7 1 0 16,-7 2 0-16,-14-3 0 15,-6 7 0-15,-6 7 0 0,-1 9 0 16,-9 8 0-16,0 6 0 15,-9 13 0-15,9 11 0 16,-7 8-23-16,10 22-63 16,3 3-3-16</inkml:trace>
          <inkml:trace contextRef="#ctx0" brushRef="#br2" timeOffset="-269928.1269">-2925-9375 240 0,'0'0'9'0,"-13"-6"5"15,3 4 4-15,10 2 4 16,-16-24 2-16,9 11 1 0,0-3 3 16,4 3 1-16,3-4-7 15,0 17-5-15,12-12-3 16,-12 12-2-16,21 12-2 16,-11 15-1-16,-3 9-3 0,3 8 0 15,0 9 0-15,-4 13-6 16,4 8 0-16,-3 10 0 15,3 5 0-15,4-1 0 16,-4 1 0-16,-1-2 0 16,1-5 0-16,1-10 0 0,-1-14 0 15,-7-13 0-15,4-8 0 16,-4-14 0-16,-3-12 0 16,0-11 0-16,0 0 0 0,4-17 0 15,-4-7 0-15,0-8 0 16,0-9 0-16,-4-10 0 15,1-4 0-15,-4-6 0 16,4-9 0-16,-7-4 0 0,-4 1 0 16,0-4 0-16,2 4 0 15,-5-1 0-15,3-3 0 16,-2 10 0-16,-1 4 0 16,7 12 0-16,3 8 0 0,-3 14 0 15,3 6 0-15,5 13 0 16,2 10 0-16,0 0 0 15,0 20 0-15,2 10 0 0,5 9 0 16,3 16 0-16,7 8 0 16,6 14 0-16,-3 8 0 15,4 9 0-15,-5 8 0 16,2-7 0-16,-4-1 0 16,-3-3 0-16,-5-8 0 0,-6-13 0 15,4-17 0-15,-7-5 0 16,3-11 0-16,-3-19 0 15,0 0 0-15,0-18 0 16,0 0 0-16,0 0 0 0,0 0 0 16,4-7 0-16,-4 7 0 15,0-23 0-15,0 23 0 16,-4-17-58-16,4 3-36 16</inkml:trace>
          <inkml:trace contextRef="#ctx0" brushRef="#br2" timeOffset="-286141.9099">-2735-12103 351 0,'0'0'8'0,"0"0"6"15,0 0 1-15,0 0 2 16,0 0 1-16,0 0-1 16,0 0 2-16,0 0-1 0,-2 13-6 15,2 3-5-15,2 9-1 16,5 15-2-16,0 9-1 16,3 16-1-16,0 7-2 15,1 15 0-15,-1 2 0 0,0 3 0 16,-1-3 0-16,2-6 0 15,-1-8 0-15,0-16 0 16,-3-9 0-16,0-16 0 16,-4-10 0-16,-1-11 0 0,-2-13 0 15,0 0 0-15,0 0 0 16,0 0 0-16,0 0 0 16,0 0 0-16,-12-17 0 0,12 17-73 15,-21 7-21 1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2:32.12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13136D7-F81C-4D0E-8BE8-FF5601D4DB8F}" emma:medium="tactile" emma:mode="ink">
          <msink:context xmlns:msink="http://schemas.microsoft.com/ink/2010/main" type="writingRegion" rotatedBoundingBox="24829,5797 25325,5797 25325,6364 24829,6364">
            <msink:destinationLink direction="with" ref="{82A15D3B-911E-4705-87C2-0D9673746F20}"/>
          </msink:context>
        </emma:interpretation>
      </emma:emma>
    </inkml:annotationXML>
    <inkml:traceGroup>
      <inkml:annotationXML>
        <emma:emma xmlns:emma="http://www.w3.org/2003/04/emma" version="1.0">
          <emma:interpretation id="{3F95CC62-1C19-4B4C-91A3-BE407D775347}" emma:medium="tactile" emma:mode="ink">
            <msink:context xmlns:msink="http://schemas.microsoft.com/ink/2010/main" type="paragraph" rotatedBoundingBox="24829,5797 25325,5797 25325,6364 24829,63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60C3F7-4D5C-4665-9B25-37961ED6B5BC}" emma:medium="tactile" emma:mode="ink">
              <msink:context xmlns:msink="http://schemas.microsoft.com/ink/2010/main" type="line" rotatedBoundingBox="24829,5797 25325,5797 25325,6364 24829,6364"/>
            </emma:interpretation>
          </emma:emma>
        </inkml:annotationXML>
        <inkml:traceGroup>
          <inkml:annotationXML>
            <emma:emma xmlns:emma="http://www.w3.org/2003/04/emma" version="1.0">
              <emma:interpretation id="{7A1F5BA6-9CD6-49DB-94AF-567B69E9E5C8}" emma:medium="tactile" emma:mode="ink">
                <msink:context xmlns:msink="http://schemas.microsoft.com/ink/2010/main" type="inkWord" rotatedBoundingBox="24829,5797 25325,5797 25325,6364 24829,6364"/>
              </emma:interpretation>
              <emma:one-of disjunction-type="recognition" id="oneOf0">
                <emma:interpretation id="interp0" emma:lang="en-US" emma:confidence="0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D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-4599-935 344 0,'0'0'7'0,"-7"-12"1"16,7 12 3-16,-17-4 3 0,3 4 1 15,-5 0 0-15,-5 10 4 16,0 13-1-16,-2 17-5 16,-5 7 0-16,8 10-3 15,-4 4-4-15,8 2 0 0,9 0-2 16,6 0-1-16,11-12 0 16,12-11-1-16,12-14-2 15,12-16 0-15,7-10 0 16,11-7 0-16,-1-15 0 0,-3-11 0 15,-4-8 0-15,-8-12 0 16,-12-1 0-16,-10 0 0 16,-9 2 0-16,-14-9 0 15,-17 4 0-15,-10 4 0 16,-17 12 0-16,-2 22 0 0,-18-1-3 16,-3 23-82-16,-14 23-3 15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2:31.26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959689E-D33C-4FB0-8FA0-7D3B47C6CC37}" emma:medium="tactile" emma:mode="ink">
          <msink:context xmlns:msink="http://schemas.microsoft.com/ink/2010/main" type="inkDrawing" rotatedBoundingBox="21899,5499 21978,6292 21900,6300 21821,5507" semanticType="verticalRange" shapeName="Other">
            <msink:sourceLink direction="with" ref="{6E4412D9-B9DD-4356-917B-6B958947D32C}"/>
          </msink:context>
        </emma:interpretation>
      </emma:emma>
    </inkml:annotationXML>
    <inkml:trace contextRef="#ctx0" brushRef="#br0">0-1 296 0,'0'0'7'15,"0"0"7"-15,0 0 4 0,0 0 1 16,0 0 4-16,0 0 0 15,0 0 1-15,0 0 1 16,0 0-7-16,11 0-7 16,1 3 0-16,-2 10-4 15,4 7-1-15,0 13 0 0,-2-2-3 16,2 12-3-16,-4 3 0 16,-3 15 0-16,-4 6 0 15,-3 0 0-15,0 2 0 16,0-8 0-16,0 2 0 0,0-10 0 15,0-2 0-15,0-15 0 16,4-9 0-16,-4-5 0 16,0-22 0-16,7 21 0 15,-7-21 0-15,0 0 0 0,0 0 0 16,0 0 0-16,0 0 0 16,0 0 0-16,-11 4-64 15,11-4-27-15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3:48.51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E4412D9-B9DD-4356-917B-6B958947D32C}" emma:medium="tactile" emma:mode="ink">
          <msink:context xmlns:msink="http://schemas.microsoft.com/ink/2010/main" type="writingRegion" rotatedBoundingBox="19175,5944 20539,5944 20539,6545 19175,6545">
            <msink:destinationLink direction="with" ref="{82A15D3B-911E-4705-87C2-0D9673746F20}"/>
            <msink:destinationLink direction="with" ref="{A959689E-D33C-4FB0-8FA0-7D3B47C6CC37}"/>
            <msink:destinationLink direction="with" ref="{B9CA8CB4-DCB1-457F-A3D2-C47273976371}"/>
          </msink:context>
        </emma:interpretation>
      </emma:emma>
    </inkml:annotationXML>
    <inkml:traceGroup>
      <inkml:annotationXML>
        <emma:emma xmlns:emma="http://www.w3.org/2003/04/emma" version="1.0">
          <emma:interpretation id="{837AFD95-81E8-4627-AABB-02D3E463BD19}" emma:medium="tactile" emma:mode="ink">
            <msink:context xmlns:msink="http://schemas.microsoft.com/ink/2010/main" type="paragraph" rotatedBoundingBox="19175,5944 20539,5944 20539,6545 19175,65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DB917F-527F-4A37-A414-55C3357C8F6A}" emma:medium="tactile" emma:mode="ink">
              <msink:context xmlns:msink="http://schemas.microsoft.com/ink/2010/main" type="line" rotatedBoundingBox="19175,5944 20539,5944 20539,6545 19175,6545"/>
            </emma:interpretation>
          </emma:emma>
        </inkml:annotationXML>
        <inkml:traceGroup>
          <inkml:annotationXML>
            <emma:emma xmlns:emma="http://www.w3.org/2003/04/emma" version="1.0">
              <emma:interpretation id="{DF651B50-8A33-4B2F-8428-7363A754289F}" emma:medium="tactile" emma:mode="ink">
                <msink:context xmlns:msink="http://schemas.microsoft.com/ink/2010/main" type="inkWord" rotatedBoundingBox="19175,5944 20539,5944 20539,6545 19175,6545"/>
              </emma:interpretation>
              <emma:one-of disjunction-type="recognition" id="oneOf0">
                <emma:interpretation id="interp0" emma:lang="en-US" emma:confidence="0">
                  <emma:literal>1</emma:literal>
                </emma:interpretation>
                <emma:interpretation id="interp1" emma:lang="en-US" emma:confidence="0">
                  <emma:literal>^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X</emma:literal>
                </emma:interpretation>
                <emma:interpretation id="interp4" emma:lang="en-US" emma:confidence="0">
                  <emma:literal>r</emma:literal>
                </emma:interpretation>
              </emma:one-of>
            </emma:emma>
          </inkml:annotationXML>
          <inkml:trace contextRef="#ctx0" brushRef="#br0">0 78 303 0,'0'0'10'0,"0"0"5"16,10-16 3-16,-10 16 4 15,20-21 1-15,-7 11 1 16,11 0 1-16,-1 0 0 0,11 0-9 15,3 10-5-15,7 0-4 16,9 3-1-16,13 1-3 16,15-1 0-16,7 1-3 15,5 2 0-15,5-6 0 16,-2 6 0-16,-1-6 0 0,-5 4 0 16,-17-4-7-16,-9 4-15 15,-21 12-43-15,-15-8-19 16</inkml:trace>
          <inkml:trace contextRef="#ctx0" brushRef="#br0" timeOffset="281.2231">861-182 340 0,'0'0'5'0,"-14"0"4"16,14 0 2-16,-20 4 3 15,20-4 2-15,0 0 0 16,-2 12 0-16,11-5 0 15,21-3-3-15,10 2-6 0,10-2-1 16,17-1-2-16,-3 0-2 16,3 6-1-16,-7 2 0 15,-9-1 0-15,-7 4-1 16,-11 2 1-16,-13 9 0 0,-16 4 0 16,-11 11 1-16,-20 4 0 15,-13 9-1-15,-7 10-3 16,-13 7-11-16,0 9-66 15,-11 16-4-15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2:34.23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AA338E0-7B17-42A7-8B26-B8380EB34E3F}" emma:medium="tactile" emma:mode="ink">
          <msink:context xmlns:msink="http://schemas.microsoft.com/ink/2010/main" type="writingRegion" rotatedBoundingBox="25150,7182 25217,7182 25217,8204 25150,8204"/>
        </emma:interpretation>
      </emma:emma>
    </inkml:annotationXML>
    <inkml:traceGroup>
      <inkml:annotationXML>
        <emma:emma xmlns:emma="http://www.w3.org/2003/04/emma" version="1.0">
          <emma:interpretation id="{C636A20C-D90D-4229-972E-7007D762D4FD}" emma:medium="tactile" emma:mode="ink">
            <msink:context xmlns:msink="http://schemas.microsoft.com/ink/2010/main" type="paragraph" rotatedBoundingBox="25150,7182 25217,7182 25217,8204 25150,82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53DDE5-BF1A-4009-8019-015145589565}" emma:medium="tactile" emma:mode="ink">
              <msink:context xmlns:msink="http://schemas.microsoft.com/ink/2010/main" type="line" rotatedBoundingBox="25150,7182 25217,7182 25217,8204 25150,8204"/>
            </emma:interpretation>
          </emma:emma>
        </inkml:annotationXML>
        <inkml:traceGroup>
          <inkml:annotationXML>
            <emma:emma xmlns:emma="http://www.w3.org/2003/04/emma" version="1.0">
              <emma:interpretation id="{6DCBD942-8302-4128-A979-A0348A95D0D7}" emma:medium="tactile" emma:mode="ink">
                <msink:context xmlns:msink="http://schemas.microsoft.com/ink/2010/main" type="inkWord" rotatedBoundingBox="25150,7182 25217,7182 25217,8204 25150,8204">
                  <msink:destinationLink direction="with" ref="{A25CEB94-1BB9-41AC-80DC-E62E8202F0F2}"/>
                </msink:context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-4489 421 323 0,'0'0'10'0,"0"0"5"0,0 0 2 15,0 0 4-15,0 0 0 16,0 0 0-16,0 0 0 15,0 0 3-15,0 0-11 0,0 24-4 16,0-6-2-16,7 17-1 16,0 6-3-16,-2 11-3 15,2 12 0-15,-2 2 0 16,-3 8 0-16,-2 9 0 0,0 1 0 16,-7-5 0-16,0 2 0 15,-2-12 0-15,2-8 0 16,1-4 0-16,-1-13 0 0,0-11 0 15,4-10 0-15,3-7 0 16,0-16 0-16,0 14 0 16,0-14 0-16,0 0 0 15,0 0 0-15,0 0 0 16,0 0-10-16,0 0-79 0,-14 4-5 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0:09.5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D7A4CAC-EEE7-468B-B6F6-8C14B66939D1}" emma:medium="tactile" emma:mode="ink">
          <msink:context xmlns:msink="http://schemas.microsoft.com/ink/2010/main" type="inkDrawing" rotatedBoundingBox="29902,8085 29993,111 30068,112 29977,8086" semanticType="verticalRange" shapeName="Line">
            <msink:sourceLink direction="with" ref="{223EDF1C-41AB-4885-BAA9-30A25E369DDF}"/>
            <msink:sourceLink direction="with" ref="{C87D55C4-FC03-4112-BCAF-1A63C6F82825}"/>
          </msink:context>
        </emma:interpretation>
      </emma:emma>
    </inkml:annotationXML>
    <inkml:trace contextRef="#ctx0" brushRef="#br0">136 0 313 0,'0'0'2'0,"0"12"-1"16,0 4 4-16,0 7-1 0,0 17 2 15,0 9 2-15,-7 18 0 16,2 20 2-16,-6 17-2 16,1 22 3-16,0 20-3 15,0 27-1-15,-4 16-1 0,5 18-2 16,2 23 2-16,7 14 1 15,0 20 0-15,0 12 1 16,0 13 1-16,7 8 0 16,2 9 1-16,1 7 0 0,1 11-2 15,-11 13-1-15,0-6-1 16,0 6-1-16,-4 0-1 16,-3-3 1-16,-3-3-1 0,-2-5-2 15,5-16 1-15,-3-23-3 16,3-17 0-16,3-25 0 15,-2-31-3-15,0-28-6 16,-1-32-13-16,4-30-55 16,-4-55-10-16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6:59.5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42F0F2A-CE38-4C58-A5EE-CB480106352E}" emma:medium="tactile" emma:mode="ink">
          <msink:context xmlns:msink="http://schemas.microsoft.com/ink/2010/main" type="writingRegion" rotatedBoundingBox="6375,11402 11884,10124 12330,12045 6821,13323">
            <msink:destinationLink direction="with" ref="{21924D33-86CA-42C7-B479-FF083CDA6AB0}"/>
            <msink:destinationLink direction="with" ref="{48F80D4B-1A7B-452A-883A-58A445A737BD}"/>
          </msink:context>
        </emma:interpretation>
      </emma:emma>
    </inkml:annotationXML>
    <inkml:traceGroup>
      <inkml:annotationXML>
        <emma:emma xmlns:emma="http://www.w3.org/2003/04/emma" version="1.0">
          <emma:interpretation id="{F842126E-7AE3-4A8A-8679-233DAAC4C589}" emma:medium="tactile" emma:mode="ink">
            <msink:context xmlns:msink="http://schemas.microsoft.com/ink/2010/main" type="paragraph" rotatedBoundingBox="6375,11402 11884,10124 12330,12045 6821,133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2FF845-A1B1-4E6A-996B-4E6A60E4ECD7}" emma:medium="tactile" emma:mode="ink">
              <msink:context xmlns:msink="http://schemas.microsoft.com/ink/2010/main" type="line" rotatedBoundingBox="6375,11402 11884,10124 12330,12045 6821,13323"/>
            </emma:interpretation>
          </emma:emma>
        </inkml:annotationXML>
        <inkml:traceGroup>
          <inkml:annotationXML>
            <emma:emma xmlns:emma="http://www.w3.org/2003/04/emma" version="1.0">
              <emma:interpretation id="{A264939C-6A3B-42A1-99CA-5B509AD6249A}" emma:medium="tactile" emma:mode="ink">
                <msink:context xmlns:msink="http://schemas.microsoft.com/ink/2010/main" type="inkWord" rotatedBoundingBox="6375,11402 11884,10124 12330,12045 6821,13323"/>
              </emma:interpretation>
              <emma:one-of disjunction-type="recognition" id="oneOf0">
                <emma:interpretation id="interp0" emma:lang="en-US" emma:confidence="0">
                  <emma:literal>Don so</emma:literal>
                </emma:interpretation>
                <emma:interpretation id="interp1" emma:lang="en-US" emma:confidence="0">
                  <emma:literal>Dons</emma:literal>
                </emma:interpretation>
                <emma:interpretation id="interp2" emma:lang="en-US" emma:confidence="0">
                  <emma:literal>Dootsixo</emma:literal>
                </emma:interpretation>
                <emma:interpretation id="interp3" emma:lang="en-US" emma:confidence="0">
                  <emma:literal>Dons:</emma:literal>
                </emma:interpretation>
                <emma:interpretation id="interp4" emma:lang="en-US" emma:confidence="0">
                  <emma:literal>Dons!</emma:literal>
                </emma:interpretation>
              </emma:one-of>
            </emma:emma>
          </inkml:annotationXML>
          <inkml:trace contextRef="#ctx0" brushRef="#br0">4936-4760 315 0,'0'0'3'0,"0"0"1"0,-14 0-1 16,14 0 1-16,-17 0 0 15,7 0 1-15,-6 4 1 16,-4 2 1-16,-1 7-1 16,-1 1 0-16,1 4 0 0,-3 4-1 15,1 1 0-15,3 8 0 16,1-6-3-16,5 6 0 16,4-4-2-16,10-3 1 15,0-4-1-15,7-4 0 0,13-6 1 16,3 0 0-16,-3-3 0 15,10-7 1-15,-3 0-1 16,-3 0 0-16,-1 0 1 16,-3 6-1-16,-6-2 1 0,-2 2-1 15,-12-6 0-15,17 20 0 16,-10-5 1-16,-3-3 0 16,-1 5 1-16,-3 3 0 15,3-4 2-15,-3 4 0 16,-3-4 0-16,-4 1 1 0,-6 1-1 15,-3-2 0-15,-5-2-2 16,-3-1-2-16,2 0-3 16,-6-6-5-16,1-4-9 0,4-3-28 15,23 0-34-15,-20-23-4 16</inkml:trace>
          <inkml:trace contextRef="#ctx0" brushRef="#br0" timeOffset="-12062.6342">2966-4256 341 0,'0'0'7'0,"0"0"2"16,-20-6 3-16,20 6 0 15,-16 0 2-15,-1 0 0 0,-3 4 0 16,-1 5 1-16,-2 11-7 16,0 0-2-16,0 6-2 15,-5 7 0-15,6 5-1 16,-2 2-1-16,3-4 1 0,8 7 0 16,0 5-1-16,3-9 1 15,10 1 0-15,0 1 0 16,10-5 0-16,3 1-1 15,7-3 0-15,4-5-1 0,6-8 0 16,-3-2 1-16,6-8-1 16,3-11 0-16,2 0 0 15,-2-14 1-15,-2-5 0 0,3-11 0 16,-10-3 0-16,3-5 0 16,-7-2 0-16,-2-3 1 15,-9-4-3-15,2 0 0 16,-11-2 0-16,1-2 0 15,-4 1 0-15,0-1 0 0,-7 2 0 16,-7 2 0-16,-2 7 0 16,-4 3 0-16,-4 1 0 15,-2 9 0-15,-1-3 0 16,-3 9 0-16,-4 9 0 0,-2-2 0 16,-2 11 0-16,-2 3 0 15,4 17 0-15,-7 7-27 16,5 11-58-16,5 15-4 15</inkml:trace>
          <inkml:trace contextRef="#ctx0" brushRef="#br0" timeOffset="34111.3823">3421-4346 365 0,'0'0'7'0,"0"0"1"0,0 0 2 16,0 0 2-16,0 0 0 16,0 0 2-16,0 0 1 15,0 0 1-15,-12 10-6 0,12-10-1 16,-24 19-1-16,5-2-2 15,-9 7 0-15,-1 3-2 16,-12 6 0-16,-6 4 1 16,-3 4-5-16,-8 2 0 15,-1-1 0-15,1 1 0 0,-1-2 0 16,8-4 0-16,4-7 0 16,11-8 0-16,5 0 0 15,7-9 0-15,12-3 0 16,12-10 0-16,-14 10 0 0,14-10 0 15,0 0 0-15,0 0 0 16,0 0-33-16,-17-4-53 16,17 4-4-16</inkml:trace>
          <inkml:trace contextRef="#ctx0" brushRef="#br0" timeOffset="34533.2731">2722-4266 380 0,'0'0'4'0,"-10"-2"0"0,10 2 2 16,-17 0 1-16,17 0 2 15,-16-4 2-15,16 4 1 0,-14 0 1 16,14 0-1-16,14 4-1 16,9 2-2-16,11 4 0 15,2 7-2-15,11 2 0 16,6 4-2-16,5 1 0 0,1 7-5 15,3-2 0-15,-6 8 0 16,-2-4 0-16,-4 0 0 16,-3-6 0-16,-8 3 0 15,-1-6 0-15,-5-5 0 0,-6-1 0 16,-1-2 0-16,-5-6 0 16,6-1 0-16,-11-1 0 15,5 2 0-15,-8-4 0 16,4-2 0-16,-8 6 0 15,-9-10 0-15,17 10 0 0,-17-10 0 16,0 0 0-16,0 0 0 16,0 0 0-16,14 10 0 15,-14-10 0-15,0 0 0 0,0 0 0 16,0 0 0-16,0 0-60 16,0 0-33-16</inkml:trace>
          <inkml:trace contextRef="#ctx0" brushRef="#br0" timeOffset="58703.8753">3824-4134 438 0,'0'0'2'0,"0"0"3"16,14-4 1-16,5 4 1 15,8 0 1-15,11 12 1 16,5 5 1-16,17 16-1 0,0 4-2 16,4 9-7-16,12 18-30 15,-5-1-52-15,10 5-4 16</inkml:trace>
          <inkml:trace contextRef="#ctx0" brushRef="#br0" timeOffset="58453.8808">4387-4476 446 0,'0'0'3'0,"0"0"1"0,0 0 2 16,0 0 0-16,0 0 1 16,-7 13 0-16,7-13 0 15,-20 22 1-15,4 3-4 16,-5 5-1-16,-3 13-1 16,0 10 0-16,-5 12-2 0,-4 8 1 15,-1 3-2-15,-3 12-1 16,-4-9-5-16,12 9-17 15,-2-13-59-15,2-7-4 0</inkml:trace>
          <inkml:trace contextRef="#ctx0" brushRef="#br0" timeOffset="36736.4369">4039-4425 356 0,'0'0'4'0,"0"0"2"0,0 0 3 16,-14 6 4-16,14-6 2 15,0 0 2-15,-10 17 1 0,10-17 2 16,0 0-3-16,0 12-1 15,0-12-3-15,3 11-6 16,4 3-7-16,-7 5 0 16,4 1 0-16,-1 13 0 0,-3 4 0 15,0 10 0-15,0 2 0 16,0 10 0-16,0-4 0 16,0 9 0-16,0-1 0 15,7-2 0-15,0-1 0 0,-2-8 0 16,6 3 0-16,-5-9 0 15,1-7 0-15,0 0 0 16,-7-13 0-16,7-3 0 16,-4-3 0-16,1-10 0 0,-4-10 0 15,3 16 0-15,-3-16 0 16,0 0 0-16,0 0 0 16,0 0 0-16,0 0 0 15,0 0 0-15,0 0 0 0,0 0 0 16,0 0 0-16,0-6 0 15,0 6 0-15,0 0 0 16,-3-17 0-16,3 17 0 16,0 0-56-16,0 0-37 0</inkml:trace>
          <inkml:trace contextRef="#ctx0" brushRef="#br0" timeOffset="60266.3983">5043-4118 446 0,'0'0'4'0,"0"0"0"15,0 0 2-15,-10-16 0 16,10 16 0-16,-21-4 1 15,5 4 0-15,-8 2 1 16,-2 16-4-16,-8 8-1 0,1 10-1 16,-1 8-1-16,8 9 0 15,5 0 0-15,11 5-1 16,14-8 1-16,20-14-1 16,19-13 0-16,14-16 0 0,10-7 0 15,7-20 0-15,3-13 1 16,-8-17-1-16,-5-3 1 15,-16-4 1-15,-15-8-2 0,-23 13 0 16,-10-4 0-16,-24 12 0 16,-16 11 0-16,-13 15 0 15,-7 8-6-15,6 24-23 16,11 6-55-16,2 17-4 0</inkml:trace>
          <inkml:trace contextRef="#ctx0" brushRef="#br0" timeOffset="234.4245">5063-5256 377 0,'0'0'3'0,"0"0"2"15,0 0 1-15,0 0 0 0,-3 6 3 16,3 7-1-16,-3 11 0 15,-1 12 1-15,4 10-2 16,-3 19-11-16,-11 28-54 16,11-6-17-16</inkml:trace>
          <inkml:trace contextRef="#ctx0" brushRef="#br1" timeOffset="-178764.8067">-25-4056 280 0,'0'0'6'16,"0"0"5"-16,0 0-1 15,-12 0 5-15,12 0 2 0,0 0 3 16,17 3 2-16,2-3 1 16,12 0-5-16,5 0-2 15,4 0-3-15,10 0-2 16,8 0-2-16,-5-3-3 16,4 3-1-16,7 0-1 0,0 3 0 15,-1 11-1-15,3-1-1 16,1 7 0-16,4 4 1 15,-4 6 0-15,0 0 0 16,0 0 2-16,-3 4-5 0,3-1 0 16,-10 0 0-16,3-3 0 15,-6 0 0-15,-1 3 0 16,-3 1 0-16,-6-1 0 0,0 5 0 16,-8 1 0-16,-2 1 0 15,-8 3 0-15,-2 4 0 16,-7 0 0-16,-3 2 0 15,-7 2 0-15,-2-4 0 0,2 3 0 16,-7-7 0-16,0 1 0 16,0-1 0-16,-3-6 0 15,-6 4 0-15,-5-2 0 16,0-3 0-16,-6-2 0 0,-3 9 0 16,-1-7 0-16,-10 7 0 15,5 2 0-15,-8-9 0 16,3 5 0-16,-6-8 0 15,4 1 0-15,5-8 0 16,-3 1 0-16,5-11 0 0,-1 2 0 16,3-8 0-16,-4-3 0 15,5-5 0-15,-5 2 0 16,-5 0 0-16,-4-4 0 0,-1 0 0 16,-2 2 0-16,0-2 0 15,-9 0 0-15,6 0 0 16,-4 0 0-16,6 0 0 15,0 0 0-15,8 0 0 0,-4 0 0 16,2-2 0-16,9-2 0 16,-9 0 0-16,12 4 0 15,-3-2 0-15,-2-2 0 16,4 1 0-16,4-2 0 0,6 3 0 16,0-1 0-16,17 3 0 15,-23-8 0-15,23 8 0 16,0 0 0-16,0 0 0 15,-7 0 0-15,7 0 0 0,-7 13 0 16,-3-8 0-16,0 4-86 16,-4 5-6-16</inkml:trace>
          <inkml:trace contextRef="#ctx0" brushRef="#br1" timeOffset="-179921.0789">53-3949 230 0,'0'0'8'0,"0"0"3"16,0-12 5-16,0 12 4 16,0 0 4-16,3-14 2 15,-3 14 2-15,0 0 3 16,0 0-6-16,0 0-3 15,0 0-4-15,0 16-4 16,0 1-3-16,-3 6-2 0,-4 4-2 16,3 7-2-16,1 5-1 15,3 4-2-15,0 1-2 16,0 14 0-16,0-6 0 16,0 3 0-16,0-6 0 0,-2-3 0 15,-3 1 0-15,5-7 0 16,0 3 0-16,0-10 0 15,0-2 0-15,0-1 0 0,0 0 0 16,0-1 0-16,5-2 0 16,-5-3 0-16,0 3 0 15,2-1 0-15,-2 2 0 16,0-2 0-16,0 5 0 0,0-2 0 16,0 1 0-16,0 3 0 15,0 1 0-15,0 3 0 16,0-10 0-16,3 9 0 15,1-10 0-15,-1 5 0 16,-3-5 0-16,7-5 0 0,-4 2 0 16,4-6 0-16,0-1 0 15,-4-3 0-15,4 5 0 16,0-2 0-16,-7-2 0 16,7-1 0-16,-7 0 0 0,2 0 0 15,-2-13 0-15,5 16 0 16,-5-16 0-16,0 0-11 15,0-16-79-15,0-6-2 0</inkml:trace>
          <inkml:trace contextRef="#ctx0" brushRef="#br1" timeOffset="-137636.8211">-447-4118 262 0,'0'0'6'0,"0"0"5"16,0 0 2-16,0 0 3 0,0 0 0 15,0 0 0-15,0 0 1 16,0 0 1-16,4 6-4 16,-4-6-5-16,0 13-1 15,0-13-2-15,7 14 1 16,-7-14-1-16,10 9 1 0,-10-9-1 15,24 0-1-15,-12 4-1 16,2-4 0-16,3 3-2 16,0 1 0-16,-1 2 0 0,4 0-1 15,-3-2 0-15,-1 6 0 16,1-3-1-16,0-1 1 16,4 0 0-16,-5-2 0 15,4-4-1-15,1 0 1 0,-2-4 0 16,5 2 0-16,-7-2-1 15,-3 1 1-15,-2 3-1 16,2 0 1-16,-14 0-1 16,17 3 1-16,-17-3-1 0,10 16 0 15,-10-16 1-15,9 12-1 16,-9-12 1-16,0 0-1 16,14 10 1-16,-14-10 0 15,0 0-1-15,14 0 1 0,-14 0-1 16,13 0 0-16,-13 0 1 15,23-5-1-15,-23 5 0 16,20 0-3-16,-20 0-7 16,14 5-42-16,-14-5-29 0,0 0-3 15</inkml:trace>
          <inkml:trace contextRef="#ctx0" brushRef="#br0" timeOffset="-19203.3156">1761-3544 140 0,'0'0'10'0,"0"0"6"0,0-11 5 16,0 11 6-16,0 0 3 15,0 0 3-15,0 0 0 0,0 0 1 16,-10 17-7-16,0-1-3 15,-4 5-7-15,-3 2-3 16,1 4-2-16,-1-1-5 16,-4 1-1-16,-1 0-1 0,1 6 0 15,8-6-3-15,-1 0 1 16,5 3-1-16,2-1-1 16,7 5 0-16,0-5 0 15,7 5-1-15,2-3 0 16,8 1 1-16,3-8-1 0,8 1 0 15,-2-9 1-15,0-3-1 16,8-10 1-16,-3-3 0 16,2-6 1-16,-2-12-1 15,-2-2 0-15,-3-7 1 0,5-3-1 16,-7-9 1-16,-8 1 0 16,1-1-1-16,-7 3 0 15,-3-5 1-15,-7 4-1 0,0 7 0 16,-7-3 0-16,-7 1-1 15,1 7 0-15,-7 1 0 16,0 7 1-16,-4-2-2 16,1 2 1-16,3 4 0 0,-10 6 0 15,3 1 0-15,1 6 0 16,-8 4 0-16,3 12-1 16,2 14-5-16,-8-1-15 15,0 20-61-15,10 9-3 16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4:25.20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81C4ECA-C1A4-4925-A452-2F82DA331627}" emma:medium="tactile" emma:mode="ink">
          <msink:context xmlns:msink="http://schemas.microsoft.com/ink/2010/main" type="writingRegion" rotatedBoundingBox="2564,16420 11736,13942 12439,16542 3267,19021">
            <msink:destinationLink direction="with" ref="{21924D33-86CA-42C7-B479-FF083CDA6AB0}"/>
            <msink:destinationLink direction="with" ref="{BD99BAA2-F812-446E-AD41-4ACDA10C8291}"/>
          </msink:context>
        </emma:interpretation>
      </emma:emma>
    </inkml:annotationXML>
    <inkml:traceGroup>
      <inkml:annotationXML>
        <emma:emma xmlns:emma="http://www.w3.org/2003/04/emma" version="1.0">
          <emma:interpretation id="{F5C065A6-1984-4F8A-8A60-7F1E57B169DB}" emma:medium="tactile" emma:mode="ink">
            <msink:context xmlns:msink="http://schemas.microsoft.com/ink/2010/main" type="paragraph" rotatedBoundingBox="2564,16420 11736,13942 12439,16542 3267,190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9E474D-6BF8-4F56-98A4-5C6903210CE7}" emma:medium="tactile" emma:mode="ink">
              <msink:context xmlns:msink="http://schemas.microsoft.com/ink/2010/main" type="line" rotatedBoundingBox="2564,16420 11736,13942 12439,16542 3267,19021"/>
            </emma:interpretation>
          </emma:emma>
        </inkml:annotationXML>
        <inkml:traceGroup>
          <inkml:annotationXML>
            <emma:emma xmlns:emma="http://www.w3.org/2003/04/emma" version="1.0">
              <emma:interpretation id="{B116D87C-4BA9-492C-8AE4-2F9A9AC40097}" emma:medium="tactile" emma:mode="ink">
                <msink:context xmlns:msink="http://schemas.microsoft.com/ink/2010/main" type="inkWord" rotatedBoundingBox="2564,16420 8516,14812 9218,17412 3267,19021"/>
              </emma:interpretation>
              <emma:one-of disjunction-type="recognition" id="oneOf0">
                <emma:interpretation id="interp0" emma:lang="en-US" emma:confidence="0">
                  <emma:literal>ok so</emma:literal>
                </emma:interpretation>
                <emma:interpretation id="interp1" emma:lang="en-US" emma:confidence="0">
                  <emma:literal>ok Jo</emma:literal>
                </emma:interpretation>
                <emma:interpretation id="interp2" emma:lang="en-US" emma:confidence="0">
                  <emma:literal>ok Joe</emma:literal>
                </emma:interpretation>
                <emma:interpretation id="interp3" emma:lang="en-US" emma:confidence="0">
                  <emma:literal>of*</emma:literal>
                </emma:interpretation>
                <emma:interpretation id="interp4" emma:lang="en-US" emma:confidence="0">
                  <emma:literal>*Daps</emma:literal>
                </emma:interpretation>
              </emma:one-of>
            </emma:emma>
          </inkml:annotationXML>
          <inkml:trace contextRef="#ctx0" brushRef="#br0">123 1121 306 0,'0'0'1'15,"0"0"0"-15,0 0 0 0,-7 0 2 16,7 0 3-16,-17-6 3 15,1 6 0-15,-4-3 1 16,-6-1 0-16,-5 4 0 16,-9-3 2-16,-1-1-2 0,-9 4-3 15,-7-3 0-15,-10 3-1 16,-10-3 1-16,-3-1 1 16,-14-2 0-16,-13 0 0 15,-7-2 0-15,-10-1-1 16,-3-5-1-16,-14 0-2 0,-2-6 0 15,-9-3-1-15,1 7-1 16,-2-4 1-16,-2 0-1 16,-9 2 0-16,4 5 1 15,-2 7 1-15,2-2 0 0,5 6 0 16,9-6-1-16,-2 5 1 16,15-3-1-16,4-2 0 15,17 2 0-15,11-3-3 0,13-1 0 16,8-4 0-16,10 5 0 15,16-1 0-15,8 3 0 16,5 0 0-16,18 7-21 16,23 0-64-16,-14 0-3 15</inkml:trace>
          <inkml:trace contextRef="#ctx0" brushRef="#br0" timeOffset="-22909.0533">180 46 401 0,'0'0'5'0,"17"-4"2"0,-3 2 2 15,5-2 1-15,12 0 1 16,2-2 2-16,8 3 0 16,9-7 1-16,0 7-4 15,10-4-3-15,4 7 0 16,6-3-3-16,4 3-4 0,2 3 0 16,15 4 0-16,-3 6 0 15,2 0 0-15,-1 8 0 16,-1 3 0-16,-1 2 0 0,-7 7 0 15,-6-1 0-15,-10 9 0 16,-11 3 0-16,-5 2 0 16,-15 8 0-16,-7 3 0 15,-5-2 0-15,-15 10 0 16,-2 2 0-16,-4 0 0 0,-7-2 0 16,-10 3 0-16,-2-6 0 15,-2 6 0-15,-5-5 0 16,-1-9 0-16,-1-1 0 15,-5 0 0-15,4-4 0 0,-5-7 0 16,3-5 0-16,-2-4 0 16,2-3 0-16,-5 1 0 15,3-5 0-15,-5-4 0 0,2 3 0 16,-7 1 0-16,-1 1 0 16,-7-1 0-16,1-2 0 15,0-1 0-15,-3-3 0 16,-2 0 0-16,5-6 0 0,0-3 0 15,0-5 0-15,-3-3 0 16,3-3 0-16,-7 0 0 16,6 0 0-16,-6 0 0 15,-3 0 0-15,3 0 0 16,-4 7 0-16,5-1 0 0,-1-3 0 16,7 1 0-16,3 0 0 15,13-4 0-15,1 0 0 16,16-4 0-16,17 4 0 15,-7-29-85-15,11-10-8 0</inkml:trace>
          <inkml:trace contextRef="#ctx0" brushRef="#br0" timeOffset="-23612.1762">53 120 341 0,'0'0'7'0,"0"0"3"16,0 0 5-16,0 0 2 0,0 0 0 15,0 0 2-15,-14 0 1 16,14 0 0-16,-7 23-6 16,5-3-3-16,-5 6-4 15,4 12-1-15,-1 5-2 0,1 8-1 16,-1 8-3-16,4 4 0 15,0 8 0-15,0-4 0 16,7 10 0-16,-7-8 0 16,7 5 0-16,-4-1 0 0,3-2 0 15,1-2 0-15,-4-2 0 16,1-4 0-16,-1 4 0 16,1-7 0-16,-1-6 0 15,0 3 0-15,1-11 0 0,-1 1 0 16,1-6 0-16,-1-9 0 15,0-1 0-15,1-11 0 16,-4 0 0-16,0-20 0 16,7 13 0-16,-7-13-7 0,-4-24-81 15,4-3-2-15</inkml:trace>
          <inkml:trace contextRef="#ctx0" brushRef="#br1" timeOffset="182638.9497">-1840 1542 474 0,'0'0'0'0,"0"0"0"15,0 0 0-15,-14 0 2 16,14 0-1-16,0 22 3 16,3-1 1-16,14 7 1 0,18 8 1 15,4 7 2-15,15 10-6 16,10 8-3-16,6 2 0 15,7 5 0-15,3 0 0 0,-10 0 0 16,-2-6 0-16,-1-7 0 16,-10-16 0-16,-4-5 0 15,-19-15-79-15,-1-15-12 16</inkml:trace>
          <inkml:trace contextRef="#ctx0" brushRef="#br1" timeOffset="182373.3442">-1217 1528 454 0,'0'0'1'0,"0"0"1"0,0 0 1 16,0 0 2-16,0 0 1 16,0 0 0-16,-7 0 1 15,-9 7 0-15,-11 10-1 16,-6 6 1-16,-12 7-2 0,-8 11-3 16,-14 8-2-16,-7 9 0 15,-6 8 0-15,-7 3 0 16,4 5 0-16,2 4 0 15,7-9 0-15,10-10 0 0,18-4 0 16,5-15 0-16,32-13-25 16,9-27-61-16,16 0-4 15</inkml:trace>
          <inkml:trace contextRef="#ctx0" brushRef="#br1" timeOffset="211450.2406">-3622 1676 468 0,'0'0'2'16,"0"0"0"-16,-7 3 0 15,7-3 0-15,-23 19 1 0,6-5 0 16,-2 13 1-16,-12 14 1 16,0 7 0-16,2 17 0 15,-4 8-1-15,2 11 2 16,21-38-6-16,-4 0 0 16,7 5 0-16,7 2 0 0,0-9 0 15,4 3 0-15,16-14 0 16,1 0 0-16,29 3 0 15,24-22 0-15,12-18 0 16,8-35 0-16,0-22 0 0,-7-22 0 16,-16-17 0-16,-25 3 0 15,-30 7 0-15,-16 7 0 16,-16 3 0-16,-18 9 0 16,-12 11 0-16,-11 15 0 15,-10 13 0-15,-4 23 0 0,-5 9-2 16,2 16-85-16,7 25-2 15</inkml:trace>
          <inkml:trace contextRef="#ctx0" brushRef="#br1" timeOffset="210778.4054">-2147 1729 452 0,'0'0'2'0,"-14"2"0"15,14-2 1-15,-21 14 0 16,4 0 2-16,-3 9 1 16,-6 11 2-16,-7 5 0 0,-1 16 0 15,-6 8 0-15,-10 10-2 16,23-30-6-16,-11 7 0 15,5 4 0-15,-10 6 0 16,2 0 0-16,-2 0 0 0,-4-3 0 16,4 6 0-16,-5-13 0 15,8 0-46-15,6-9-43 16,-2-5-2-16</inkml:trace>
          <inkml:trace contextRef="#ctx0" brushRef="#br1" timeOffset="183217.0922">-2829 1926 391 0,'0'0'6'0,"0"0"2"16,11 0 4-16,-11 0 1 16,17 11 2-16,-10 1 2 15,-1 8 0-15,5 6 1 16,-6 7-4-16,2 12-14 0,7 7 0 15,-11-21 0-15,7 6 0 16,1 3 0-16,-1 7 0 16,-1 4 0-16,8 1 0 15,-3 1 0-15,-1 4 0 0,3 0 0 16,5 4 0-16,-8-5 0 16,8 4 0-16,-9-3 0 15,2 2 0-15,3-4 0 16,0-3 0-16,-4-5 0 15,-3-4 0-15,3-6 0 0,-6-10 0 16,4 2 0-16,-8-12 0 16,-1 5 0-16,3-10 0 15,-5 2 0-15,0-14 0 0,2 9 0 16,-2-9 0-16,0 0-12 16,14-9-81-16</inkml:trace>
          <inkml:trace contextRef="#ctx0" brushRef="#br1" timeOffset="192420.3064">-2131 2142 366 0,'0'0'8'0,"0"0"2"15,-7 0 2-15,7 0 2 16,-14 0 1-16,14 0 2 15,-26 14 1-15,9-4 0 0,3 0-6 16,-3 0-2-16,-2 1-3 16,2 5-3-16,-6 4-4 15,-1 3 0-15,11-7 0 16,-5 2 0-16,-1 8 0 16,-1 1 0-16,-3 3 0 0,-8 3 0 15,4 0 0-15,-3 1 0 16,3-3 0-16,1-2 0 15,-1 0 0-15,4-2 0 0,2 1 0 16,1-5 0-16,4 0 0 16,-1-3 0-16,7-3 0 15,3-4 0-15,7-13 0 16,-7 12 0-16,7-12 0 0,0 0 0 16,0 0 0-16,14 0 0 15,-14 0 0-15,0 0 0 16,13-6 0-16,-13 6 0 15,0 0 0-15,14-2 0 16,-14 2 0-16,0 0 0 0,0 0 0 16,0 0 0-16,0 0 0 15,0 0 0-15,0 0 0 16,0 0-6-16,0 0-22 16,0 0-58-16,6 8-4 0</inkml:trace>
          <inkml:trace contextRef="#ctx0" brushRef="#br1" timeOffset="210965.886">-2851 2370 415 0,'0'0'4'0,"0"0"2"16,0 0 1-16,0 0 1 16,0 0 0-16,0 0 2 15,0 0 1-15,10 10 1 0,-10-10-6 16,16 9-1-16,4-2-1 16,1 3-1-16,5 0 0 15,5 0-1-15,2 3-2 16,1 1-2-16,2-4-2 0,4 8-26 15,11-9-54-15,-11-2-3 16</inkml:trace>
          <inkml:trace contextRef="#ctx0" brushRef="#br1" timeOffset="135949.3173">1878 557 233 0,'0'0'3'0,"0"0"4"15,0 10 7-15,0-10 3 16,-13 24 6-16,2-8 1 15,-2 1 1-15,-1 7 4 0,-2-1-3 16,-1 3-4-16,0 4-5 16,1 7-5-16,-8 0-3 15,11 7-3-15,-1 9-2 16,1 0-1-16,3 3-2 0,10-1 1 16,0-2-1-16,4-10-1 15,13-4 1-15,2-15-1 16,12-13 1-16,-5-11-1 15,15-17 1-15,-1-13 0 0,-1-14 0 16,6-6 0-16,-9-3 1 16,2-10-1-16,-9 0 0 15,-8 5 0-15,-12 2 0 16,-9 13-1-16,-4 5 1 0,-15 12-1 16,-8 16-1-16,-10 10 1 15,0 19-3-15,-6 4-9 16,10-9-60-16,-5 25-12 15</inkml:trace>
        </inkml:traceGroup>
        <inkml:traceGroup>
          <inkml:annotationXML>
            <emma:emma xmlns:emma="http://www.w3.org/2003/04/emma" version="1.0">
              <emma:interpretation id="{AF3E7D93-ABC0-4F82-B489-B2B0844E141B}" emma:medium="tactile" emma:mode="ink">
                <msink:context xmlns:msink="http://schemas.microsoft.com/ink/2010/main" type="inkWord" rotatedBoundingBox="9347,15058 11854,14381 12346,16199 9838,16877"/>
              </emma:interpretation>
              <emma:one-of disjunction-type="recognition" id="oneOf1">
                <emma:interpretation id="interp5" emma:lang="en-US" emma:confidence="0">
                  <emma:literal>*012</emma:literal>
                </emma:interpretation>
                <emma:interpretation id="interp6" emma:lang="en-US" emma:confidence="0">
                  <emma:literal>*012'</emma:literal>
                </emma:interpretation>
                <emma:interpretation id="interp7" emma:lang="en-US" emma:confidence="0">
                  <emma:literal>*0121</emma:literal>
                </emma:interpretation>
                <emma:interpretation id="interp8" emma:lang="en-US" emma:confidence="0">
                  <emma:literal>*0112'</emma:literal>
                </emma:interpretation>
                <emma:interpretation id="interp9" emma:lang="en-US" emma:confidence="0">
                  <emma:literal>*01121</emma:literal>
                </emma:interpretation>
              </emma:one-of>
            </emma:emma>
          </inkml:annotationXML>
          <inkml:trace contextRef="#ctx0" brushRef="#br1" timeOffset="146777.5572">3030 93 176 0,'0'0'5'0,"0"0"3"16,0 0 4-16,0 0 2 15,0 0 3-15,-10-6 2 16,10 6 2-16,0 0 0 16,-17 0-2-16,17 0-1 0,-14 13-2 15,8 1-1-15,-4 8 1 16,0 8-1-16,0-3-3 15,0 7-1-15,-1-4-1 16,9 0-1-16,-1-7-2 16,3 4-2-16,0 0-1 0,5-1-1 15,2 1-1-15,3 7 0 16,-3 2 1-16,0 7-1 16,-7 1 1-16,3 2 1 0,-3-6-1 15,0 0 0-15,0-7 1 16,0-2-1-16,0-11 1 15,0 1 0-15,0-21-1 16,0 16 0-16,0-16 0 0,0 0-1 16,0 0 1-16,0 0-1 15,0 0 0-15,0 0-1 16,0 0 1-16,0 0-2 16,0 0 0-16,0 0 0 15,0 0 0-15,0 0 0 0,0 0 0 16,0 0 0-16,0 0 0 15,-3-6 0-15,3 6 0 16,0 0 0-16,-10-14 0 16,10 14 0-16,-7-17 0 0,7 17 0 15,-7-16 0-15,7 16 0 16,-7-21 0-16,7 21 0 16,-5-24 0-16,5 24 0 0,-4-23 0 15,1 10 0-15,3 1-2 16,0-3 2-16,0-9 0 15,0 1 2-15,0-9-2 16,3-2 0-16,-3-5 0 0,4-6 0 16,-1 6 0-16,-3-1 0 15,0-1 0-15,2 4 0 16,3 8 0-16,-5 2 0 16,6 8 0-16,-6 1 0 15,3 10 0-15,-3 8 0 0,7-25 0 16,-7 25 0-16,7-14 0 15,-7 14 0-15,3-16 0 16,-3 16 0-16,0-17 0 16,0 17 0-16,0-13 0 0,0 13 0 15,0 0 0-15,0 0 0 16,0 0 0-16,0 13 0 16,0 4 0-16,0-1 0 0,0 11-2 15,0 7 2-15,0 3 0 16,-3 5 0-16,3 5-1 15,0-3 1-15,3 2 0 16,0 2 0-16,1-2-1 0,-1 4 2 16,1-3 0-16,-1-6-1 15,0-5 2-15,1 3-2 16,-4-13 0-16,0-1 0 16,0-5 0-16,0-20 0 15,2 17 0-15,-2-17 0 0,0 0 0 16,0-14 0-16,0-5 0 15,0-10 0-15,0 0 0 16,0-11 0-16,0-7 0 16,0-3 0-16,0-6 0 0,0 3 0 15,0-1 0-15,0 1 0 16,0 2 0-16,0 4 0 16,0 5 0-16,-2 5 0 0,-5 7 0 15,4-1 0-15,-1 8 0 16,4 4 0-16,-3 5 0 15,3 1 0-15,0 13 0 16,0-14 0-16,0 14 0 16,0 8 0-16,0 11 0 0,0 11 0 15,0 6 0-15,3 15 0 16,4 6-2-16,0 2 1 16,-5 8 1-16,5-4 0 15,3-2-1-15,-3-4 2 0,0-4 0 16,3-12-1-16,-3-9 2 15,0-2-2-15,0-7 0 16,-4-9 0-16,-3 0 0 0,0-14 0 16,0 0 0-16,0 0-2 15,9 13-16-15,-9-13-67 16,0 0-3-16</inkml:trace>
          <inkml:trace contextRef="#ctx0" brushRef="#br1" timeOffset="155308.8806">4764 264 362 0,'0'0'3'15,"0"0"4"-15,0 0 1 16,0 0 3-16,0 0 0 15,0 0 3-15,-5 20 0 0,1-4 0 16,4 7-2-16,0 11-2 16,0 3-3-16,0 5-2 15,7 5-1-15,0 7-3 16,2 2 1-16,1-1-3 0,7-3-2 16,-10-2-6-16,10-6-34 15,-3-7-40-15,-5-7-1 16</inkml:trace>
          <inkml:trace contextRef="#ctx0" brushRef="#br1" timeOffset="155794.2485">4838-4 350 0,'0'0'6'16,"0"0"1"-16,-9-3 4 15,9 3 1-15,-17 0 1 0,17 0 0 16,-14 10 2-16,14-10 1 16,0 20-5-16,4-11-1 15,10 5-1-15,8 4-2 16,2 5-1-16,9 4 0 16,-2 2-2-16,-4 4-1 15,-4 4-1-15,1 4-1 0,-14 1 0 16,-3 1-1-16,-7-2-1 15,-7-1 1-15,-10-9-1 16,-7-5 1-16,5-7-1 0,-9-11 1 16,1-8 0-16,4 0 1 15,6-13 0-15,7-9 0 16,8 4 0-16,2-3 1 0,9 5 0 16,11-1-1-16,8 10 1 15,1 5-2-15,4 4 0 16,5 12 0-16,-2 9 0 15,-2 3 0-15,-1 4 0 16,0 5 0-16,-2-6 0 0,0-6-3 16,-2 0-13-16,-5-9-38 15,2-11-34-15,1-3-2 16</inkml:trace>
          <inkml:trace contextRef="#ctx0" brushRef="#br1" timeOffset="155980.7612">5187-565 439 0,'0'0'4'0,"-3"18"1"0,0 4 2 15,3 11 1-15,0 18 0 16,3 9 1-16,11 17-1 15,3 3-2-15,12 20-23 16,35-3-64-16,-21 1-4 0</inkml:trace>
          <inkml:trace contextRef="#ctx0" brushRef="#br1" timeOffset="194279.6866">3951 64 375 0,'0'0'8'0,"0"0"1"15,-24 0 2-15,14 7 2 16,-6-1 2-16,-4 8 1 16,-4 2 0-16,1 7 1 15,-1 10-6-15,0 3-3 0,5 9-1 16,5 5-2-16,4 3-5 15,7 7 0-15,3 0 0 16,10 3 0-16,10-10 0 16,13-2 0-16,5-10 0 0,12-16 0 15,3-11 0-15,8-14 0 16,-1-14 0-16,0-15 0 16,-3-14 0-16,-7-8 0 15,-7-8 0-15,-12-6 0 0,-14 0 0 16,-7-10 0-16,-10 6 0 15,-10 5 0-15,-14 4 0 16,-2 13 0-16,-11 10 0 16,-7 17 0-16,-2 17 0 0,-8 10 0 15,10 23-40-15,-6 17-47 16,3 10-5-16</inkml:trace>
          <inkml:trace contextRef="#ctx0" brushRef="#br1" timeOffset="193576.5534">3268 150 365 0,'0'0'6'0,"0"0"2"16,0 0 2-16,0 0 0 0,0 0 2 15,0 0 0-15,0 13 3 16,-10 0-2-16,-4 8-3 16,-5 9-2-16,-9 0-2 15,-8 9-1-15,-7 8-1 0,-5 0 0 16,-5-3-2-16,6-1-1 16,0-8-2-16,10-6-3 15,0-13-9-15,14-3-27 16,23-13-45-16,-23 0-1 0</inkml:trace>
          <inkml:trace contextRef="#ctx0" brushRef="#br1" timeOffset="193826.5706">2769 213 377 0,'0'0'4'0,"0"0"3"0,0-16 1 15,0 16 1-15,0 0 2 16,0-17 1-16,0 17 1 15,20 0 1-15,-1 7-4 16,5 11 0-16,9 0-3 0,8 9 0 16,13 7-3-16,3 3 0 15,10 3-1-15,3-1 0 16,4 1-2-16,0-3 0 16,-1 0-2-16,-10-10-3 0,5-1-8 15,-22-12-40-15,5-4-34 16,-11-8-1-16</inkml:trace>
          <inkml:trace contextRef="#ctx0" brushRef="#br1" timeOffset="213887.7822">4309 83 398 0,'0'0'3'15,"0"0"3"-15,-20 14 0 16,4-4 0-16,-1 13 2 0,-7 10 1 15,-2 15 0-15,-5 7 0 16,2 16-4-16,-9 12-4 16,2 1-13-16,-4 3-66 15,6-7-3-15</inkml:trace>
          <inkml:trace contextRef="#ctx0" brushRef="#br1" timeOffset="214075.2678">4082-30 470 0,'0'0'2'0,"0"0"0"15,0 0 1-15,-7 0-1 0,7 0 1 16,0 26-1-16,0-2 1 16,17 2-2-16,16 9-3 15,24 8-22-15,31-7-59 16,-2-13-1-16</inkml:trace>
          <inkml:trace contextRef="#ctx0" brushRef="#br1" timeOffset="216512.784">4399-939 349 0,'0'0'5'0,"0"0"2"15,0 0 3-15,0 0 0 16,0 0 4-16,-9-17 0 16,9 17 2-16,0 0 1 15,-13-6-5-15,13 6 0 16,-14 10-2-16,11 13-1 0,-4 5 0 15,3 11-2-15,2 5 0 16,-1 7-4-16,-1 2-3 16,4 2 0-16,0 0 0 15,0-2 0-15,4-6 0 16,1-3 0-16,6-5 0 0,-1-9 0 16,0-3 0-16,0-3 0 15,-3-11 0-15,0 1 0 16,-7-14 0-16,9 12 0 0,-9-12 0 15,0 0 0-15,0 0 0 16,0 0 0-16,0 0 0 16,0 0 0-16,0 0-15 0,0 0-75 15,3-10-3-15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3:27.34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  <inkml:brush xml:id="br3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BD6611C-6EA3-4571-BE2A-934EF249C8A2}" emma:medium="tactile" emma:mode="ink">
          <msink:context xmlns:msink="http://schemas.microsoft.com/ink/2010/main" type="writingRegion" rotatedBoundingBox="4756,1195 3854,17103 -230,16872 671,963"/>
        </emma:interpretation>
      </emma:emma>
    </inkml:annotationXML>
    <inkml:traceGroup>
      <inkml:annotationXML>
        <emma:emma xmlns:emma="http://www.w3.org/2003/04/emma" version="1.0">
          <emma:interpretation id="{D0894837-4807-4713-A1E2-3F80B0A0DDF6}" emma:medium="tactile" emma:mode="ink">
            <msink:context xmlns:msink="http://schemas.microsoft.com/ink/2010/main" type="paragraph" rotatedBoundingBox="4984,3628 3486,9986 1723,9571 3222,32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1EB70C1-4A54-430C-899F-FC56480FB4F4}" emma:medium="tactile" emma:mode="ink">
              <msink:context xmlns:msink="http://schemas.microsoft.com/ink/2010/main" type="line" rotatedBoundingBox="4984,3628 3486,9986 1723,9571 3222,3213"/>
            </emma:interpretation>
          </emma:emma>
        </inkml:annotationXML>
        <inkml:traceGroup>
          <inkml:annotationXML>
            <emma:emma xmlns:emma="http://www.w3.org/2003/04/emma" version="1.0">
              <emma:interpretation id="{E28048BA-36E9-44E4-A6DD-08F6238B3546}" emma:medium="tactile" emma:mode="ink">
                <msink:context xmlns:msink="http://schemas.microsoft.com/ink/2010/main" type="inkWord" rotatedBoundingBox="1723,9571 3222,3213 4984,3628 3486,9986">
                  <msink:destinationLink direction="to" ref="{F293BAA4-28CB-412D-8D15-0A33F06507B0}"/>
                </msink:context>
              </emma:interpretation>
              <emma:one-of disjunction-type="recognition" id="oneOf0">
                <emma:interpretation id="interp0" emma:lang="en-US" emma:confidence="0">
                  <emma:literal>tee.</emma:literal>
                </emma:interpretation>
                <emma:interpretation id="interp1" emma:lang="en-US" emma:confidence="0">
                  <emma:literal>toe.</emma:literal>
                </emma:interpretation>
                <emma:interpretation id="interp2" emma:lang="en-US" emma:confidence="0">
                  <emma:literal>Ice.</emma:literal>
                </emma:interpretation>
                <emma:interpretation id="interp3" emma:lang="en-US" emma:confidence="0">
                  <emma:literal>Fee.</emma:literal>
                </emma:interpretation>
                <emma:interpretation id="interp4" emma:lang="en-US" emma:confidence="0">
                  <emma:literal>I.e.</emma:literal>
                </emma:interpretation>
              </emma:one-of>
            </emma:emma>
          </inkml:annotationXML>
          <inkml:trace contextRef="#ctx0" brushRef="#br0">-2888-11726 384 0,'0'0'7'16,"0"0"2"-16,13 6 1 15,3 2 2-15,15 5 0 16,10 0 0-16,16 4 1 0,10 5-1 16,6-1-9-16,21 9-11 15,-1-5-23-15,-2-3-50 16,-4 2-2-16</inkml:trace>
          <inkml:trace contextRef="#ctx0" brushRef="#br0" timeOffset="437.509">-3615-11850 333 0,'0'0'8'0,"0"0"3"16,0 0 2-16,-13 7 3 15,2 4 0-15,-1 8 1 16,-5 15 0-16,-4 13 1 16,4 12-8-16,1 12-3 0,3 8-2 15,2 5-2-15,11-3 0 16,4-12-1-16,16-8 1 15,10-28-1-15,11-15 0 16,9-24 1-16,7-29 0 0,0-19 0 16,-1-16 0-16,-6-13 0 15,-10-11-1-15,-9-2 0 16,-14 6-1-16,-17 6 0 16,-20 7 0-16,-10 20-1 0,-14 17 0 15,-10 20-2-15,-6 13-6 16,10 21-15-16,-4 18-59 15,8 12-4-15</inkml:trace>
          <inkml:trace contextRef="#ctx0" brushRef="#br0" timeOffset="55259.1313">-2007-414 362 0,'0'0'7'16,"0"0"1"-16,0 0 4 0,0 0 0 15,-10 7 2-15,10-7 1 16,-4 19 1-16,1-1 1 16,3 0-5-16,-3 4-2 15,-1 4-2-15,1 1-2 16,-1 2-1-16,4 8-1 0,-3 1-1 16,3 1-3-16,0 5 0 15,0-1 0-15,0-3 0 16,7-1 0-16,0 0 0 0,3-13 0 15,7 1 0-15,6-11 0 16,4-9 0-16,6-7 0 16,8-4 0-16,-1-12 0 15,6-4 0-15,-1-6-14 16,-2 2-29-16,14-3-43 0,-24-3-3 16</inkml:trace>
          <inkml:trace contextRef="#ctx0" brushRef="#br0" timeOffset="56884.1346">-75-3280 288 0,'0'0'4'0,"0"0"1"16,7-4 1-16,-7 4 0 16,0 0 3-16,14-11 2 15,-14 11 2-15,0 0 2 16,10-14 0-16,-10 14-1 16,0 0 0-16,0-10 0 0,0 10-2 15,-14-6 0-15,-3 2-4 16,-2 4-2-16,-12-2-1 15,-5 2-2-15,-5-4-1 16,-13-3-1-16,-2 4-1 16,-8-4-1-16,-10 1 1 0,-6-4 1 15,-14 4 2-15,-10 2 1 16,-13 0 1-16,-17 4 1 16,-14 4 2-16,-9 6-1 0,-17 3-1 15,-3 11 0-15,-4-8-3 16,-3 4-3-16,-4 5 0 15,6-6 0-15,6 1 0 16,1-1 0-16,1-2 0 0,7-3 0 16,10-1 0-16,9 1 0 15,14 6 0-15,7-10-12 16,26-10-59-16,14 20-15 16</inkml:trace>
          <inkml:trace contextRef="#ctx0" brushRef="#br0" timeOffset="54884.1088">-2172-571 365 0,'0'0'7'0,"0"0"4"16,-9-12 1-16,9 12 2 16,-20-15 0-16,-1 13 1 0,2-8 0 15,-8 10 2-15,-1 0-8 16,-1 2-2-16,-4 15-1 16,-8 0-1-16,4 10-1 15,0 2 0-15,0 9 0 0,1 1-2 16,2 5-2-16,8 1 0 15,5 3 0-15,11 5 0 16,7 1 0-16,10-4 0 16,15 3 0-16,9-6 0 0,12-4-3 15,2-9-25-15,-2-7-58 16,14-11-3-16</inkml:trace>
          <inkml:trace contextRef="#ctx0" brushRef="#br0" timeOffset="55821.6201">-1428-484 324 0,'0'0'4'16,"0"0"5"-16,0 0 4 15,0 0 3-15,0 0 4 0,-9 4 0 16,9-4 0-16,-7 16 1 16,7-3-3-16,0 7-5 15,0 0-4-15,0 7-3 16,2 3-2-16,5 11-2 16,-2-2 0-16,0 7-1 0,-1 1 0 15,3-3-1-15,-4-1-1 16,4-8 1-16,-4-9-1 15,4-9 1-15,-7-17-1 16,17 3 0-16,-1-17 0 0,-2-8 1 16,6-17-1-16,-4 0 1 15,5-11 0-15,-1-1-1 16,-3 2 2-16,-4-1-1 16,-7 7 0-16,1 2 1 0,-7 8 0 15,0 7 0-15,0 4-1 16,-10 10 1-16,0 5 0 15,10 7 1-15,-23 0-1 16,13 7 1-16,-4 5-1 0,2 10 2 16,-2 4-3-16,-3 7 0 15,0-3 0-15,3 11 0 16,2-2 0-16,1 1 0 16,8-3 0-16,3-6 0 0,7-5 0 15,9-9 0-15,18-11 0 16,-1-12-26-16,1-11-60 15,26-13-4-15</inkml:trace>
          <inkml:trace contextRef="#ctx0" brushRef="#br1" timeOffset="161733.8464">-4590-6967 307 0,'0'0'1'0,"-17"-2"1"16,3 2 3-16,-5 8 1 16,-8 14 3-16,-10 7 3 15,-9 11 1-15,-4 15 2 16,2 14 1-16,-2 15-1 0,7 15-1 15,5 6-1-15,15 8-3 16,17 1 0-16,9-9-2 16,20-7-1-16,21-21 0 15,20-24-2-15,10-33 0 0,12-24-1 16,12-42-1-16,2-28-1 16,-3-25 0-16,-6-21 0 15,-14-10-2-15,-13-4 1 16,-25 4-1-16,-18 9 0 15,-26 14 0-15,-24 22 0 0,-21 20-2 16,-31 35 0-16,-16 27-3 16,-16 36-5-16,-15 34-14 15,-9 36-59-15,9 38-2 16</inkml:trace>
        </inkml:traceGroup>
      </inkml:traceGroup>
    </inkml:traceGroup>
    <inkml:traceGroup>
      <inkml:annotationXML>
        <emma:emma xmlns:emma="http://www.w3.org/2003/04/emma" version="1.0">
          <emma:interpretation id="{2F2E292B-7488-4316-BBC0-660F828232D7}" emma:medium="tactile" emma:mode="ink">
            <msink:context xmlns:msink="http://schemas.microsoft.com/ink/2010/main" type="paragraph" rotatedBoundingBox="4114,1158 3212,17067 -230,16872 671,9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8DA3E7-CE5C-4892-AC98-480B5ADADC0A}" emma:medium="tactile" emma:mode="ink">
              <msink:context xmlns:msink="http://schemas.microsoft.com/ink/2010/main" type="inkBullet" rotatedBoundingBox="4114,1158 4113,1178 4097,1177 4099,1157"/>
            </emma:interpretation>
            <emma:one-of disjunction-type="recognition" id="oneOf1">
              <emma:interpretation id="interp5" emma:lang="en-US" emma:confidence="0">
                <emma:literal>•</emma:literal>
              </emma:interpretation>
            </emma:one-of>
          </emma:emma>
        </inkml:annotationXML>
        <inkml:trace contextRef="#ctx0" brushRef="#br1" timeOffset="502832.211">-2715-14348 209 0,'0'0'5'15,"0"0"5"-15,0 0 1 16,0 0 1-16,0 0 0 0,0 0 1 16,-9 0 0-16,9 0 1 15,0 0-7-15,0 0-3 16,0-14-1-16,0 14-2 16,0 0 1-16,0 0-1 0,0 0 1 15,0 0 0-15,0 0-1 16,0 0 0-16,0 0-7 15,0 0-42-15,14 20-19 16</inkml:trace>
      </inkml:traceGroup>
      <inkml:traceGroup>
        <inkml:annotationXML>
          <emma:emma xmlns:emma="http://www.w3.org/2003/04/emma" version="1.0">
            <emma:interpretation id="{D2AFB1E3-B2E7-45F0-89DE-9E767964E3DE}" emma:medium="tactile" emma:mode="ink">
              <msink:context xmlns:msink="http://schemas.microsoft.com/ink/2010/main" type="line" rotatedBoundingBox="4036,1724 3166,17064 -230,16872 638,1531"/>
            </emma:interpretation>
          </emma:emma>
        </inkml:annotationXML>
        <inkml:traceGroup>
          <inkml:annotationXML>
            <emma:emma xmlns:emma="http://www.w3.org/2003/04/emma" version="1.0">
              <emma:interpretation id="{AEB53DB8-B9A2-4142-9E6F-2428927E4546}" emma:medium="tactile" emma:mode="ink">
                <msink:context xmlns:msink="http://schemas.microsoft.com/ink/2010/main" type="inkWord" rotatedBoundingBox="2458,1634 2318,4099 1599,4058 1739,1594"/>
              </emma:interpretation>
              <emma:one-of disjunction-type="recognition" id="oneOf2">
                <emma:interpretation id="interp6" emma:lang="en-US" emma:confidence="0">
                  <emma:literal>u o</emma:literal>
                </emma:interpretation>
                <emma:interpretation id="interp7" emma:lang="en-US" emma:confidence="0">
                  <emma:literal>no</emma:literal>
                </emma:interpretation>
                <emma:interpretation id="interp8" emma:lang="en-US" emma:confidence="0">
                  <emma:literal>if</emma:literal>
                </emma:interpretation>
                <emma:interpretation id="interp9" emma:lang="en-US" emma:confidence="0">
                  <emma:literal>use</emma:literal>
                </emma:interpretation>
                <emma:interpretation id="interp10" emma:lang="en-US" emma:confidence="0">
                  <emma:literal>no,</emma:literal>
                </emma:interpretation>
              </emma:one-of>
            </emma:emma>
          </inkml:annotationXML>
          <inkml:trace contextRef="#ctx0" brushRef="#br2" timeOffset="-219840.8835">-4519-13864 300 0,'0'0'7'0,"0"0"2"0,-14-8 4 15,14 8 0-15,-17-14 0 16,0 8 2-16,-2 2 0 16,-5 1-1-16,-2 3-6 15,-5 10-3-15,-5 7-2 16,-2 10-2-16,2 6 0 0,0 6 0 15,1 4-1-15,6 6 1 16,5-3-2-16,14 5 2 16,6-8-1-16,4 0 0 0,14-4-1 15,12-5 0-15,5-7 1 16,9-7-1-16,6-7 1 16,2-6 0-16,2-7-1 15,-3 0 1-15,-1 0 1 0,-8 0 0 16,-5 0 0-16,-2 0 1 15,-11 0 0-15,-7 13 1 16,-7 0 2-16,-6 8 0 16,0 5 2-16,-17 8 1 15,-9 3 0-15,-10 6 0 0,-12 4 0 16,-12 2-2-16,-14 1-1 16,-9 4-6-16,-24-7-42 15,6-3-38-15,-3-1-2 0</inkml:trace>
          <inkml:trace contextRef="#ctx0" brushRef="#br0" timeOffset="-25104.5032">-4901-12651 309 0,'0'0'7'0,"0"0"5"15,0 0 1-15,-3-12 3 16,3 12 3-16,-14-4 2 15,14 4-1-15,-23 4 1 16,10 5-7-16,-1 8-2 0,0 2-2 16,4 15-3-16,3-3 0 15,5 11-1-15,-3 5 0 16,5 10 0-16,0 10-1 0,0 0-5 16,5 6 0-16,-3 1 0 15,3 3 0-15,2-1 0 16,-2-6 0-16,2-10 0 15,0-10 0-15,0-9 0 0,0-11 0 16,-4-7 0-16,4-13 0 16,-7-10 0-16,3 13 0 15,-3-13 0-15,0 0 0 16,0 0 0-16,0 0 0 0,0 17 0 16,-24 3-44-16,11-7-48 15</inkml:trace>
          <inkml:trace contextRef="#ctx0" brushRef="#br1" timeOffset="161124.466">-5008-12454 296 0,'0'0'6'0,"-17"10"2"16,3 0 4-16,-2 3 0 16,-8 9 2-16,4 4 1 15,-3 14 2-15,-1 12 2 16,5 6-6-16,5 16-3 0,4 9-1 15,6 7-2-15,4 13-1 16,4-6-2-16,13 0-1 16,9-14-1-16,5-12 1 0,12-25 0 15,10-17 0-15,8-29 0 16,2-19 0-16,4-31 1 16,-3-27 0-16,3-15-1 15,-3-15-1-15,-7-11 0 16,-11-6 0-16,-8 1-1 15,-9 2 0-15,-15 9 0 0,-14 12-1 16,-10 15 1-16,-21 16-2 16,-9 22 0-16,-20 27-1 15,-10 30-1-15,-15 31-3 0,-1 44-17 16,-7 26-59-16,2 32-2 16</inkml:trace>
        </inkml:traceGroup>
        <inkml:traceGroup>
          <inkml:annotationXML>
            <emma:emma xmlns:emma="http://www.w3.org/2003/04/emma" version="1.0">
              <emma:interpretation id="{86255EBB-8898-4288-B1F9-DFC42A5E4137}" emma:medium="tactile" emma:mode="ink">
                <msink:context xmlns:msink="http://schemas.microsoft.com/ink/2010/main" type="inkWord" rotatedBoundingBox="2536,7073 2670,9929 1776,9971 1643,7115"/>
              </emma:interpretation>
              <emma:one-of disjunction-type="recognition" id="oneOf3">
                <emma:interpretation id="interp11" emma:lang="en-US" emma:confidence="0">
                  <emma:literal>for</emma:literal>
                </emma:interpretation>
                <emma:interpretation id="interp12" emma:lang="en-US" emma:confidence="0">
                  <emma:literal>to</emma:literal>
                </emma:interpretation>
                <emma:interpretation id="interp13" emma:lang="en-US" emma:confidence="0">
                  <emma:literal>f</emma:literal>
                </emma:interpretation>
                <emma:interpretation id="interp14" emma:lang="en-US" emma:confidence="0">
                  <emma:literal>fon</emma:literal>
                </emma:interpretation>
                <emma:interpretation id="interp15" emma:lang="en-US" emma:confidence="0">
                  <emma:literal>H</emma:literal>
                </emma:interpretation>
              </emma:one-of>
            </emma:emma>
          </inkml:annotationXML>
          <inkml:trace contextRef="#ctx0" brushRef="#br2" timeOffset="-218793.9838">-5092-8383 348 0,'0'0'8'0,"7"-2"2"15,-7 2 2-15,24-6 1 16,-8 2 0-16,11-2 1 0,-1-2 0 15,15 2 0-15,-5 6-6 16,2 0-3-16,2 10 0 16,-7 8-1-16,4 11 0 15,-11 8-2-15,-9 13 1 0,-3 7-1 16,-14 2 0-16,-3 12 0 16,-14-5 0-16,-6 2-1 15,-11-5 0-15,1-2 1 16,-8-16 0-16,1-8 1 0,-3-11 1 15,2-6 1-15,4-14-1 16,3-6 0-16,8-2-4 16,6-8 0-16,13-7 0 15,7 3 0-15,3 5 0 0,14-1 0 16,13 10 0-16,7 10 0 16,7 9 0-16,13 20 0 15,6 4 0-15,1 9 0 16,17 12 0-16,-2 6 0 0,19 14 0 15,-1-11 0-15,-3 17-73 16,27 3-18-16</inkml:trace>
          <inkml:trace contextRef="#ctx0" brushRef="#br2" timeOffset="-219247.0659">-4992-8220 390 0,'0'0'3'0,"0"0"2"0,-14 22 2 16,2-2 0-16,-2 10 2 15,-6 11 0-15,4 9 1 0,-5 16 0 16,4 8-2-16,5 11-2 15,2 10-1-15,3 1-2 16,7 5 0-16,0-8-1 16,7-2-1-16,-2-12 0 0,7-12-4 15,0-14-6-15,-5-15-14 16,-7-11-59-16,7-15 1 16</inkml:trace>
          <inkml:trace contextRef="#ctx0" brushRef="#br0" timeOffset="-24385.7285">-4848-6839 325 0,'0'0'8'0,"-6"17"3"0,-1-5 2 15,-2 12 4-15,-5 3 1 16,4 5 0-16,0 13 2 15,3 11 0-15,7 0-6 0,0 15-3 16,0-2-2-16,7 16-2 16,3-1-2-16,0 5 0 15,4 1-1-15,-2-3 2 16,2-7-6-16,-4-3 0 16,-3-7 0-16,3-13 0 0,-4-7 0 15,-6-14 0-15,3-6 0 16,-3-9 0-16,0-7 0 15,0-14 0-15,0 0 0 0,0 0 0 16,0 0 0-16,-3-4 0 16,3 4 0-16,-16-4-2 15,16 4-89-15,0 0-3 16</inkml:trace>
        </inkml:traceGroup>
        <inkml:traceGroup>
          <inkml:annotationXML>
            <emma:emma xmlns:emma="http://www.w3.org/2003/04/emma" version="1.0">
              <emma:interpretation id="{95642592-BE3F-4A36-9810-162226FE58D5}" emma:medium="tactile" emma:mode="ink">
                <msink:context xmlns:msink="http://schemas.microsoft.com/ink/2010/main" type="inkWord" rotatedBoundingBox="3460,11873 3166,17064 -230,16872 63,11680"/>
              </emma:interpretation>
              <emma:one-of disjunction-type="recognition" id="oneOf4">
                <emma:interpretation id="interp16" emma:lang="en-US" emma:confidence="0">
                  <emma:literal>EE</emma:literal>
                </emma:interpretation>
                <emma:interpretation id="interp17" emma:lang="en-US" emma:confidence="0">
                  <emma:literal>E</emma:literal>
                </emma:interpretation>
                <emma:interpretation id="interp18" emma:lang="en-US" emma:confidence="0">
                  <emma:literal>EYE</emma:literal>
                </emma:interpretation>
                <emma:interpretation id="interp19" emma:lang="en-US" emma:confidence="0">
                  <emma:literal>EVE</emma:literal>
                </emma:interpretation>
                <emma:interpretation id="interp20" emma:lang="en-US" emma:confidence="0">
                  <emma:literal>EKE</emma:literal>
                </emma:interpretation>
              </emma:one-of>
            </emma:emma>
          </inkml:annotationXML>
          <inkml:trace contextRef="#ctx0" brushRef="#br0" timeOffset="68696.7803">-5102-3718 395 0,'0'0'2'0,"0"0"1"0,-16-7 0 16,16 7 0-16,-24-14 1 16,7 7 1-16,-7 3 0 0,-2 4 2 15,0 0-2-15,-8 16-1 16,-4 5 1-16,-2 7-1 15,0 8 0-15,-4 1 0 16,4 10 0-16,4-4-2 0,2 1-1 16,14-1 0-16,7-2 0 15,9-5-1-15,8-3 1 16,13-10-2-16,12-1 1 16,9-6 0-16,5-3 0 0,4-3 1 15,3 0-1-15,-2-4 1 16,-5 4 1-16,-3 0 0 15,-6 4 0-15,-5-2 0 16,-8 2 1-16,-9 3 0 0,0 3 1 16,-12 4-1-16,0 6 1 15,-12-5-1-15,0 14 0 16,-12 0 1-16,-6 5-1 16,-4 1 1-16,-6 6-2 15,-6-5 1-15,-4 5-3 0,-8-4 0 16,-1-11 0-16,1 4-20 15,11-8-65-15,-13-6-3 16</inkml:trace>
          <inkml:trace contextRef="#ctx0" brushRef="#br3" timeOffset="185708.3536">-6787-3197 322 0,'0'0'8'16,"0"0"3"-16,0 0 3 15,0 0 2-15,0 0 0 0,-7 8-1 16,7-8 1-16,-3 10 0 15,3-10-7-15,0 22-4 16,10-5-1-16,0 3-2 16,4 3-1-16,2 7 1 0,4-1-1 15,1-1 0-15,1 2 0 16,6-7 0-16,-2-10 1 16,-2-10 1-16,3-10 0 15,6-22 0-15,3-18 0 0,2-20 0 16,12-17 0-16,7-9-1 15,3-10-4-15,11-2-11 16,-4 16-52-16,3-1-20 0</inkml:trace>
          <inkml:trace contextRef="#ctx0" brushRef="#br1" timeOffset="103055.7389">-6180-3632 403 0,'0'0'5'0,"0"0"2"0,0 0 2 16,0 0 1-16,0 0 0 15,0 6 3-15,0-6 0 16,-4 17 1-16,1 1-4 16,3-2-3-16,0 15 1 0,0 1-6 15,0 8-2-15,10 11 0 16,-1 6 0-16,5 2 0 15,3 2 0-15,0 2 0 16,2-6 0-16,-2-4 0 16,-3-4 0-16,-4-4 0 0,-1-12 0 15,-2-7 0-15,-2-6 0 16,-3-10 0-16,-2-10 0 0,0 0 0 16,0 0 0-16,0 12 0 15,0-12 0-15,0 16 0 16,0-16-80-16,-2 13-15 15</inkml:trace>
          <inkml:trace contextRef="#ctx0" brushRef="#br3" timeOffset="186489.608">-4161-1092 348 0,'0'0'5'0,"0"0"1"0,0 0 1 16,0 0 4-16,0 0 2 16,0 0 0-16,0 0 1 15,0 0 1-15,0 0-3 0,0 0-2 16,0 23-1-16,10-9-1 15,-3 0-3-15,3 6-1 16,6-1-1-16,1 8 0 16,0-4-2-16,2 4 1 15,5-7-1-15,0 1 0 0,2-5 0 16,2-10 0-16,1-6 2 16,2-12-1-16,2-15 0 15,8-13 0-15,-1-11 0 16,3-12 0-16,3-11-3 0,2 5-6 15,2-11-13-15,7 2-64 16,0 5-3-16</inkml:trace>
          <inkml:trace contextRef="#ctx0" brushRef="#br0" timeOffset="69790.5112">-5180 107 410 0,'0'0'5'0,"0"0"2"16,0 0 1-16,0 0 0 0,-5-10 2 15,5 10 0-15,0 0 1 16,0-16 0-16,0 16-3 16,19 0-3-16,-5 0 0 15,3 0-1-15,2 10 0 16,5 6-1-16,-4 13-1 0,-7 5-2 16,-3 9 0-16,-6 4 0 15,-4 10 0-15,-11 4 0 16,-5-3 0-16,-7 2 0 15,-5-9 0-15,2-5 0 0,2-8 0 16,-2-9 0-16,9-8 0 16,-2-8 0-16,2-10 0 15,0-3 0-15,17 0 0 0,-21 0 0 16,21 0 0-16,0 0 0 16,-7-16 0-16,7 16 0 15,0 0 0-15,14-3 0 16,3 3 0-16,0 13 0 0,6 0 0 15,1 0 0-15,2 7 0 16,1 3 0-16,4 5 0 16,2-1 0-16,3 6 0 15,5-1 0-15,2 5 0 0,4 7 0 16,6 2 0-16,1 1 0 16,-1 4 0-16,-2 4 0 15,6 10 0-15,-20-2-41 16,16-2-52-16</inkml:trace>
          <inkml:trace contextRef="#ctx0" brushRef="#br0" timeOffset="69290.5095">-5189 180 361 0,'0'0'2'16,"-13"0"3"-16,-1 3-1 15,4 1 2-15,-6-2 1 0,-5 6 1 16,1 6 3-16,-4 2 1 15,8 5 0-15,2 11-1 16,4 9 0-16,3 16-1 16,7 8 1-16,4 12-1 15,6 10-3-15,7 3-2 0,9 4-1 16,2 3-2-16,1-14-3 16,2 0-4-16,-5-16-10 15,5-7-25-15,-2-16-46 0,-12-14-1 16</inkml:trace>
          <inkml:trace contextRef="#ctx0" brushRef="#br1" timeOffset="103743.2215">-6241 380 244 0,'0'0'12'0,"0"-12"6"0,0 1 6 15,0-3 2-15,0-2 2 16,0 2 5-16,4 1-2 16,-4 3 2-16,0 10-10 15,0 0-6-15,0 0-3 0,0 20-6 16,-7 9-8-16,-3 6 0 15,3 8 0-15,-3 7 0 16,1 13 0-16,4 0 0 16,3 8 0-16,-3 6 0 15,5 0 0-15,0 3 0 0,0-7 0 16,5-4 0-16,2-8 0 16,-5-4 0-16,1-4 0 15,4-16 0-15,0-7 0 0,0-8 0 16,-7-1 0-16,7-9 0 15,-7-12 0-15,6 18 0 16,-6-18 0-16,0 18 0 0,0-18 0 16,-3 29 0-16,3-29-54 15,0 0-41-15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8:43.2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CE66A69-EA83-4B8A-AAA6-8A491EAAEB46}" emma:medium="tactile" emma:mode="ink">
          <msink:context xmlns:msink="http://schemas.microsoft.com/ink/2010/main" type="inkDrawing" rotatedBoundingBox="22421,12578 28333,11962 28355,12165 22442,12781" semanticType="underline" shapeName="Other">
            <msink:sourceLink direction="with" ref="{11D54229-71F2-498F-881C-724CD3BB772C}"/>
            <msink:destinationLink direction="to" ref="{F971F131-6AB7-4A3E-B34F-47FA4ECFC467}"/>
          </msink:context>
        </emma:interpretation>
      </emma:emma>
    </inkml:annotationXML>
    <inkml:trace contextRef="#ctx0" brushRef="#br0">0 657 399 0,'0'0'4'16,"0"0"1"-16,0 0 1 16,3-14 0-16,14 8 0 0,9-7 1 15,14 3-1-15,18-6 0 16,18 2-2-16,29-7-1 16,19 1 0-16,26-3 1 15,27-3 2-15,21-2-1 16,33 2 1-16,20-1 1 0,25-6 0 15,22-1-1-15,13-3 0 16,18 1-1-16,9-4-1 16,3 1-4-16,-2-2 0 0,-7 4 0 15,-22 1 0-15,-11 9 0 16,-28 3 0-16,-30 10 0 16,-36 8 0-16,-31 6 0 15,-37 10 0-15,-33 4 0 0,-24 2-65 16,-33 17-24-16,-14 4-1 15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8:43.85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D595655-1558-4A0E-BDA4-87EC4FA5F61B}" emma:medium="tactile" emma:mode="ink">
          <msink:context xmlns:msink="http://schemas.microsoft.com/ink/2010/main" type="inkDrawing" rotatedBoundingBox="23611,16965 28262,16508 28280,16696 23629,17153" semanticType="underline" shapeName="Other"/>
        </emma:interpretation>
      </emma:emma>
    </inkml:annotationXML>
    <inkml:trace contextRef="#ctx0" brushRef="#br0">0 547 393 0,'0'0'0'16,"12"-3"-1"-16,9-7 2 15,13 6 3-15,16-2 3 0,14 0 3 16,22 2 2-16,31 1 1 16,24 3 2-16,26 0-1 15,28 0-1-15,30 0-2 0,35-14-4 16,26-6-3-16,24-4-1 15,5-9-1-15,17-3 1 16,-7-9-3-16,-6 2 0 16,-18 1 0-16,-23-5 0 15,-30-4 0-15,-28 8-8 0,-32-10-77 16,-40-7-4-16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9:06.06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B088CBE-921E-43A1-81F6-E7295F16ECE5}" emma:medium="tactile" emma:mode="ink">
          <msink:context xmlns:msink="http://schemas.microsoft.com/ink/2010/main" type="inkDrawing"/>
        </emma:interpretation>
      </emma:emma>
    </inkml:annotationXML>
    <inkml:trace contextRef="#ctx0" brushRef="#br0">288 536 277 0,'0'0'6'15,"0"0"3"-15,0 0 3 16,0 0 2-16,0 0 2 16,-7 6 1-16,0 7 2 0,-3 4 0 15,-6 10-6-15,2 12-2 16,-6 8-3-16,3 13-2 16,-2 6-1-16,-2 15-3 15,8 10 0-15,-1 5 0 0,5 1-2 16,2 10 0-16,0 0 1 15,0 3 1-15,0-1 0 16,1-5 0-16,-1 4 1 16,-2-1 0-16,2-5 0 0,-3-2 0 15,6 1-1-15,1-8 0 16,3 7-1-16,0-6 0 16,7 7 1-16,3-2 1 0,-1 2 0 15,-2 1 1-15,0 5 0 16,-4-4 1-16,-3 1-1 15,0 0 1-15,-7 2-2 16,-3-8-1-16,1 3 0 16,-1-10-1-16,-7 0-1 0,3-1 1 15,0-1 0-15,9-1 0 16,-6-1 0-16,5 2-1 16,6-5 0-16,0 3 1 15,0 0-1-15,3 1 1 0,0-7-1 16,1 1 1-16,-1 1-1 15,1-3 3-15,-4-1-3 16,0-5 0-16,0 6 0 16,0-6 0-16,0 0 0 0,0-5 0 15,0 5 0-15,5-8 0 16,9 6 0-16,0 1 0 16,-1-6 0-16,3 6 0 15,-2-4 0-15,3 4 0 0,-4 3 0 16,1-5 0-16,-5 4 0 15,2-6 0-15,-5 2 0 16,1-2 0-16,3-5 0 16,1 2 0-16,-1-5 0 0,2-4 0 15,2 2 0-15,0-2 0 16,3 0 0-16,-5 0 0 16,2 3 0-16,0 0 0 15,-4 0 0-15,-7 10 0 0,4-3 0 16,-7 10 0-16,0-4 0 15,0 3 0-15,0 1 0 16,0 0 0-16,0 4 0 0,7-1 0 16,0-1 0-16,2 5 0 15,1 3 0-15,4 0 0 16,-4 7 0-16,-3 5 0 16,-4 4 0-16,-3-52 0 15,0 9 0-15,0 4 0 0,0-1 0 16,0 0 0-16,0 7 0 15,0 0 0-15,0 0 0 16,2-2 0-16,-2 11 0 16,4-13 0-16,3 9 0 15,-1-6 0-15,-2 5 0 0,3-3 0 16,-4-2 0-16,4-2 0 16,-4-10 0-16,4-1 0 15,-7-56 0-15,7 43 0 16,0 4 0-16,-2-10 0 15,6-3 0-15,-11-34 0 16,10 33 0-16,4 1 0 0,-14-34 0 16,0 0 0-16,0 0 0 15,0 0 0-15,13 6 0 16,0-2 0-16,4 2 0 16,40-9 0-16,-20-17 0 15,-4 7 0-15,5-3 0 16,5 1 0-16,57-19 0 0,-40 18 0 15,11-1 0-15,-1 1 0 16,6 0 0-16,9-1 0 16,2 7 0-16,10-6 0 15,1 6 0-15,2-2 0 16,3 6 0-16,5-5 0 0,-1 9 0 16,0-2 0-16,7 0 0 15,-6 2 0-15,4 2 0 16,0 0 0-16,5 0 0 15,-3 0 0-15,3 0 0 0,0 0 0 16,3 0 0-16,4 0 0 16,4 0 0-16,-1 0 0 15,0 0 0-15,8 0 0 16,2 0 0-16,0 2 0 16,4-2 0-16,5 4 0 15,-1 0 0-15,6-4 0 0,-1 0 0 16,1 2 0-16,3 2 0 15,4 3 0-15,-1-3 0 16,1 6 0-16,-4-4 0 16,4 2 0-16,-5 0 0 15,2 3 0-15,-5-1 0 16,-2 4 0-16,2-2 0 16,-6 5 0-16,4 0 0 15,2 0 0-15,-2-1 0 0,-5 2 0 16,5-5 0-16,-7 7 0 15,-1-4 0-15,8-2 0 16,-4-2 0-16,3-2 0 16,4 1 0-16,-1-1 0 15,8-8 0-15,-4 6 0 16,4-8 0-16,2 0 0 0,2-4 0 16,-2-2 0-16,-3 2 0 15,8-6 0-15,-1-3 0 16,-1 3 0-16,6-6 0 15,-6-1 0-15,5 0 0 16,-1 0 0-16,-2 1 0 16,2-8 0-16,3 4 0 0,1 1 0 15,-6-5 0-15,2 4 0 16,4-5 0-16,-1 7 0 16,-2-7 0-16,3 3 0 15,-4-2 0-15,0 1 0 16,2 3 0-16,-6 0 0 0,-6-1 0 15,1 2 0-15,-6 2 0 16,-6-5 0-16,-1 1 0 16,-4 1 0-16,-1 3 0 15,-6-3 0-15,0 4 0 0,-7-1 0 16,-9 0 0-16,-5 4 0 16,-6-3 0-16,-7-1 0 15,-5 3 0-15,-8-4 0 0,-11 6 0 16,-2-2 0-16,-7 4 0 15,-10 3 0-15,-7-2 0 16,-5 3 0-16,-9-5 0 16,-10 5 0-16,-5-1 0 15,-4 0 0-15,-7 5 0 0,-10 2 0 16,0 0 0-16,14-14 0 16,-14 14 0-16,0-17 0 15,0 17 0-15,-14-20 0 16,7 10 0-16,-3-5 0 0,0-1 0 15,-1-4 0-15,-1 2 0 16,-15-41 0-16,-1 0 0 16,-1-15 0-16,3-2 0 15,-2-4 0-15,8-3 0 16,6-5 0-16,-2 15 0 0,3 0 0 16,-4-7 0-16,-4-4 0 15,-2 0 0-15,0-1 0 16,3-13 0-16,0 7 0 0,-1-1 0 15,4-6 0-15,10 1 0 16,5 2 0-16,-1-3 0 16,3 4 0-16,0-1 0 15,-4 4 0-15,4 3 0 0,4 3 0 16,-4-6 0-16,-4 7 0 16,4-5 0-16,0 1 0 15,0-1 0-15,4-4 0 16,1-1 0-16,2 0 0 15,3 1 0-15,1 2 0 0,-1 1 0 16,0 3 0-16,-7 4 0 16,-3-1 0-16,0 1 0 15,-6 0 0-15,-5 6 0 16,-6-5 0-16,5-3 0 0,-9-1 0 16,11-5 0-16,-7-2 0 15,10-4 0-15,-5 4 0 16,8-8 0-16,-2 5 0 15,2 3 0-15,-3-5 0 0,1 4 0 16,-1 1 0-16,0 4 0 16,-2-5 0-16,-3-2 0 15,0-1 0-15,-2-11 0 0,4 1 0 16,-4-1 0-16,2-10 0 16,2-2 0-16,-4-3 0 15,0-1 0-15,-3-3 0 16,1-1 0-16,3 5 0 15,-4 0 0-15,-3 3 0 0,3 3 0 16,-3 3 0-16,6-2 0 16,2 8 0-16,1 3 0 15,1 4 0-15,0 7 0 16,3 2 0-16,-3 4 0 0,4 11 0 16,-4 8 0-16,0 1 0 15,-4 9 0-15,0 6 0 16,-3 2 0-16,5 8 0 0,-5 3 0 15,-4 3 0-15,2 0 0 16,-1 4 0-16,-10 3 0 16,-1 8 0-16,-12 0 0 15,-10 9 0-15,-8 3 0 0,-13 4 0 16,-17 2 0-16,-5 4 0 16,-15 0 0-16,-13 4 0 15,-13-2 0-15,-11-2 0 16,-12 0 0-16,-7 0 0 0,-14 0 0 15,-5-2 0-15,-4-5 0 16,-7-7 0-16,-5 4 0 16,-1-6 0-16,-5-4 0 15,3 0 0-15,-2-5 0 16,-1-4 0-16,0 0 0 0,1-2 0 16,-1 2 0-16,-3-3 0 15,-7 3 0-15,-3-1 0 16,0 8 0-16,-3-3 0 15,-4 5 0-15,-4-7 0 0,5 7 0 16,6-6 0-16,-1 3 0 16,12-7 0-16,-5-1 0 15,15-2 0-15,-5-7 0 0,7 7 0 16,-3-1 0-16,1 7 0 16,-8 4 0-16,-6 10 0 15,-1 7 0-15,-9 6 0 16,-3 0 0-16,-2 9 0 0,2 5 0 15,5-1 0-15,1-3 0 16,13-1 0-16,5-1 0 16,5-2 0-16,7-4 0 15,10 2 0-15,0 3 0 16,4 0 0-16,-1 4 0 0,1 3 0 16,3 4 0-16,2 6 0 15,9 3 0-15,-8 2 0 16,11-1 0-16,2-6 0 15,6 9 0-15,9-11 0 0,5-4 0 16,11-2 0-16,3-5 0 16,7 1 0-16,7-2 0 15,3 6 0-15,-1-8 0 0,11 4 0 16,-3 7 0-16,-1-5 0 16,1 9 0-16,2-5 0 15,1 4 0-15,6-4 0 16,5-2 0-16,9 3 0 0,6-7 0 15,14 4 0-15,0 6-51 16,21-17-39-16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8:19.85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971F131-6AB7-4A3E-B34F-47FA4ECFC467}" emma:medium="tactile" emma:mode="ink">
          <msink:context xmlns:msink="http://schemas.microsoft.com/ink/2010/main" type="inkDrawing" rotatedBoundingBox="29669,10071 34295,10652 34033,12736 29407,12155" semanticType="callout" shapeName="Other">
            <msink:sourceLink direction="to" ref="{E14428E0-A716-46F8-9D60-81D0FAAA6CAF}"/>
            <msink:sourceLink direction="to" ref="{8CE66A69-EA83-4B8A-AAA6-8A491EAAEB46}"/>
          </msink:context>
        </emma:interpretation>
      </emma:emma>
    </inkml:annotationXML>
    <inkml:trace contextRef="#ctx0" brushRef="#br0">6199 1464 325 0,'0'0'8'0,"0"0"3"16,0 0 4-16,0 0 3 15,13 0 3-15,-13 0 0 16,17 7 1-16,-4-1 0 0,4 2-6 16,3-2-4-16,3 2-4 15,11 2-3-15,3-4-1 16,9 5-1-16,9-5-3 16,5 0 0-16,9 4 0 15,9-4 0-15,-4-2 0 0,10 0 0 16,-1-1 0-16,-6-3 0 15,4 0 0-15,-14 0 0 16,-3-3 0-16,-14-1 0 16,-4-3 0-16,-13 4 0 0,-9-1 0 15,-3 2 0-15,-21 2 0 16,0 0 0-16,10-4 0 16,-10 4 0-16,0 0 0 0,0-16 0 15,0 16 0-15,-4-23 0 16,1-1 0-16,-4-7 0 15,4-9 0-15,-1-9 0 16,1-8 0-16,-4-10 0 0,4-10 0 16,-4-7 0-16,0-2 0 15,-2-8 0-15,-1 4 0 16,-1-3 0-16,-2-1 0 16,-11 5 0-16,8-1 0 15,-8 9 0-15,7 4 0 0,-2 14 0 16,2 9 0-16,-4 14 0 15,9 4 0-15,1 11 0 16,1 9 0-16,10 16 0 16,-7-13 0-16,7 13 0 0,0 0 0 15,0 0 0-15,0 0 0 16,0 0 0-16,0 0 0 16,0 0 0-16,0 0 0 0,17-3 0 15,6 3 0-15,5 0 0 16,-1 0 0-16,9 0 0 15,11 0 0-15,6 0 0 16,8 0 0-16,12-4 0 0,5 1 0 16,8-3 0-16,12-1 0 15,6-3 0-15,6 1 0 16,-2 1 0-16,-1-2 0 16,0 4 0-16,0-2 0 0,-1 8 0 15,-4-2 0-15,-2 2 0 16,-6 0 0-16,-4 0 0 15,-3 0 0-15,-9 0 0 16,-4 0 0-16,-12 0 0 16,-7 0 0-16,-12 0 0 0,0-3 0 15,-3-2 0-15,4-2 0 16,0 1 0-16,-5 2 0 16,6-2 0-16,5 2 0 0,-4-2 0 15,5 4 0-15,-14 2 0 16,-1 0 0-16,-8 0 0 15,-6 0 0-15,-5 2 0 16,-6 2 0-16,1-2 0 0,-12-2 0 16,0 0 0-16,14 10 0 15,-14-10 0-15,17 10 0 16,-17-10 0-16,14 17 0 16,-8-3 0-16,1 4 0 0,-3-2 0 15,6 7 0-15,2 3 0 16,-8 5 0-16,3 3 0 15,3 2 0-15,2 3 0 16,0 8 0-16,0 4 0 16,-1 2 0-16,-1 8 0 0,10-2 0 15,-4 8 0-15,5-1 0 16,-1 6 0-16,-1-3 0 16,2 2 0-16,3-5 0 0,-1 0 0 15,-10 5 0-15,1-12 0 16,-4 9 0-16,-1-12 0 15,-4 8 0-15,4-8 0 16,-9 1 0-16,0-4 0 0,7 0 0 16,-7 2 0-16,0-6 0 15,0-3 0-15,0-1 0 16,0-3 0-16,3-1 0 16,0-8 0-16,1 1 0 0,3-5 0 15,-1-1 0-15,-2-5 0 16,-1 3 0-16,-3-2 0 15,4 3 0-15,-4-7 0 16,0 2 0-16,3-1 0 16,-3-9 0-16,2 2 0 0,-2-14 0 15,0 18 0-15,0-18 0 16,0 0 0-16,0 0 0 16,0 0 0-16,0 0 0 0,0 0 0 15,0 0 0-15,0 0 0 16,0 0 0-16,12-10 0 15,-12 10 0-15,9-4 0 16,-9 4 0-16,17-6 0 0,0 6 0 16,6 0 0-16,7-4 0 15,-2 2 0-15,8 2 0 16,4-6 0-16,1 6 0 16,5-2 0-16,-2-2 0 0,-1 4 0 15,-9 0 0-15,-4 0 0 16,-10 0 0-16,4 0 0 15,-24 0 0-15,16 4 0 16,-16-4 0-16,0 0 0 16,0 0 0-16,0 0 0 0,0 0 0 15,0 0 0-15,30 0-53 16,-30-14-44-16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8:28.8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6B64BBA-B506-49D8-BEF7-F2CACAAC4408}" emma:medium="tactile" emma:mode="ink">
          <msink:context xmlns:msink="http://schemas.microsoft.com/ink/2010/main" type="writingRegion" rotatedBoundingBox="27082,14140 34505,13514 34895,18137 27473,18763"/>
        </emma:interpretation>
      </emma:emma>
    </inkml:annotationXML>
    <inkml:traceGroup>
      <inkml:annotationXML>
        <emma:emma xmlns:emma="http://www.w3.org/2003/04/emma" version="1.0">
          <emma:interpretation id="{D7494B0D-5752-4B1D-A29B-E26D775A3826}" emma:medium="tactile" emma:mode="ink">
            <msink:context xmlns:msink="http://schemas.microsoft.com/ink/2010/main" type="paragraph" rotatedBoundingBox="29616,13475 34865,14121 34610,16194 29361,1554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A5D2AEA-D209-4E6C-A43C-9AB831DDEDBF}" emma:medium="tactile" emma:mode="ink">
              <msink:context xmlns:msink="http://schemas.microsoft.com/ink/2010/main" type="line" rotatedBoundingBox="29616,13475 34865,14121 34610,16194 29361,15549">
                <msink:destinationLink direction="with" ref="{B042E771-53AF-4A6D-8968-0A491E11085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14428E0-A716-46F8-9D60-81D0FAAA6CAF}" emma:medium="tactile" emma:mode="ink">
                <msink:context xmlns:msink="http://schemas.microsoft.com/ink/2010/main" type="inkWord" rotatedBoundingBox="29616,13475 34865,14121 34610,16194 29361,15549">
                  <msink:destinationLink direction="to" ref="{F971F131-6AB7-4A3E-B34F-47FA4ECFC467}"/>
                </msink:context>
              </emma:interpretation>
              <emma:one-of disjunction-type="recognition" id="oneOf0">
                <emma:interpretation id="interp0" emma:lang="en-US" emma:confidence="0">
                  <emma:literal>run</emma:literal>
                </emma:interpretation>
                <emma:interpretation id="interp1" emma:lang="en-US" emma:confidence="0">
                  <emma:literal>nor</emma:literal>
                </emma:interpretation>
                <emma:interpretation id="interp2" emma:lang="en-US" emma:confidence="0">
                  <emma:literal>an</emma:literal>
                </emma:interpretation>
                <emma:interpretation id="interp3" emma:lang="en-US" emma:confidence="0">
                  <emma:literal>viol</emma:literal>
                </emma:interpretation>
                <emma:interpretation id="interp4" emma:lang="en-US" emma:confidence="0">
                  <emma:literal>wool</emma:literal>
                </emma:interpretation>
              </emma:one-of>
            </emma:emma>
          </inkml:annotationXML>
          <inkml:trace contextRef="#ctx0" brushRef="#br0">1979-2107 344 0,'0'0'3'0,"0"0"1"15,0 0 2-15,0 0 5 16,-14 0 2-16,14 0 2 15,0 0 2-15,0 0 2 16,-2 14-1-16,2-14 0 0,7 19-1 16,2-5-3-16,12-1-2 15,9 1-12-15,7-5 0 16,6 5 0-16,10-6 0 16,9-2 0-16,7-2 0 15,5-4 0-15,0 0 0 16,3 0 0-16,-6 0 0 0,2 0 0 15,-10 0 0-15,-8 2 0 16,-12-2 0-16,-7 4 0 16,-8-4 0-16,-11 6 0 0,-8-6 0 15,-9 0 0-15,0 0 0 16,0 0 0-16,0 0 0 16,0 0 0-16,0 0 0 15,0 0 0-15,13 7 0 0,-13-7 0 16,0 0 0-16,0 0 0 15,11 0 0-15,-11 0 0 16,0 0 0-16,0 0 0 16,0 0 0-16,0 0 0 0,0 0 0 15,0 0 0-15,0 0 0 16,0 0 0-16,0 0 0 16,0 0 0-16,13-17 0 15,-13 17 0-15,6-20 0 16,-3 3 0-16,1 7 0 0,-1-10 0 15,1 3 0-15,-4-2 0 16,0-4 0-16,0-4 0 16,0-1 0-16,0-5 0 0,0-7 0 15,3 1 0-15,-3-12 0 16,7 1 0-16,0-3 0 16,0 0 0-16,3 0 0 15,-3-2 0-15,-2 9 0 0,7-1 0 16,-7 6 0-16,6 5 0 15,-1 3 0-15,-3-3 0 16,-1 5 0-16,5 0 0 16,-9 2 0-16,8-4 0 15,0 4 0-15,7 1 0 0,-10-2 0 16,2 6 0-16,3 5 0 16,-3 2 0-16,1 1 0 15,0 2 0-15,-10 14 0 16,11-17 0-16,-11 17 0 0,3-14 0 15,-3 14 0-15,0 0 0 16,3-12 0-16,-3 12 0 16,0 0 0-16,4-14 0 0,-4 14 0 15,0 0 0-15,12-16 0 16,-12 16 0-16,21-24 0 16,-14 15 0-16,3-9 0 15,-3 2 0-15,3-1 0 0,-3 3 0 16,-5 1 0-16,1-1 0 15,1 5 0-15,-1-4 0 16,1-1 0-16,2 2 0 16,1-5 0-16,0-1 0 15,0 2 0-15,7-1 0 0,-5 0 0 16,-2 1 0-16,3 2 0 16,-3 1 0-16,-7 13 0 15,10-20 0-15,-10 20 0 16,3-13 0-16,-3 13 0 0,4-14 0 15,-4 14 0-15,0-10 0 16,0 10 0-16,0-14 0 16,0 14 0-16,0 0 0 0,3-13 0 15,-3 13 0-15,0 0 0 16,0 0 0-16,0 0 0 16,-7-13 0-16,7 13 0 15,0 0 0-15,-17-9 0 16,17 9 0-16,0 0 0 0,-13-11 0 15,13 11 0-15,0 0 0 16,0 0 0-16,0 0 0 16,0 0 0-16,0 0 0 15,0 0 0-15,0 0 0 0,0 0 0 16,0 0 0-16,10-3 0 16,3 3 0-16,8-4 0 15,5 4 0-15,8-3 0 16,6 0 0-16,0-3 0 0,4 2 0 15,-4 1 0-15,-7 3 0 16,-2 0 0-16,-11 0 0 16,-7 0 0-16,-13 0 0 0,0 0 0 15,6 13 0-15,-6-13 0 16,-6 10 0-16,6-10 0 16,-13 14 0-16,13-14 0 15,0 12 0-15,0-12 0 16,0 17 0-16,0-17 0 0,0 24 0 15,2-4 0-15,2 3 0 16,-4 4 0-16,0 2 0 16,0 8 0-16,0 0 0 15,-4 10 0-15,2-5 0 0,-1 9 0 16,-1-1 0-16,1 4 0 16,3 0 0-16,0 5 0 15,-4-2 0-15,4 0 0 16,0 0 0-16,0 2 0 0,-3 2 0 15,-4-4 0-15,0 6 0 16,1-9 0-16,-5-1 0 16,6 3 0-16,-7-2 0 15,5-1 0-15,2-10 0 16,-2 6 0-16,0-10 0 0,4 3 0 16,-1-1 0-16,1-1 0 15,-4-4 0-15,4 1 0 16,-1 0 0-16,1-3 0 0,-1 5 0 15,-1-8 0-15,1-1 0 16,1-3 0-16,3-1 0 16,-4-3 0-16,4-6 0 15,0-4 0-15,0-13 0 0,-3 20 0 16,3-20 0-16,0 0 0 16,0 0 0-16,-3 14 0 15,3-14 0-15,0 0 0 16,0 0 0-16,0 0 0 0,0 0 0 15,0 0 0-15,17-6 0 16,-17 6 0-16,19-8 0 16,1 0 0-16,3 0 0 15,8 0 0-15,0 2 0 0,12-1 0 16,0 1 0-16,0 2 0 16,5 1 0-16,-8-4 0 15,3 5 0-15,-5-5 0 16,-2 3 0-16,-12 4 0 0,-7-3 0 15,-1 3 0-15,-3-4 0 16,-13 4 0-16,14-3 0 16,-14 3 0-16,0 0 0 15,0 0 0-15,14-6 0 0,-14 6 0 16,0 0 0-16,9-17 0 16,-9 17 0-16,7-23 0 15,0 9 0-15,-4-9 0 16,-3-4 0-16,0-12 0 15,-7-8 0-15,4-14 0 0,3-4 0 16,0-13 0-16,0-3 0 16,0-2 0-16,0 3 0 15,10 0 0-15,-3 2 0 0,0 7 0 16,-1 2 0-16,-6 16 0 16,0-6 0-16,0 5 0 15,-6-2 0-15,-1 5 0 16,3 4 0-16,-9 5 0 0,6-3 0 15,3 5 0-15,-1 8 0 16,0-1 0-16,5-2 0 16,-2 9 0-16,-3-4 0 15,0-3 0-15,1 5 0 16,-3-5 0-16,-3 4 0 0,3 1 0 16,-3 6 0-16,3 5 0 15,2 3 0-15,1 0 0 16,4 14 0-16,-3-13 0 0,3 13 0 15,0 0 0-15,0-10 0 16,0 10 0-16,0-13 0 16,0 13 0-16,17-16 0 15,-17 16 0-15,26-14 0 0,-7 7 0 16,9 7 0-16,-4 0 0 16,9 0 0-16,-3 7 0 15,3-4 0-15,5 8 0 16,-5-4 0-16,-4-5 0 0,-1 2 0 15,2-1 0-15,-9 0 0 16,-2 1 0-16,-9-4 0 16,-10 0 0-16,16 6 0 15,-16-6 0-15,5 17 0 16,-5-3 0-16,0 0 0 0,0 2 0 16,0 4 0-16,0 7 0 15,0-1 0-15,0 11 0 16,-5 0 0-16,3 9 0 15,-1 1 0-15,-1 13 0 0,1-4 0 16,-4 15 0-16,7-8 0 16,0 4 0-16,0-4 0 15,3 4 0-15,4-3 0 0,0 0 0 16,2-4 0-16,1-4 0 16,1 5 0-16,-1-6 0 15,0-2 0-15,-3 2 0 16,0-6 0-16,-7-1 0 15,0-2 0-15,0-3 0 0,0-3 0 16,-7-2 0-16,-3-2 0 16,3-3 0-16,0 0 0 15,0 1 0-15,0-4 0 16,2-3 0-16,-2-1 0 0,0 1 0 16,4-3 0-16,-8-1 0 15,4 0 0-15,4-6 0 16,0-5 0-16,-1 5 0 15,4-7 0-15,0-10 0 0,0 18 0 16,0-18 0-16,0 0 0 16,0 14 0-16,0-14 0 15,0 0 0-15,0 0 0 0,0 0 0 16,7 9 0-16,7-9 0 16,3 0 0-16,2 0 0 15,5-3 0-15,7 0 0 16,5 0 0-16,4-5 0 15,8 2 0-15,-3 2 0 0,10-4 0 16,-5 0 0-16,3 0 0 16,1-1 0-16,-13 5 0 15,-2-2 0-15,-9 2 0 16,-3-2 0-16,-10 2 0 0,-4 4 0 16,-13 0 0-16,0 0 0 15,13-2 0-15,-13 2 0 16,0 0 0-16,0 0 0 15,7-18 0-15,-7 18 0 0,4-22 0 16,3 5 0-16,-4-7 0 16,0-9 0-16,-3-11 0 15,4-5 0-15,-4-15 0 16,0-12 0-16,0-11 0 0,0-7 0 16,-4-6 0-16,1 3 0 15,3 7 0-15,-3 7 0 16,-4 5 0-16,7 22 0 15,-7 9 0-15,-7 7 0 0,4 7 0 16,-3 10 0-16,-7-9 0 16,3 10 0-16,1-1 0 15,-1-8 0-15,-3 6 0 16,9-6 0-16,-1 0 0 0,5-1 0 16,0 5 0-16,4-3 0 15,3 2 0-15,-4 5 0 16,4 3 0-16,0-3 0 15,0 10 0-15,4-4 0 0,-1 5 0 16,7-2 0-16,3 1 0 16,1-5 0-16,6 4 0 15,6-2 0-15,5 3 0 16,5-7 0-16,2 4 0 16,-2 2 0-16,2-3 0 0,1 5 0 15,-9-2 0-15,-3 4 0 16,-6 2 0-16,-5 5 0 15,-3 0 0-15,-13 3 0 0,21-3 0 16,-21 3 0-16,0 0 0 16,17 0 0-16,-17 0 0 15,0 0 0-15,0 0 0 16,12 6 0-16,-12-6 0 0,4 13 0 16,-4-13 0-16,3 32 0 15,1-13 0-15,-1 4 0 16,0 7 0-16,-3 6 0 15,0 9 0-15,0 4 0 16,0 8 0-16,4 10 0 0,-4-4 0 16,7 8 0-16,-4-2 0 15,4-2 0-15,0 0 0 16,0-6 0-16,2-5 0 16,-6-2 0-16,4-1 0 0,-4-11 0 15,4 7 0-15,0-3 0 16,-4-3 0-16,1 0 0 15,-1-2 0-15,1-1 0 0,-1-7 0 16,-3 4 0-16,0-4 0 16,0 0 0-16,0-6 0 15,-3 3 0-15,-4 1 0 16,0-5 0-16,0 4 0 0,0-7 0 16,1 5 0-16,-5-5 0 15,6 0 0-15,-2-3 0 16,7 3 0-16,-4-6 0 15,1-5 0-15,3-1 0 16,3 3 0-16,-3-14 0 0,4 24 0 16,-1-15 0-16,4 5 0 15,2-1 0-15,5 3 0 16,-1 1 0-16,8-5 0 16,8 5 0-16,-1 1 0 0,11-4 0 15,5-4 0-15,7-4 0 16,6 1 0-16,0-7 0 15,-2 0 0-15,3 0 0 0,-1-7 0 16,0 1 0-16,-14-2 0 16,-5 2 0-16,-15 2 0 15,-3 2 0-15,-6-2 0 16,-14 4 0-16,0 0 0 16,0 0 0-16,-7-2 0 0,7 2 0 15,-17-6 0-15,17 6 0 16,-14-2 0-16,14 2 0 15,0 0 0-15,-3-14 0 16,3 14 0-16,0-23 0 0,-7 6 0 16,0-9 0-16,0-8 0 15,-5-7 0-15,-5-11 0 16,1-9 0-16,-1-12 0 16,-7-11 0-16,0-7 0 0,5-4 0 15,2-2 0-15,3 4 0 16,-2 2 0-16,-1 11 0 15,7 11 0-15,-7 12 0 0,3 2 0 16,5 19 0-16,-1 0 0 16,6 9 0-16,4 7 0 15,-3-1 0-15,-1 9 0 16,4-5 0-16,0 7 0 16,-3-3 0-16,0 0 0 0,-1 3 0 15,-3-4 0-15,1 1 0 16,6-1 0-16,-6 0 0 15,6 2 0-15,0 12 0 16,-7-21 0-16,7 21 0 0,-3-16 0 16,3 16 0-16,0-17 0 15,0 17 0-15,0-19 0 16,5 5 0-16,16-3 0 16,3-1 0-16,2 2 0 0,4-4 0 15,14 4 0-15,-3-1 0 16,9 1 0-16,-4 6 0 15,1-3 0-15,-6 5 0 16,-8 2 0-16,0 2 0 16,-20 0 0-16,1 2 0 0,-14 2 0 15,0 0 0-15,0 0 0 16,0 0 0-16,0 0 0 16,0 0 0-16,0 0 0 0,0 16 0 15,0-2 0-15,4 3 0 16,-1 13 0-16,-3 6 0 15,0 8 0-15,-7 13 0 16,4-1 0-16,-4 18 0 0,-3 3 0 16,-6-1 0-16,-1 7 0 15,10-3 0-15,-10 2 0 16,10-7 0-16,5 2 0 16,-5-10 0-16,7 0 0 0,0-4 0 15,0-6 0-15,0-3 0 16,0-2 0-16,0-1 0 15,0-4 0-15,0-7 0 16,0 3 0-16,-5-6 0 16,5-4 0-16,-5-4 0 0,1 2 0 15,1-7 0-15,-1-7 0 16,-2 2 0-16,2-5 0 16,4-14 0-16,-10 19 0 0,10-19 0 15,-3 10 0-15,3-10 0 16,0 17 0-16,0-17 0 15,10 20 0-15,-10-20 0 16,20 18 0-16,1-15 0 0,5 0 0 16,10-3 0-16,9 0 0 15,11-3 0-15,5-4 0 16,6-9 0-16,12-2 0 16,-1 1 0-16,6-3 0 15,-1 4 0-15,1 3 0 0,-3 0 0 16,-19 3 0-16,-7 3 0 15,-5 3 0-15,-14 2 0 16,-5 2 0-16,-5 0 0 16,-26 0 0-16,0 0 0 0,0 0 0 15,0 0 0-15,0 0 0 16,-16-18 0-16,-14-2-59 16,9-17-40-16</inkml:trace>
        </inkml:traceGroup>
      </inkml:traceGroup>
    </inkml:traceGroup>
    <inkml:traceGroup>
      <inkml:annotationXML>
        <emma:emma xmlns:emma="http://www.w3.org/2003/04/emma" version="1.0">
          <emma:interpretation id="{5821CE2A-AD2F-46F5-8361-4BDA7129AF0A}" emma:medium="tactile" emma:mode="ink">
            <msink:context xmlns:msink="http://schemas.microsoft.com/ink/2010/main" type="paragraph" rotatedBoundingBox="27348,17287 33446,16772 33570,18249 27473,187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73D290-78B5-4A13-9C75-C549A42C56A3}" emma:medium="tactile" emma:mode="ink">
              <msink:context xmlns:msink="http://schemas.microsoft.com/ink/2010/main" type="line" rotatedBoundingBox="27348,17287 33446,16772 33570,18249 27473,18763"/>
            </emma:interpretation>
          </emma:emma>
        </inkml:annotationXML>
        <inkml:traceGroup>
          <inkml:annotationXML>
            <emma:emma xmlns:emma="http://www.w3.org/2003/04/emma" version="1.0">
              <emma:interpretation id="{2CE7D76C-FD22-4E38-8710-FAB0DDFE589B}" emma:medium="tactile" emma:mode="ink">
                <msink:context xmlns:msink="http://schemas.microsoft.com/ink/2010/main" type="inkWord" rotatedBoundingBox="27348,17287 33446,16772 33570,18249 27473,18763"/>
              </emma:interpretation>
              <emma:one-of disjunction-type="recognition" id="oneOf1">
                <emma:interpretation id="interp5" emma:lang="en-US" emma:confidence="0">
                  <emma:literal>ins-racing</emma:literal>
                </emma:interpretation>
                <emma:interpretation id="interp6" emma:lang="en-US" emma:confidence="0">
                  <emma:literal>ins racing</emma:literal>
                </emma:interpretation>
                <emma:interpretation id="interp7" emma:lang="en-US" emma:confidence="0">
                  <emma:literal>ins racing.</emma:literal>
                </emma:interpretation>
                <emma:interpretation id="interp8" emma:lang="en-US" emma:confidence="0">
                  <emma:literal>ins-racing.</emma:literal>
                </emma:interpretation>
                <emma:interpretation id="interp9" emma:lang="en-US" emma:confidence="0">
                  <emma:literal>ins racing,</emma:literal>
                </emma:interpretation>
              </emma:one-of>
            </emma:emma>
          </inkml:annotationXML>
          <inkml:trace contextRef="#ctx0" brushRef="#br1" timeOffset="38258.3712">71 0 503 0,'0'0'1'0,"0"0"1"16,0 0 0-16,-7 0 1 15,7 0-3-15,-7 13 0 16,4 0 0-16,-1 9 0 16,-2 5 0-16,2 11 0 15,1 9 0-15,-4 8 0 0,4-20 0 16,-4 1 0-16,3 4 0 15,2 4 0-15,-1 3 0 16,-1 3 0-16,1-7 0 16,3 8 0-16,0-9 0 0,0 1 0 15,0 2 0-15,0-5 0 16,3-11 0-16,4 1 0 16,-7 5-52-16,6-23-42 15</inkml:trace>
          <inkml:trace contextRef="#ctx0" brushRef="#br1" timeOffset="38945.8672">572 52 488 0,'0'0'1'0,"0"0"1"15,7 17 0-15,-3 5 0 16,2 7 1-16,5 7 0 15,-1 7 0-15,0-17-1 0,-3 9-1 16,2 2-2-16,1-1 1 16,1-3-1-16,-1 5-1 15,0-5 0-15,4-3 0 16,-5-4 1-16,1-5 0 16,-3-7 0-16,-7-14 2 0,24 0 0 15,-12-14 2-15,2-23-1 16,-1-16 1-16,-2-18 0 15,-5 4-1-15,5 4-2 0,1 20 0 16,-1 9 0-16,-1 12 0 16,3 7 0-16,-13 15 0 15,14-2 0-15,-14 2 0 16,19 23 0-16,-12 10 0 0,10 7 0 16,-7-18 0-1,1 11 0-15,5-5 0 0,4 6 0 16,1-1 0-16,1 4 0 15,6-10 0-15,-2 6-23 16,4-4-63-16,3-5-7 0</inkml:trace>
          <inkml:trace contextRef="#ctx0" brushRef="#br1" timeOffset="39414.6332">1795-55 454 0,'0'0'3'0,"0"0"0"0,0 0 2 15,0 0 0-15,-9 0-1 16,-5 0 2-16,-6 5-1 16,-8 4 1-16,-8 5-3 15,-7 3-1-15,-4 3 0 0,-6 6-1 16,-2 4 0-16,5 1 0 15,7-2-1-15,3 1 0 16,9 0 0-16,7-1-1 16,15 3 1-16,9-5 0 0,13-8 0 15,18 1 0-15,3-4 1 16,12-6-1-16,4-2 1 16,4 0 1-16,-4 0 1 15,0-1-1-15,-9 3 0 16,-8-2-2-16,-4 4 0 0,-12-2 0 15,-17-10 0-15,7 20 0 16,-7-4 0-16,-3 1 0 16,-11-1 0-16,2 6 0 15,-5-3 0-15,-7 5 0 0,-6 2 0 16,-1-3 0-16,-2 1 0 16,-1-5 0-16,-2-5 0 15,3-10-48-15,-18-4-41 16,-8-31-2-16</inkml:trace>
          <inkml:trace contextRef="#ctx0" brushRef="#br1" timeOffset="39555.2449">2271-173 511 0,'0'0'0'15,"-7"12"0"-15,7-12 0 16,-17 17 0-16,17-17 0 15,-13 7-72-15,13-7-19 0</inkml:trace>
          <inkml:trace contextRef="#ctx0" brushRef="#br1" timeOffset="157446.5261">2723-274 371 0,'0'0'4'0,"0"0"2"15,7-13 4-15,-7 13 0 16,23-14 2-16,-12 4 2 0,8 4 0 15,-2-1 1-15,4 7-4 16,1 0-1-16,6 7-3 16,1 7-1-16,5 8 0 15,3 14-4-15,7 11 1 0,3 14 0 16,-1 8 0-16,1 12-1 16,-6 9 0-16,-25-47-2 15,1 10 0-15,-7-5 0 16,4 2-2-16,-9-4 1 15,0 5 1-15,-5-12-1 0,-5 1 0 16,-4-12 2-16,-8-7-1 16,-7 7 2-16,-9-28 0 15,4-16-2-15,12-31 0 16,6-34 0-16,11-9 0 0,28-17 0 16,22 1 0-16,17 6 0 15,6 9 0-15,11 8 0 16,-10 9 0-16,0 18 0 15,-12 5-7-15,0 18-23 0,-7 10-55 16,-27 0-3-16</inkml:trace>
          <inkml:trace contextRef="#ctx0" brushRef="#br1" timeOffset="157931.9056">3933-155 480 0,'0'0'1'0,"0"0"0"15,0 0 1-15,-17 25 0 16,0-6 0-16,1 10 1 0,-12 10 0 16,-6 10 1-16,-2 11 0 15,-11 10 0-15,23-33-3 16,-2 3 1-16,6 5 0 15,-6 0-2-15,7-5 0 16,3 5 0-16,6-13-2 0,3 1 0 16,7-7 1-16,7-4-2 15,14-5 3-15,29-17-1 16,7-29 0-16,13-14 1 16,4-23 0-16,0-17 0 15,-22-1 1-15,-18 7 1 16,-23 21-1-16,-15 6 1 0,-16 6 0 15,-3 11 0-15,-4 2-2 16,4 15 0-16,-4 6 0 16,6 10 0-16,2 6 0 0,12 18 0 15,7 13 0-15,0 6 0 16,7 13 0-16,2 6 0 16,5 0 0-16,3 2 0 15,0-34 0-15,-5-7 0 16,22 7-86-16,6-2-6 0</inkml:trace>
          <inkml:trace contextRef="#ctx0" brushRef="#br1" timeOffset="158165.3186">4508-398 441 0,'0'0'3'15,"-19"10"1"-15,9-1 2 16,-14 8 1-16,1 7 2 15,-11 7 1-15,-6 2 1 16,-3 10 1-16,-5 11-4 0,12 2-8 16,2 8 0-16,4 6 0 15,6 2 0-15,14 3 0 16,10-10 0-16,0-30 0 0,10-5 0 16,4-4 0-1,10-13-23-15,31 7-42 0,17-14-26 16,-3-8-6-16</inkml:trace>
          <inkml:trace contextRef="#ctx0" brushRef="#br1" timeOffset="158368.4109">4737-267 406 0,'0'0'6'16,"0"0"3"-16,-14 0 2 0,0 3 1 16,1 6 2-16,-3 5 0 15,-1 9 2-15,3 8 0 16,4 9-9-16,3 7-7 15,7 10 0-15,14 2 0 0,6 10 0 16,10 2 0-16,-6-4 0 16,-7-32 0-16,-1-3 0 15,1-2-7-15,-4-1-79 0,24 10-6 16</inkml:trace>
          <inkml:trace contextRef="#ctx0" brushRef="#br1" timeOffset="158524.6601">4742-581 501 0,'0'0'2'15,"0"0"0"-15,0 0 1 16,0 0 0-16,-12 0-3 16,12 0 0-16,0 0-2 0,-4 20-13 15,4-4-64-15,6-9-9 16</inkml:trace>
          <inkml:trace contextRef="#ctx0" brushRef="#br1" timeOffset="158946.568">5045-395 508 0,'0'0'0'16,"-5"14"1"-16,5-14 1 15,-19 27-2-15,5-8 0 16,-3 9 0-16,1 5 0 0,3 10 0 15,-1 4 0-15,7 3 0 16,7 6 0-16,0 1 0 16,14 0 0-16,3-2 0 15,-1-3 0-15,8-13 0 0,-7-8 0 16,0-7-2-16,-8-14-1 16,-9-10 0-16,10-8 2 15,-10-16 0-15,-7-2 1 16,2-7-1-16,-7-6 1 0,7-5 0 15,1-3 1-15,4-2 0 16,0-2 0-16,9 7 1 16,12 1 0-16,6 9 2 15,6 11-4-15,8 10 0 0,-1 13 0 16,3 17 0-16,-2 13 0 16,-1 14 0-16,-7 2 0 15,-6 11 0-15,-8-10-3 16,2 2-44-16,-8-5-42 15,-9-17-2-15</inkml:trace>
          <inkml:trace contextRef="#ctx0" brushRef="#br1" timeOffset="159446.5448">5691-470 472 0,'0'0'4'0,"0"0"1"16,-14-14 2-16,14 14 1 0,-19-8 1 15,2 8-3-15,0 0-6 16,-4 16 0-16,-5 13 0 16,2 7 0-16,0 13 0 15,2 10 0-15,-2-1 0 16,11 3 0-16,6-1 0 0,7-7 0 16,16-13 0-16,15-19 0 15,9-17 0-15,11-8 0 16,8-29 0-16,8-8 0 15,0-15-2-15,-6-8 2 0,-17-10 2 16,-8 4-2-16,-10 7 0 16,-8 4 0-16,-18 4 0 15,-18 19 0-15,-11 13 0 16,-4 13 0-16,-1 10 0 0,1 20 0 16,-1 6 0-16,6 17 0 15,6 8 0-15,15 2 0 16,10 10 0-16,11 1 0 15,12 6 0-15,8-6 0 16,9 8 0-16,-3-8 0 0,15 6 0 16,-5 0 0-16,-4-3 0 15,-25-33 0-15,-2 3 0 16,-9-1 0-16,1 3 0 16,-11 10 0-16,0-1 0 0,-16 2 0 15,-8 1 0-15,-14 2 0 16,-12 1 0-16,-17-1 0 15,-7-3 0-15,-9-9-65 16,-13-12-30-16</inkml:trace>
          <inkml:trace contextRef="#ctx0" brushRef="#br1" timeOffset="159602.7974">5865 126 511 0,'0'0'0'16,"-14"14"0"-16,5-8 0 16,6 14 0-16,3-20-72 0,0 0-23 15</inkml:trace>
        </inkml:traceGroup>
      </inkml:traceGroup>
    </inkml:traceGroup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9:30.77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042E771-53AF-4A6D-8968-0A491E11085E}" emma:medium="tactile" emma:mode="ink">
          <msink:context xmlns:msink="http://schemas.microsoft.com/ink/2010/main" type="inkDrawing" rotatedBoundingBox="29814,16288 33994,16169 33997,16301 29818,16419" semanticType="underline" shapeName="Other">
            <msink:sourceLink direction="with" ref="{BA5D2AEA-D209-4E6C-A43C-9AB831DDEDBF}"/>
          </msink:context>
        </emma:interpretation>
      </emma:emma>
    </inkml:annotationXML>
    <inkml:trace contextRef="#ctx0" brushRef="#br0">0 177 413 0,'0'0'1'0,"0"0"2"15,20-6 1-15,7-4 1 16,2 0 2-16,16 3 1 16,5-5 0-16,13 4 2 15,8 2 0-15,5 6 0 0,5 0-1 16,6 4-1-16,7 6-2 15,0 2 1-15,10 3-5 16,3-6-2-16,10 4 0 16,7-3 0-16,3-3 0 15,7-4 0-15,4-3 0 0,3 0 0 16,-1-6 0-16,7-1 0 16,-7-4 0-16,1 2 0 15,-6 0 0-15,5-2 0 16,-12 4 0-16,-1 4 0 0,-6-1 0 15,-11 2 0-15,-3-6 0 16,-7 8 0-16,-9-6 0 16,-7 2 0-16,-4-5 0 0,-10 1 0 15,-6-6 0-15,-4 4 0 16,-6 4 0-16,-8-4 0 16,-1 3 0-16,5 1 0 15,-7-1 0-15,0 7 0 16,-2-2 0-16,-8 2 0 0,1 0 0 15,-11 0 0-15,4 0 0 16,-13 0 0-16,-14 0 0 16,12 0 0-16,-12 0 0 15,0 0 0-15,0 0 0 0,0 0 0 16,0 0 0-16,0 0 0 16,0 0 0-16,0 0 0 15,0 0 0-15,0 0 0 16,-12-14-54-16,12-7-42 0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8:03.6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9443F01-9FA1-415A-96DF-16EA8CB1BCE6}" emma:medium="tactile" emma:mode="ink">
          <msink:context xmlns:msink="http://schemas.microsoft.com/ink/2010/main" type="writingRegion" rotatedBoundingBox="28364,10328 28713,16313 20854,16772 20505,10786"/>
        </emma:interpretation>
      </emma:emma>
    </inkml:annotationXML>
    <inkml:traceGroup>
      <inkml:annotationXML>
        <emma:emma xmlns:emma="http://www.w3.org/2003/04/emma" version="1.0">
          <emma:interpretation id="{7D6CF751-96F9-47D2-A817-816C742DCD2D}" emma:medium="tactile" emma:mode="ink">
            <msink:context xmlns:msink="http://schemas.microsoft.com/ink/2010/main" type="paragraph" rotatedBoundingBox="27941,10501 28780,16142 26529,16476 25690,108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7D3926-C45A-4E8D-9CF9-1EFC03E3E012}" emma:medium="tactile" emma:mode="ink">
              <msink:context xmlns:msink="http://schemas.microsoft.com/ink/2010/main" type="line" rotatedBoundingBox="27941,10501 28780,16142 26529,16476 25690,10836"/>
            </emma:interpretation>
          </emma:emma>
        </inkml:annotationXML>
        <inkml:traceGroup>
          <inkml:annotationXML>
            <emma:emma xmlns:emma="http://www.w3.org/2003/04/emma" version="1.0">
              <emma:interpretation id="{BF1D6F11-D20E-4DA5-9913-D0DA4C8544CD}" emma:medium="tactile" emma:mode="ink">
                <msink:context xmlns:msink="http://schemas.microsoft.com/ink/2010/main" type="inkWord" rotatedBoundingBox="27941,10501 28780,16142 26529,16476 25690,10836">
                  <msink:destinationLink direction="with" ref="{19F80F7C-BA96-4C31-A885-005A4FB91590}"/>
                </msink:context>
              </emma:interpretation>
              <emma:one-of disjunction-type="recognition" id="oneOf0">
                <emma:interpretation id="interp0" emma:lang="en-US" emma:confidence="0">
                  <emma:literal>IOE</emma:literal>
                </emma:interpretation>
                <emma:interpretation id="interp1" emma:lang="en-US" emma:confidence="0">
                  <emma:literal>IOEI</emma:literal>
                </emma:interpretation>
                <emma:interpretation id="interp2" emma:lang="en-US" emma:confidence="0">
                  <emma:literal>IOEE</emma:literal>
                </emma:interpretation>
                <emma:interpretation id="interp3" emma:lang="en-US" emma:confidence="0">
                  <emma:literal>IOOEI</emma:literal>
                </emma:interpretation>
                <emma:interpretation id="interp4" emma:lang="en-US" emma:confidence="0">
                  <emma:literal>IOEX</emma:literal>
                </emma:interpretation>
              </emma:one-of>
            </emma:emma>
          </inkml:annotationXML>
          <inkml:trace contextRef="#ctx0" brushRef="#br0">3563 192 389 0,'0'0'6'16,"0"0"0"-16,0 0 3 0,0 0 1 15,-16 4 0-15,9 13 1 16,-14 5 1-16,-6 17-1 16,-9 3-5-16,-11 15-1 15,-13 10-4-15,-7 6-3 0,-7 4-3 16,-7-7-8-16,7-3-24 16,14-10-45-16,0-14-2 15</inkml:trace>
          <inkml:trace contextRef="#ctx0" brushRef="#br0" timeOffset="203.1253">2893 189 419 0,'0'0'4'0,"0"0"2"15,-17 3 1-15,17-3 0 16,-4 27 2-16,4 3 1 15,4 7 0-15,16 13 1 0,13 18-4 16,15 11-3-16,12 11-2 16,20 17-14-16,1 11-70 15,15 0-4-15</inkml:trace>
          <inkml:trace contextRef="#ctx0" brushRef="#br0" timeOffset="1265.6373">4525 29 347 0,'0'0'7'0,"0"0"5"0,0 0 3 16,0 21 2-16,0-9 2 16,0 5 2-16,0 11-2 15,0 11 2-15,0 14-6 16,0 8-4-16,0 11-4 0,0 16-7 16,2 12 0-16,1-1 0 15,4 19-5-15,-7 2-63 16,14-16-20-16</inkml:trace>
          <inkml:trace contextRef="#ctx0" brushRef="#br0" timeOffset="43222.8362">2886 3060 389 0,'0'0'6'0,"0"0"2"0,24-20 0 16,-7-1 1-16,6-5 1 16,-1-7 0-16,12-7 0 15,1-17 0-15,4-6-5 16,5-11-2-16,0-13-3 0,3-6 1 16,-11-7 0-16,7-11-1 15,-2-5 1-15,-8 2-1 16,-6 4 1-16,-4 6 0 0,-13 11 2 15,-10 13-1-15,0 18 1 16,-10 13-1-16,-2 23 0 16,-9 20 0-16,-6 12 0 15,4 30-2-15,-1 23 1 0,-2 16-2 16,-1 19 1-16,1 20 1 16,-2 13 0-16,4 3 0 15,7 3 0-15,8-2 1 0,6-12-1 16,10-15-1-16,15-13 0 15,13-29-2-15,11-15 0 16,14-24 0-16,11-19-1 16,3-17 1-16,2-19 0 15,1-13 0-15,1-11 3 0,-11-16 0 16,-10-1 0-16,-14-3 1 16,-12 10 2-16,-21 1-1 15,-10 12 2-15,-10 6 0 16,-14 21 0-16,-6 12-2 0,-1 14-3 15,-3 20 0-15,12 17 0 16,11 20 0-16,11 17 0 16,11 16 0-16,11 10 0 0,29 20 0 15,6-7-4-15,26 15-85 16,19-6-3-16</inkml:trace>
          <inkml:trace contextRef="#ctx0" brushRef="#br0" timeOffset="42574.238">3349 2282 393 0,'0'0'4'0,"-7"0"1"0,-3 7 1 15,-11-4 1-15,-3 7 1 16,2 0 2-16,-6 0 1 16,-1 0 1-16,5 1-3 0,3-5 0 15,5 2 0-15,16-8-1 16,-10 10 0-16,10-10-1 16,0 0-2-16,0 0-5 15,0 0 0-15,0 0 0 0,0 0 0 16,0 0 0-16,0 0 0 15,0 0 0-15,0 0 0 16,0 0 0-16,0 0 0 16,0 0 0-16,-13 2-5 15,13-2-25-15,-16 4-57 0,16-4-2 16</inkml:trace>
          <inkml:trace contextRef="#ctx0" brushRef="#br0" timeOffset="1812.5166">4957 4302 219 0,'0'0'11'15,"0"0"8"-15,0 0 4 16,2 20 5-16,-4 0 2 0,-12 9 1 16,-6 11 4-16,-4 15-1 15,-6 10-9-15,-11 17-6 16,1 3-5-16,1 9-3 15,1 7-4-15,8-8-2 16,7 0-5-16,16-13 0 0,17-13 0 16,24-20 0-16,16-16 0 15,17-28 0-15,20-13 0 16,10-30 0-16,4-11 0 16,0-20 0-16,-18-8 0 0,-9-9 0 15,-28 3 0-15,-15-9 0 16,-31 13 0-16,-27 12 0 15,-20 12 0-15,-30 16 0 16,-11 31 0-16,-19 10 0 0,-3 17-81 16,-4 37-8-16</inkml:trace>
          <inkml:trace contextRef="#ctx0" brushRef="#br0" timeOffset="828.1463">3198 4789 468 0,'0'0'2'0,"0"0"-1"16,0 0 1-16,10-6 0 15,7 6 0-15,9 3 1 16,10 10 0-16,12 10 0 16,12 7-3-16,11 13-3 0,5-9-19 15,1 13-60-15,25-4 0 16</inkml:trace>
          <inkml:trace contextRef="#ctx0" brushRef="#br0" timeOffset="-17062.6647">3411 4407 506 0,'0'0'2'0,"0"0"1"15,-19-6-3-15,19 6 0 16,-10 0 0-16,10 0 0 16,-10 20 0-16,6 11 0 15,4 16 0-15,4 16 0 16,6 17 0-16,3 21 0 0,1 11 0 16,2 11 0-16,4 7 0 15,1-2 0-15,8-1 0 16,-1-9 0-16,-2-15 0 15,5-18 0-15,2-13 0 0,-6-23 0 16,-1-19 0-16,12-16 0 16,-12-22-88-16,1-31-6 15</inkml:trace>
          <inkml:trace contextRef="#ctx0" brushRef="#br0" timeOffset="656.3203">4098 4619 448 0,'0'0'3'0,"-19"10"1"15,-5 3 1-15,-7 4-1 16,-9 6 1-16,-10 9 0 16,-10 13 0-16,-10 8 0 0,-8 14-2 15,-5 3-3-15,-1 4-5 16,0-5-22-16,-2 6-55 15,18-10-3-15</inkml:trace>
        </inkml:traceGroup>
      </inkml:traceGroup>
    </inkml:traceGroup>
    <inkml:traceGroup>
      <inkml:annotationXML>
        <emma:emma xmlns:emma="http://www.w3.org/2003/04/emma" version="1.0">
          <emma:interpretation id="{97CB9B8E-D847-4785-9396-142267B2A8A0}" emma:medium="tactile" emma:mode="ink">
            <msink:context xmlns:msink="http://schemas.microsoft.com/ink/2010/main" type="paragraph" rotatedBoundingBox="26685,10974 25943,16116 23805,15807 24548,106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712949-1F2F-430E-8290-75C59F503339}" emma:medium="tactile" emma:mode="ink">
              <msink:context xmlns:msink="http://schemas.microsoft.com/ink/2010/main" type="line" rotatedBoundingBox="26685,10974 25943,16116 23805,15807 24548,10665"/>
            </emma:interpretation>
          </emma:emma>
        </inkml:annotationXML>
        <inkml:traceGroup>
          <inkml:annotationXML>
            <emma:emma xmlns:emma="http://www.w3.org/2003/04/emma" version="1.0">
              <emma:interpretation id="{11D54229-71F2-498F-881C-724CD3BB772C}" emma:medium="tactile" emma:mode="ink">
                <msink:context xmlns:msink="http://schemas.microsoft.com/ink/2010/main" type="inkWord" rotatedBoundingBox="23805,15807 24548,10665 26685,10974 25943,16116">
                  <msink:destinationLink direction="with" ref="{8CE66A69-EA83-4B8A-AAA6-8A491EAAEB46}"/>
                </msink:context>
              </emma:interpretation>
              <emma:one-of disjunction-type="recognition" id="oneOf1">
                <emma:interpretation id="interp5" emma:lang="en-US" emma:confidence="0">
                  <emma:literal>exist</emma:literal>
                </emma:interpretation>
                <emma:interpretation id="interp6" emma:lang="en-US" emma:confidence="0">
                  <emma:literal>axe to</emma:literal>
                </emma:interpretation>
                <emma:interpretation id="interp7" emma:lang="en-US" emma:confidence="0">
                  <emma:literal>sit,</emma:literal>
                </emma:interpretation>
                <emma:interpretation id="interp8" emma:lang="en-US" emma:confidence="0">
                  <emma:literal>sit'</emma:literal>
                </emma:interpretation>
                <emma:interpretation id="interp9" emma:lang="en-US" emma:confidence="0">
                  <emma:literal>aviate</emma:literal>
                </emma:interpretation>
              </emma:one-of>
            </emma:emma>
          </inkml:annotationXML>
          <inkml:trace contextRef="#ctx0" brushRef="#br0" timeOffset="41292.9928">1500 2572 471 0,'0'0'2'0,"-11"6"1"16,-6 8 0-16,-5 4 0 16,-9 5 0-16,-5 8 0 15,-5 8 1-15,-6 3 0 0,4 7-2 16,5 0 0-16,15-1 0 15,10-9 0-15,13-2-1 16,19-18 1-16,15-8-2 16,16-11 1-16,7-11-1 0,4-12 0 15,2-10 0-15,-8-4 0 16,-9-4 0-16,-13 2 0 16,-12-5-1-16,-14 8 0 15,-14 6 0-15,-17 0-2 0,-9 7-1 16,-5 6-3-16,-1 7-9 15,6 6-24-15,19 4-45 16,-3 0-1-16</inkml:trace>
          <inkml:trace contextRef="#ctx0" brushRef="#br0" timeOffset="41777.3548">2092 2465 415 0,'0'0'4'0,"-7"-17"1"16,7 17 0-16,-22-16 1 16,-2 10 1-16,0 2 1 15,-9 4 1-15,-8 4 1 0,1 18-4 16,-3 10 0-16,2 8-1 16,8 6-1-16,7 3 0 15,9-4-2-15,10-2-1 16,7-7-1-16,17-16 0 0,13-10-1 15,9-10 1-15,13-18-1 16,1-11 0-16,11-3 1 16,-7-8 0-16,-4 0-1 15,-10 6 1-15,-5 4 0 16,-15 10 0-16,-10 10 0 0,-13 10 0 16,-3 7 0-16,-11 16 1 15,0 9-1-15,-5 9 2 16,2 13-1-16,3 2 1 15,9 9 1-15,5 0 0 0,2 2-1 16,12 0 0-16,3-2 0 16,0-10-2-16,-1-5 0 15,1-6 0-15,-4-11 0 16,-9-3 0-16,-4-10-2 0,-17-6 2 16,-4-8-1-16,-12-2 0 15,-8-4-2-15,-2 0-4 16,-7-14-9-16,14-3-33 15,8-9-36-15,15-10-2 0</inkml:trace>
          <inkml:trace contextRef="#ctx0" brushRef="#br0" timeOffset="42261.7592">2843 2373 454 0,'0'0'4'16,"-11"0"0"-16,-6 2 1 15,-12 9 0-15,-5 3 1 16,-13 5 0-16,-3 4 1 0,-14 10-1 16,8 8-2-16,-1 3-1 15,7 6-1-15,16-4 0 16,11 1 1-16,18-11-3 16,10-3 0-16,21-11 0 0,17-20 0 15,5-2 0-15,9-19-2 16,0-7 1-16,-4-9-1 15,-6-2 1-15,-6 5 1 16,-15 0-1-16,-13 5 0 16,-6 9 1-16,-7 18 0 0,-13-14 1 15,-8 14-1-15,-3 14 1 16,8 8-1-16,-1 1 1 16,10 5 1-16,4 11-1 0,10-2 1 15,10 3-2-15,9 5 0 16,5-3 0-16,3 3 0 15,2 0 0-15,-8 2 0 16,-9 1 0-16,-5-5 0 0,-4-7 0 16,-10 3 0-16,-14 0 0 15,-6-6 0-15,-13-11 0 16,-7 5 0-16,-4-7 0 16,-10-6 0-16,1-4 0 0,-8-8 0 15,8-4-3-15,10-6-16 16,5 2-62-16,18-27-5 15</inkml:trace>
          <inkml:trace contextRef="#ctx0" brushRef="#br0" timeOffset="-17968.9374">2876 398 417 0,'0'0'5'0,"-16"0"1"15,4 12 1-15,-10 4 0 16,1 5 1-16,-5 11 0 16,-1 6-1-16,-3 9 2 0,6 6-6 15,7-2-1-15,15 1-1 16,8-5 0-16,21-4-1 15,13-12 0-15,17-12 0 16,6-12 0-16,8-10 0 0,3-20 1 16,-4-10 0-16,-6-12 0 15,-7-7 1-15,-21-5-1 16,-9-4 1-16,-16 2-1 16,-11 2 1-16,-24 6-1 0,-9 12-1 15,-17 9-1-15,-15 12-2 16,-4 15-4-16,0 24-26 15,14 20-50-15,-14 14-1 16</inkml:trace>
          <inkml:trace contextRef="#ctx0" brushRef="#br0" timeOffset="-18593.9389">1891 603 404 0,'0'0'4'0,"0"0"2"0,0 0 0 16,-16 4 1-16,2 6 1 15,-6 9 0-15,-6 13 1 16,-15 7 1-16,-2 11-5 0,-8 11-1 16,-5 4-1-16,-8 9 0 15,4 3-4-15,-4 0-5 16,0-14-15-16,4 0-60 0,12-9-2 15</inkml:trace>
          <inkml:trace contextRef="#ctx0" brushRef="#br0" timeOffset="-18390.7788">1252 596 386 0,'0'0'5'0,"0"0"1"15,0 0 1-15,0 0 2 16,23-13 1-16,0 13 1 0,10 3 0 16,19 7 1-16,4 11-4 15,8 8-2-15,12 9 0 16,5 8-3-16,0 0-5 0,-2 13-14 16,-5-11-65-16,4-5-2 15</inkml:trace>
          <inkml:trace contextRef="#ctx0" brushRef="#br0" timeOffset="-47077.0848">1543 4729 388 0,'0'0'7'16,"-10"10"3"-16,-1 6 2 15,-1 8 2-15,-2 6 1 16,-6 9 0-16,-1 8 1 0,5 7 0 16,-1 0-5-16,7 6-4 15,7-7-7-15,6 7 0 16,11-4 0-16,15-9 0 15,9-6 0-15,9-11 0 16,9-10 0-16,8-14 0 0,0-6 0 16,-1-16 0-16,-2-14 0 15,-11-7 0-15,-4-14 0 16,-15-1 0-16,-14-13 0 16,-17 0 0-16,-7-2 0 0,-20-3 0 15,-9 9 0-15,-4 8 0 16,-8 16 0-16,-5 12 0 15,-4 17 0-15,3 16 0 16,-13 8-7-16,7 23-78 0,13 5-4 16</inkml:trace>
          <inkml:trace contextRef="#ctx0" brushRef="#br0" timeOffset="-17328.2876">1362 4617 496 0,'0'0'1'16,"0"0"-1"-16,14-11 1 16,9 4 0-16,4 4-1 15,16 3 1-15,10 0 1 0,15 10 0 16,12 16 0-16,10 13 1 16,4 15-1-16,7 17-2 15,0 6 0-15,-1 2 0 16,3 2 0-16,-3-8 0 0,5-3-6 15,-12-26-18-15,5-22-61 16,9-15-4-16</inkml:trace>
          <inkml:trace contextRef="#ctx0" brushRef="#br0" timeOffset="-17562.6829">2109 4720 443 0,'0'0'0'16,"9"-18"-1"-16,5-2 0 0,3-3 1 15,0-1 2-15,2 2 1 16,-8 5 3-16,-4 3 1 16,-7 14 2-16,-23 17 1 15,-22 19 1-15,-11 11 0 0,-12 10-3 16,-11 9-5-16,-5 8-3 15,1-4 0-15,9-2 0 16,-4-9 0-16,22-6-35 0,18-12-52 16,2-25-2-16</inkml:trace>
        </inkml:traceGroup>
      </inkml:traceGroup>
    </inkml:traceGroup>
    <inkml:traceGroup>
      <inkml:annotationXML>
        <emma:emma xmlns:emma="http://www.w3.org/2003/04/emma" version="1.0">
          <emma:interpretation id="{D96C5AC9-0C89-4E6C-B65D-C890B3F2E629}" emma:medium="tactile" emma:mode="ink">
            <msink:context xmlns:msink="http://schemas.microsoft.com/ink/2010/main" type="paragraph" rotatedBoundingBox="25051,10661 24639,16259 22676,16114 23089,105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0C327E-5CCB-448C-92EB-E53161407D3D}" emma:medium="tactile" emma:mode="ink">
              <msink:context xmlns:msink="http://schemas.microsoft.com/ink/2010/main" type="line" rotatedBoundingBox="25051,10661 24639,16259 22676,16114 23089,10517"/>
            </emma:interpretation>
          </emma:emma>
        </inkml:annotationXML>
        <inkml:traceGroup>
          <inkml:annotationXML>
            <emma:emma xmlns:emma="http://www.w3.org/2003/04/emma" version="1.0">
              <emma:interpretation id="{58C3D6F8-5971-49DE-A833-6DB779459CAF}" emma:medium="tactile" emma:mode="ink">
                <msink:context xmlns:msink="http://schemas.microsoft.com/ink/2010/main" type="inkWord" rotatedBoundingBox="22676,16114 23089,10517 25051,10661 24639,16259"/>
              </emma:interpretation>
              <emma:one-of disjunction-type="recognition" id="oneOf2">
                <emma:interpretation id="interp10" emma:lang="en-US" emma:confidence="0">
                  <emma:literal>For*</emma:literal>
                </emma:interpretation>
                <emma:interpretation id="interp11" emma:lang="en-US" emma:confidence="0">
                  <emma:literal>For ☺</emma:literal>
                </emma:interpretation>
                <emma:interpretation id="interp12" emma:lang="en-US" emma:confidence="0">
                  <emma:literal>For. ☺</emma:literal>
                </emma:interpretation>
                <emma:interpretation id="interp13" emma:lang="en-US" emma:confidence="0">
                  <emma:literal>Fore*</emma:literal>
                </emma:interpretation>
                <emma:interpretation id="interp14" emma:lang="en-US" emma:confidence="0">
                  <emma:literal>Foss ☺</emma:literal>
                </emma:interpretation>
              </emma:one-of>
            </emma:emma>
          </inkml:annotationXML>
          <inkml:trace contextRef="#ctx0" brushRef="#br0" timeOffset="-48967.7412">759 0 305 0,'0'0'1'0,"0"0"1"16,0 0 5-16,0 0 4 15,0 16 3-15,0-16 4 16,7 26 3-16,-3-6 1 0,1 1 0 16,-1 3-1-16,-4 5-2 15,0 5-5-15,-9-2-2 16,-8 9-3-16,-7 6-3 15,-6-1 1-15,-14 12-7 0,-3 4 0 16,-10 6 0-16,-3 4 0 16,3 10 0-16,-6-1 0 15,6 4 0-15,-4 1 0 16,11 1 0-16,6-9 0 16,4-3 0-16,7-14 0 0,6-5 0 15,13-19 0-15,-2-6 0 16,9-11-4-16,7-20-30 15,-23-6-53-15,26-16-3 16</inkml:trace>
          <inkml:trace contextRef="#ctx0" brushRef="#br0" timeOffset="-48655.2422">-5 489 409 0,'0'0'2'15,"0"0"2"-15,-19 0 0 16,19 0 2-16,-21 22 2 0,21-22 1 16,-20 23 2-16,13-7-1 15,7 7 0-15,10-3-1 16,18 6-1-16,11 5-2 0,15-1 0 16,10 1-2-16,9 5 1 15,12 1-5-15,1 0 0 16,-2 2 0-16,-1-2 0 15,-2 4 0-15,-11-4 0 16,-2-5 0-16,-12 1 0 0,-6-7 0 16,-3-4 0-16,-9-3 0 15,-5-2 0-15,-3-3-25 16,-7-11-62-16,1-3-3 16</inkml:trace>
          <inkml:trace contextRef="#ctx0" brushRef="#br1" timeOffset="-164700.501">6 650 264 0,'0'0'10'0,"0"0"8"0,0 0 3 15,0 0 4-15,0 0 2 16,0 0 3-16,0 0-1 16,0 0 2-16,0 0-10 0,0 0-5 15,-7 4-4-15,7-4-5 16,-13 0-7-16,13 0 0 15,-21 10 0-15,9 0 0 16,-2 3 0-16,0 4 0 16,-3 2 0-16,-2 8 0 0,-1 7 0 15,-1 0 0-15,2 5 0 16,5-3 0-16,0 5 0 16,8-4 0-16,-1-1 0 0,7-6 0 15,0-1 0-15,10 0 0 16,4-7 0-16,3-1 0 15,5-5 0-15,13-6 0 16,-2 0 0-16,6-10 0 0,6 0 0 16,1-4 0-16,4-9 0 15,0-6 0-15,-2-4 0 16,-5-1 0-16,-3-3 0 16,-2-3 0-16,-12 0 0 0,-6-3 0 15,-3-4 0-15,-6 3 0 16,-6-6 0-16,-5 1 0 15,0-2 0-15,-3 2 0 16,-6-1 0-16,-1-1 0 0,-4 4 0 16,0 4 0-16,2 7 0 15,-2 0 0-15,0 8 0 16,-3 4 0-16,0 3 0 16,-2 9 0-16,-5 2 0 0,0 0 0 15,-5 10 0-15,-2 4 0 16,-5 3 0-16,-8 6 0 15,5 0 0-15,-6 10 0 16,-5 0-57-16,10 5-37 0</inkml:trace>
          <inkml:trace contextRef="#ctx0" brushRef="#br0" timeOffset="-48264.6121">1479 52 405 0,'0'0'6'16,"4"6"4"-16,2 12 3 0,1-4 0 16,0 15 2-16,2 2 1 15,5 11-1-15,3 5 3 16,-3 17-18-16,3 4 0 16,-5 1 0-16,5 11 0 0,0 3 0 15,-1 4 0-15,-2-1 0 16,3 2 0-16,-4-4 0 15,-2-12 0-15,-2 3 0 16,1-13 0-16,-3-12 0 0,-4-6 0 16,4-11 0-16,-3-9 0 15,-4-8 0-15,0-16 0 16,6 13 0-16,-6-13 0 16,0 0 0-16,0-10-89 15,0 10-3-15</inkml:trace>
          <inkml:trace contextRef="#ctx0" brushRef="#br0" timeOffset="-47733.3587">448 4809 433 0,'0'0'5'15,"0"0"0"-15,0 0 4 16,0 0-1-16,-10 3 2 16,-1 0 0-16,-6 10 0 0,-5 5 1 15,-9 5-4-15,-9 11-4 16,-10 12-3-16,-10 5 0 16,-1 9 0-16,-6 5 0 15,0 0 0-15,7 2-15 16,-7 6-63-16,17-27-9 0</inkml:trace>
          <inkml:trace contextRef="#ctx0" brushRef="#br1" timeOffset="-163794.2463">32 4425 447 0,'0'0'5'0,"0"0"2"0,0 0 2 15,0 0 0-15,-12-4 2 16,12 4 0-16,0 0 1 15,0 18-12-15,9 5 0 16,1 7 0-16,0 13 0 16,1 6 0-16,2 13 0 0,-4 6 0 15,3 7 0-15,-3 1 0 16,-2 5 0-16,-1-8 0 16,-2 4 0-16,-1-6 0 15,1-8 0-15,2-4 0 0,-2-5 0 16,-1-8 0-16,3-8 0 15,-3-5 0-15,4-10 0 16,-3 0 0-16,2-6 0 16,1-3 0-16,-7-14 0 0,4 12 0 15,-4-12 0-15,0 0 0 16,0 0 0-16,0 0 0 16,0 0 0-16,0 0 0 15,0 0 0-15,0 0 0 0,0 0 0 16,0 0 0-16,0 0 0 15,0 0 0-15,0 0 0 16,0 0 0-16,0 0 0 16,0 15 0-16,0 5 0 15,0-20-54-15,-4-14-43 0</inkml:trace>
          <inkml:trace contextRef="#ctx0" brushRef="#br0" timeOffset="-47498.979">5 4832 475 0,'0'0'1'0,"0"0"1"0,0 0 0 15,17 0 0-15,1 4 1 16,4 6 1-16,16 4 0 16,8 9 0-16,11 3 0 15,10 11-1-15,4 10 0 0,5 6-1 16,-2 3-2-16,3 9-8 16,-13-9-43-16,3-10-34 15,-13-8-3-15</inkml:trace>
          <inkml:trace contextRef="#ctx0" brushRef="#br0" timeOffset="40777.3449">642 2578 359 0,'0'0'6'0,"0"0"2"0,0 0 3 16,0 0 2-16,-10 18 1 16,10 1 2-16,0 13 0 15,7 3 2-15,9 16-6 16,4 10-2-16,13-3-3 16,1 7-2-16,16-2-3 0,4-7-3 15,10-5-4-15,-4-15-6 16,7-6-15-16,3-17-57 15,-3-13-2-15</inkml:trace>
          <inkml:trace contextRef="#ctx0" brushRef="#br0" timeOffset="40964.8644">460 2787 360 0,'0'0'5'0,"0"0"3"15,0 0 2-15,0 0 2 16,0 13 2-16,17-7 1 16,14 1 0-16,9-7 0 0,17 0-5 15,6-3-10-15,18-3-33 16,7-11-46-16,-9-7-4 16</inkml:trace>
        </inkml:traceGroup>
      </inkml:traceGroup>
    </inkml:traceGroup>
    <inkml:traceGroup>
      <inkml:annotationXML>
        <emma:emma xmlns:emma="http://www.w3.org/2003/04/emma" version="1.0">
          <emma:interpretation id="{4D33ED9E-9207-499F-81E6-0B4A96148E83}" emma:medium="tactile" emma:mode="ink">
            <msink:context xmlns:msink="http://schemas.microsoft.com/ink/2010/main" type="paragraph" rotatedBoundingBox="21521,11135 21821,16270 20828,16327 20528,111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254390-2D6D-4AEE-903E-5A14C73DF869}" emma:medium="tactile" emma:mode="ink">
              <msink:context xmlns:msink="http://schemas.microsoft.com/ink/2010/main" type="line" rotatedBoundingBox="21521,11135 21820,16269 20828,16327 20528,11193"/>
            </emma:interpretation>
          </emma:emma>
        </inkml:annotationXML>
        <inkml:traceGroup>
          <inkml:annotationXML>
            <emma:emma xmlns:emma="http://www.w3.org/2003/04/emma" version="1.0">
              <emma:interpretation id="{6DEC39A0-B9BB-40F4-AF55-1C2E0B74DB0D}" emma:medium="tactile" emma:mode="ink">
                <msink:context xmlns:msink="http://schemas.microsoft.com/ink/2010/main" type="inkWord" rotatedBoundingBox="21454,11139 21517,12210 20591,12264 20528,11193"/>
              </emma:interpretation>
              <emma:one-of disjunction-type="recognition" id="oneOf3">
                <emma:interpretation id="interp15" emma:lang="en-US" emma:confidence="0">
                  <emma:literal>•</emma:literal>
                </emma:interpretation>
                <emma:interpretation id="interp16" emma:lang="en-US" emma:confidence="0">
                  <emma:literal>o</emma:literal>
                </emma:interpretation>
                <emma:interpretation id="interp17" emma:lang="en-US" emma:confidence="0">
                  <emma:literal>j</emma:literal>
                </emma:interpretation>
                <emma:interpretation id="interp18" emma:lang="en-US" emma:confidence="0">
                  <emma:literal>J</emma:literal>
                </emma:interpretation>
                <emma:interpretation id="interp19" emma:lang="en-US" emma:confidence="0">
                  <emma:literal>O</emma:literal>
                </emma:interpretation>
              </emma:one-of>
            </emma:emma>
          </inkml:annotationXML>
          <inkml:trace contextRef="#ctx0" brushRef="#br2" timeOffset="-225296.6951">-2201 1526 384 0,'0'0'2'16,"0"0"0"-16,-7 6 1 15,7-6-1-15,-31 4 1 0,9-4 1 16,-12-10-1-16,-10-5 0 16,-2-11-1-16,-4-9-1 15,-5-11 0-15,2-11 0 16,6-6 0-16,7-10 0 15,13 0 1-15,17-9 0 0,10 7 1 16,20-6 1-16,18 8 1 16,12 5 1-16,12 10 1 15,12 11 0-15,3 10 0 0,4 10 0 16,-5 17 0-16,-5 10-1 16,-4 13-1-16,-14 21-1 15,-12 13 0-15,-11 16-2 16,-16 14 0-16,-14 9-1 0,-11 12-1 15,-11-1-1-15,-13-2-1 16,-4-1 2-16,-8-9-2 16,-4-19 1-16,1-14 0 0,0-13 1 15,7-17 1-15,-4-16 1 16,9-6 0-16,9-16 1 16,8-7 0-16,11-11 0 15,10-6 0-15,17 1 1 16,13 0-1-16,14 3-3 0,6 13 0 15,14 10 0-15,3 13 0 16,2 13 0-16,5 17 0 16,7 31 0-16,-11-2-14 15,-13 25-72-15,21 5-2 0</inkml:trace>
        </inkml:traceGroup>
        <inkml:traceGroup>
          <inkml:annotationXML>
            <emma:emma xmlns:emma="http://www.w3.org/2003/04/emma" version="1.0">
              <emma:interpretation id="{14398FA5-89A9-4853-B4FF-72758260D91A}" emma:medium="tactile" emma:mode="ink">
                <msink:context xmlns:msink="http://schemas.microsoft.com/ink/2010/main" type="inkWord" rotatedBoundingBox="21721,14564 21821,16269 20896,16323 20796,14618"/>
              </emma:interpretation>
              <emma:one-of disjunction-type="recognition" id="oneOf4">
                <emma:interpretation id="interp20" emma:lang="en-US" emma:confidence="0">
                  <emma:literal>in</emma:literal>
                </emma:interpretation>
                <emma:interpretation id="interp21" emma:lang="en-US" emma:confidence="0">
                  <emma:literal>is</emma:literal>
                </emma:interpretation>
                <emma:interpretation id="interp22" emma:lang="en-US" emma:confidence="0">
                  <emma:literal>on</emma:literal>
                </emma:interpretation>
                <emma:interpretation id="interp23" emma:lang="en-US" emma:confidence="0">
                  <emma:literal>To</emma:literal>
                </emma:interpretation>
                <emma:interpretation id="interp24" emma:lang="en-US" emma:confidence="0">
                  <emma:literal>no</emma:literal>
                </emma:interpretation>
              </emma:one-of>
            </emma:emma>
          </inkml:annotationXML>
          <inkml:trace contextRef="#ctx0" brushRef="#br2" timeOffset="-224281.0455">-2198 4021 493 0,'0'0'1'16,"0"0"1"-16,9 0 0 0,8 3 1 16,14 2-1-16,16-3 1 15,20 2-4-15,19-4-14 16,22 0-68-16,37-4-2 16</inkml:trace>
          <inkml:trace contextRef="#ctx0" brushRef="#br2" timeOffset="-224468.5619">-2208 5076 453 0,'0'0'0'16,"0"0"1"-16,0 0-1 16,0-13 1-16,0 13-1 0,-3-20 2 15,-4 6 1-15,0-2 1 16,-3-2 0-16,-4-1 1 15,2-8-1-15,-5-2 0 16,3-2-1-16,0-12 0 0,7-1-1 16,5-5-1-16,2 2-1 15,7-3 1-15,12 3-1 16,9 4 1-16,5 8 1 0,11 9 0 16,2 6 0-1,5 14 0-15,-1 6 0 0,3 10 0 16,-3 16 0-16,-2 11 0 15,-8 13 1-15,-6 10-3 0,-5 14 0 16,-12 5 0-16,-6 9 0 16,-11 4 0-16,-5 3 0 15,-14-9 0-15,-9-3 0 16,-15-6-2-16,-3-8 1 16,-11-14 0-16,-7-9 0 0,0-15 2 15,1-8 0-15,6-16 2 16,2-7-3-16,16-11 0 15,9-8 0-15,16-8 0 16,14-6 0-16,10 6 0 0,20-7 0 16,13 11 0-16,15 2 0 15,6 9 0-15,5 12 0 16,12 10 0-16,3 17 0 0,-1 3 0 16,-5 9 0-16,-5 8 0 15,-5 0 0-15,-8 4 0 16,-17-15-5-16,0-10-52 15,-9-13-33-15,-17-13-1 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0:06.0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5C1227E-316F-4925-A5B3-640DDC84A83F}" emma:medium="tactile" emma:mode="ink">
          <msink:context xmlns:msink="http://schemas.microsoft.com/ink/2010/main" type="writingRegion" rotatedBoundingBox="28915,547 29454,547 29454,1288 28915,1288"/>
        </emma:interpretation>
      </emma:emma>
    </inkml:annotationXML>
    <inkml:traceGroup>
      <inkml:annotationXML>
        <emma:emma xmlns:emma="http://www.w3.org/2003/04/emma" version="1.0">
          <emma:interpretation id="{9E53EB37-E38F-46C8-A72C-0A35042112B9}" emma:medium="tactile" emma:mode="ink">
            <msink:context xmlns:msink="http://schemas.microsoft.com/ink/2010/main" type="paragraph" rotatedBoundingBox="28915,547 29454,547 29454,1288 28915,12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1881C0-D410-4D47-8299-0AF7B7512038}" emma:medium="tactile" emma:mode="ink">
              <msink:context xmlns:msink="http://schemas.microsoft.com/ink/2010/main" type="line" rotatedBoundingBox="28915,547 29454,547 29454,1288 28915,1288"/>
            </emma:interpretation>
          </emma:emma>
        </inkml:annotationXML>
        <inkml:traceGroup>
          <inkml:annotationXML>
            <emma:emma xmlns:emma="http://www.w3.org/2003/04/emma" version="1.0">
              <emma:interpretation id="{AD3381A8-77F6-4F47-B36C-21A9899DC8C9}" emma:medium="tactile" emma:mode="ink">
                <msink:context xmlns:msink="http://schemas.microsoft.com/ink/2010/main" type="inkWord" rotatedBoundingBox="28915,547 29454,547 29454,1288 28915,1288">
                  <msink:destinationLink direction="with" ref="{555FF387-65FC-488C-B257-C75881ED9CFF}"/>
                  <msink:destinationLink direction="with" ref="{A25CEB94-1BB9-41AC-80DC-E62E8202F0F2}"/>
                </msink:context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Q</emma:literal>
                </emma:interpretation>
                <emma:interpretation id="interp4" emma:lang="en-US" emma:confidence="0">
                  <emma:literal>2</emma:literal>
                </emma:interpretation>
              </emma:one-of>
            </emma:emma>
          </inkml:annotationXML>
          <inkml:trace contextRef="#ctx0" brushRef="#br0">-1800-3119 337 0,'0'0'7'0,"0"0"2"16,-21-4 3-16,11-3 2 16,-6-2 1-16,-1-5 0 15,0-9 0-15,-4 0 0 0,12-8-4 16,6-4-4-16,3-7-3 15,7-4 0-15,9 0-2 16,14-3 0-16,7 4-1 16,4 5 0-16,9-5-2 0,-4 9 2 15,1 7-1-15,-6 9 0 16,2 6 1-16,-7 8-1 16,-8 6 1-16,-4 16 0 15,-12 15-1-15,-5 19 0 0,-4 3 2 16,-6 10-1-16,-14 8-2 15,-6 2 3-15,-11 4 0 16,-6-4-1-16,-3-6 2 16,-5-14-1-16,-2-10 0 0,0-8 3 15,4-19 0-15,1-6-2 16,9-10 2-16,10-4 0 16,5-16-5-16,8-7 0 15,9 1 0-15,4-4 0 16,14 3 0-16,10 7 0 0,5 1 0 15,9 11 0-15,-2 8 0 16,11 8 0-16,3 15 0 16,3 7-4-16,2-1-8 0,11-15-51 15,-8 30-22-15,11-1-3 16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4:06.93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AF8D14A-745E-4C67-9264-6F7CAD3BD993}" emma:medium="tactile" emma:mode="ink">
          <msink:context xmlns:msink="http://schemas.microsoft.com/ink/2010/main" type="inkDrawing" rotatedBoundingBox="17408,16178 20212,15849 20217,15895 17414,16224" shapeName="Other"/>
        </emma:interpretation>
      </emma:emma>
    </inkml:annotationXML>
    <inkml:trace contextRef="#ctx0" brushRef="#br0">-5813 5594 314 0,'0'0'7'0,"0"0"3"0,0 0 3 16,7 6 4-16,3 1 3 15,14-7 0-15,9 0-1 16,22 0 1-16,19 0-5 16,19-7-4-16,21-3-5 0,23-8-2 15,24 2-1-15,19-3-1 16,15-5 1-16,13-6 0 16,6 3 1-16,-3 1 1 15,-4-5 1-15,-9 8-1 16,-21 0-1-16,-20 6-4 0,-28 1 0 15,-26 6 0-15,-42-3-22 16,-22 3-64-16,-22-8-3 16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1:10.51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C60969F-64C4-4C9C-B22F-8B52F90F6816}" emma:medium="tactile" emma:mode="ink">
          <msink:context xmlns:msink="http://schemas.microsoft.com/ink/2010/main" type="inkDrawing"/>
        </emma:interpretation>
      </emma:emma>
    </inkml:annotationXML>
    <inkml:trace contextRef="#ctx0" brushRef="#br0">71-1 163 0,'0'0'2'0,"0"0"-1"0,0 0 2 15,0 0 0-15,0 0 3 16,0 0 4-16,0 0 5 15,-17 0 5-15,17 0 0 16,-14 0 3-16,14 0-1 0,-16 3 0 16,16-3-3-16,-13 3-5 15,13-3-4-15,0 0-3 16,-14 0-2-16,14 0-5 0,0 0-9 16,0 0-35-16,0 13-25 15,0-13-5-15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1:12.28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33C502D-EE34-4D39-941C-81C6E3A835B5}" emma:medium="tactile" emma:mode="ink">
          <msink:context xmlns:msink="http://schemas.microsoft.com/ink/2010/main" type="inkDrawing"/>
        </emma:interpretation>
      </emma:emma>
    </inkml:annotationXML>
    <inkml:trace contextRef="#ctx0" brushRef="#br0">-2 248 298 0,'0'0'6'0,"0"0"3"16,0 0 2-16,0 0 0 15,0 0 2-15,0 0 1 16,0 0 3-16,0 33 0 16,16-11-6-16,1 14-4 0,7 5-1 15,-5 2 0-15,9 4-2 16,1-1-2-16,2-5 0 15,-5-14 0-15,5-8 0 16,-4-15 0-16,-1-4 2 16,5-19 0-16,-8-8 0 0,-3-11 0 15,-3-12 0-15,-3 0-1 16,-5-3 0-16,-6-4-1 16,1 4 0-16,-4 9-1 15,0 4 0-15,0 11-1 0,0 6 1 16,0 23-1-16,0-12 0 15,0 12 1-15,13 18-1 16,-2 3 0-16,2 4 1 0,0 8-1 16,7 0 1-16,4 2 0 15,-1-2-1-15,4-4 1 16,-1-4-1-16,2-7 1 16,-1-7-1-16,-1-11 1 0,1-5 0 15,-7-13 0-15,0-9 0 16,-3-3 0-16,-3-2 0 15,0-7-1-15,-9 6 1 16,6 7-1-16,-5 3 0 0,-6 7 0 16,0 16-1-16,0 0 1 15,17-4-1-15,-10 15 1 16,6 1-1-16,4 12 1 16,3 2-1-16,6 1 1 15,5-1 0-15,-5-1 0 0,12-6 0 16,-2-2 1-16,2-11-1 15,-2-6 1-15,2-6 0 16,-2-11 0-16,-3-6-1 0,-2-8 1 16,-7 5 0-16,-5-1-1 15,-5 4 0-15,-4 6 0 16,-10 17 0-16,12-10-1 16,-12 10 1-16,11 10-1 0,-1 7 1 15,3 6-1-15,10 4 1 16,1-1 0-16,10 5 0 15,3-8 1-15,6-3-1 16,3-4 0-16,6-13 1 16,-2-3 0-16,-4-6-1 0,1-13 1 15,-3-12-1-15,-4-2 1 16,-4-1-1-16,2-2 0 16,-14 3 0-16,-1 6 0 0,-6 4 0 15,0 5-1-15,-5 12 0 16,-12 6 1-16,17 13-1 15,-13 7 1-15,-1 4 0 16,4 9-1-16,0 7 1 0,-2-3 0 16,7 6 0-16,0-9 1 15,-2-5-1-15,8-3 0 16,-1-8 0-16,-1-11 1 16,11-7-1-16,-1-14 1 0,8-13-1 15,3-6 1-15,9-9-1 16,-2-9 0-16,3 1 1 15,-4 0-1-15,-2 3 1 0,-8 11-1 16,-7 2 1-16,-9 15-1 16,-17 19 0-16,17-4 0 15,-17 14-1-15,-3 13 1 16,-4 13-1-16,4 7 1 16,-4 8 0-16,7 2 0 0,0 5 0 15,7-8 0-15,10-4 0 16,7-12 0-16,2-7 0 15,15-15 1-15,-1-12-1 16,6-10 0-16,1-19 1 0,1-11-1 16,2-7 1-16,-4-4-1 15,-2-2 0-15,-5 3 0 16,-1 3 0-16,-11 14 1 16,-1 7-1-16,-2 12 0 0,-3 14 0 15,-5 14 0-15,-3 15 1 16,-3 9-1-16,4 11 0 15,-1 8 0-15,7 0 0 0,4-1 0 16,12-3 0-16,4-12 0 16,1-8 0-16,13-13 1 15,-1-14-1-15,4-8 0 16,-4-22 1-16,-3-9 1 16,0-11-1-16,-12-6 1 0,-2 0 1 15,-8 5-1-15,-6 3 1 16,2 9-3-16,-7 11 0 15,-3 5 0-15,2 9 0 16,-2 12 0-16,3 6 0 0,3 10 0 16,-4 3 0-16,1 3 0 15,3 1 0-15,3 1 0 16,-2-5 0-16,-4-3 0 16,0 0 0-16,-1-10 0 0,-6-1 0 15,7 9-22-15,-17-18-63 16,9 10-4-16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1:26.81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672F4E1-DD42-4911-B125-48CFE78D90C4}" emma:medium="tactile" emma:mode="ink">
          <msink:context xmlns:msink="http://schemas.microsoft.com/ink/2010/main" type="inkDrawing"/>
        </emma:interpretation>
      </emma:emma>
    </inkml:annotationXML>
    <inkml:trace contextRef="#ctx0" brushRef="#br0">26 127 333 0,'0'0'4'0,"-3"-24"2"16,-1 3 2-16,-3 1 1 15,1 4 2-15,2-1 1 0,2 4-1 16,2-4 0-16,9 14-2 15,18 6-2-15,10 14-2 16,14 10-1-16,8 2-1 16,18 4 0-16,11 12-1 15,12 7 0-15,-2 12-1 0,2 16 1 16,-14 11-1-16,-5 16 1 16,-14 9 0-16,-24 28 1 15,-19 17-1-15,-24 18 1 16,-17 7 0-16,-19 5 1 0,-11 13 0 15,-6-7-1-15,-9 13-1 16,12-14 2-16,0 6-1 16,14-16 1-16,12-7-2 0,17-4 0 15,7 2 0-15,17-11-1 16,9 1 2-16,15-6-2 16,9-1 1-16,0 7-1 15,0 6-1-15,-2 14 1 0,-11 1 0 16,-8 5 1-16,-19 7 0 15,-10 1 0-15,-19 2-1 16,-22-6 1-16,5-7-1 0,-14-10 1 16,5-9-2-16,9-4 0 15,5-14 0-15,15-3 0 16,16-10 0-16,4 4 0 16,13-4 0-16,6 4 0 15,0-7 0-15,5-1 0 0,-6-2 0 16,6-6 0-16,-9-12 0 15,1-17 0-15,-6-8 0 16,0-19 0-16,-2-11 0 16,-5-11 0-16,3-21 0 0,-3-4 0 15,-3-11 0-15,-4-14 0 16,3 12 0-16,-3-12 0 16,0 0 0-16,0 0 0 15,0 0 0-15,0 0 0 0,0 0 0 16,0 0 0-16,0 0 0 15,0 24-29-15,0-24-62 16,23-13-3-16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09:30.8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7E68277-4242-4D13-BC55-40376A7E5F04}" emma:medium="tactile" emma:mode="ink">
          <msink:context xmlns:msink="http://schemas.microsoft.com/ink/2010/main" type="inkDrawing" rotatedBoundingBox="7747,6018 8129,8317 5949,8680 5566,6381" hotPoints="7768,6352 7789,8341 5800,8362 5779,6373" semanticType="enclosure" shapeName="Square"/>
        </emma:interpretation>
      </emma:emma>
    </inkml:annotationXML>
    <inkml:trace contextRef="#ctx0" brushRef="#br0">-936-9102 273 0,'0'0'10'16,"0"0"4"-16,17-15 2 15,7 5 3-15,9-2 1 0,7-5 2 16,11-6 2-16,13 0 1 15,5 3-9-15,5-5-3 16,7 5-4-16,-7 8 0 16,7-2-3-16,-9 4 0 0,6 7-3 15,-1 3 0-15,-8 0-1 16,2 10-1-16,-4 3 0 16,-7 3 0-16,4 8-1 15,-7 3 1-15,3 0 0 0,-3 6 0 16,1 0 1-16,2 4 1 15,-3 0 0-15,0 7 0 16,-7-1 1-16,7 4-4 0,-11 3 0 16,1-1 0-16,-6 5 0 15,-5 0 0-15,2 7 0 16,-12-9 0-16,8 4 0 16,-11 2 0-16,4-5 0 15,-4 4 0-15,-3 0 0 0,1 2 0 16,-9-5 0-16,2 8 0 15,-7-1 0-15,-7-1 0 16,0 4 0-16,0-1 0 16,-7 2 0-16,-2-10 0 0,-8 6 0 15,3-8 0-15,1-3 0 16,-3-3 0-16,-1 0 0 16,-4-8 0-16,1-3 0 0,-3 5 0 15,-1-7 0-15,-2-2 0 16,2-1 0-16,-7-2 0 15,9 3 0-15,-6-6 0 16,2-3 0-16,-8-3 0 0,8 0 0 16,-5-3 0-16,-5-3 0 15,-2 2 0-15,-2-5 0 16,1-1 0-16,-9-1 0 16,5-2 0-16,-4-1 0 15,4 1 0-15,-5-4 0 0,5 1 0 16,3-4 0-16,-1 0 0 15,1 0 0-15,0 0 0 16,3 0 0-16,-3-4 0 16,0 1 0-16,-4 3 0 0,1 0 0 15,-4 0 0-15,-3 0 0 16,6 7 0-16,-6-7 0 16,7 0 0-16,3 0 0 0,-1 0 0 15,8-4 0-15,9-6 0 16,0 4 0-16,8-1 0 15,-1-2 0-15,4 1 0 16,0 2 0-16,3 6 0 0,-7-3 0 16,-4 3 0-16,2 0 0 15,-12 0 0-15,5 3 0 16,-1 1 0-16,-1 2 0 16,2-2 0-16,6-2 0 0,10 2 0 15,-3-4 0-15,13 0-29 16,9 0-59-16,5-4-3 15</inkml:trace>
    <inkml:trace contextRef="#ctx0" brushRef="#br0" timeOffset="-1015.6444">-955-9136 345 0,'0'0'5'16,"0"0"1"-16,0 0 1 0,0 0 3 16,0 0 2-16,-7 17-1 15,4-4 1-15,-1 7 1 16,4 4-4-16,0 9-1 16,0 7-1-16,0 3 0 0,4 8-1 15,3 2 0-15,-4 8-1 16,4 1 0-16,-5 2 0 15,3-1-1-15,-3 6 1 16,5-5-2-16,-7 8 0 0,3-6 0 16,4 4 0-16,-4-7-1 15,1 4 0-15,-1 0 1 16,1-2-1-16,2 10 0 16,-2-12-2-16,-4 11 0 0,0-5 0 15,0 2 0-15,0-4 0 16,-7-4 0-16,4 0 0 15,-4-2 0-15,3-5 0 16,4-6 0-16,0 1 0 0,0-1 0 16,0-5 0-16,4-4 0 15,3-4 0-15,-1-4 0 16,-2-10 0-16,-1-2 0 16,4-3 0-16,-7-18 0 0,0 0-19 15,2-15-66-15,5-21-4 16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09:36.8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0A85922-B10F-4930-8655-1D8DBF0C7119}" emma:medium="tactile" emma:mode="ink">
          <msink:context xmlns:msink="http://schemas.microsoft.com/ink/2010/main" type="inkDrawing" rotatedBoundingBox="8668,7456 11247,7152 11253,7202 8673,7505" semanticType="callout" shapeName="Other">
            <msink:sourceLink direction="with" ref="{E9A645CC-716E-4C19-B53E-2E1A2EC74BAB}"/>
            <msink:sourceLink direction="with" ref="{9D1C5970-CAD7-46EB-B2C2-F91A3069222D}"/>
          </msink:context>
        </emma:interpretation>
      </emma:emma>
    </inkml:annotationXML>
    <inkml:trace contextRef="#ctx0" brushRef="#br0">1845-8064 201 0,'0'0'4'0,"0"0"2"16,0 0 2-16,0 0 4 16,0 0 3-16,0 0 2 15,7 3 2-15,6 1 2 16,8-4-3-16,8 3-1 0,4-3-1 15,15 0-1-15,5 0-4 16,11-3-1-16,12-1-3 16,8-5-1-16,11-1-1 15,8 0 0-15,11-4-2 16,10-1 0-16,10 3-1 0,6-8 1 16,4 3 0-16,11-6 1 15,-5 4 0-15,-2-2 0 16,-5 1 1-16,-2 0-1 0,-13-1 2 15,-15 5 0-15,-15 3-2 16,-15 2 1-16,-22 2-2 16,-15 6 0-16,-12 3-1 15,-34 0-2-15,0 0-3 0,0 0-9 16,-24 6-28-16,5 0-42 16,-12-2-1-16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09:35.7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7C24A67-6811-4ACD-908B-D3B8D930C4BE}" emma:medium="tactile" emma:mode="ink">
          <msink:context xmlns:msink="http://schemas.microsoft.com/ink/2010/main" type="inkDrawing" rotatedBoundingBox="3630,7990 5903,7897 5907,7991 3633,8084" shapeName="Other"/>
        </emma:interpretation>
      </emma:emma>
    </inkml:annotationXML>
    <inkml:trace contextRef="#ctx0" brushRef="#br0">-919-7617 223 0,'0'0'5'0,"0"10"1"0,0-10 4 16,-3 20 3-16,3-20 3 15,-14 19 3-15,14-19 2 0,-12 17 1 16,-2-17-4-16,14 0-1 16,-24 5-3-16,14-5-3 15,-9 2-3-15,-5 2-3 16,-7-4-2-16,-5 3-1 0,-11 1-1 15,-3-1 1-15,-10 0 0 16,-4 1 1-16,-10 0 0 16,-3-2 1-16,-11-2 0 0,-1 4 2 15,-12 0-2-15,-3-2 2 16,-3 2-1-16,-7 2-1 16,0-2-1-16,1 3 0 15,-1-1 0-15,3 3-2 16,4-2 0-16,10 0 0 0,3 0 0 15,14-4 0-15,6-3 1 16,17 0-1-16,11 0 1 16,8-7 0-16,11-3-1 15,14 0 1-15,3 1-1 0,7-5-1 16,3 14-4-16,0-26-16 16,-14 19-60-16,14 7-2 15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6:30.31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72975B8-B4FE-424D-AC1B-AD80640D1D87}" emma:medium="tactile" emma:mode="ink">
          <msink:context xmlns:msink="http://schemas.microsoft.com/ink/2010/main" type="writingRegion" rotatedBoundingBox="7995,13022 6410,18090 2749,16945 4334,11877"/>
        </emma:interpretation>
      </emma:emma>
    </inkml:annotationXML>
    <inkml:traceGroup>
      <inkml:annotationXML>
        <emma:emma xmlns:emma="http://www.w3.org/2003/04/emma" version="1.0">
          <emma:interpretation id="{B1C09098-3D92-4975-B91A-BBB81DFBE965}" emma:medium="tactile" emma:mode="ink">
            <msink:context xmlns:msink="http://schemas.microsoft.com/ink/2010/main" type="paragraph" rotatedBoundingBox="7995,13022 6410,18090 2749,16945 4334,118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A0471C-CCD8-4A9D-9240-B7837CE45C8D}" emma:medium="tactile" emma:mode="ink">
              <msink:context xmlns:msink="http://schemas.microsoft.com/ink/2010/main" type="line" rotatedBoundingBox="7995,13022 6410,18090 2749,16945 4334,11877"/>
            </emma:interpretation>
          </emma:emma>
        </inkml:annotationXML>
        <inkml:traceGroup>
          <inkml:annotationXML>
            <emma:emma xmlns:emma="http://www.w3.org/2003/04/emma" version="1.0">
              <emma:interpretation id="{22E8361C-859B-40CA-95D7-10AACF3A8F6A}" emma:medium="tactile" emma:mode="ink">
                <msink:context xmlns:msink="http://schemas.microsoft.com/ink/2010/main" type="inkWord" rotatedBoundingBox="7995,13022 6410,18090 2749,16945 4334,11877"/>
              </emma:interpretation>
              <emma:one-of disjunction-type="recognition" id="oneOf0">
                <emma:interpretation id="interp0" emma:lang="en-US" emma:confidence="0">
                  <emma:literal>tie.</emma:literal>
                </emma:interpretation>
                <emma:interpretation id="interp1" emma:lang="en-US" emma:confidence="0">
                  <emma:literal>ties.</emma:literal>
                </emma:interpretation>
                <emma:interpretation id="interp2" emma:lang="en-US" emma:confidence="0">
                  <emma:literal>Tie.</emma:literal>
                </emma:interpretation>
                <emma:interpretation id="interp3" emma:lang="en-US" emma:confidence="0">
                  <emma:literal>tic.</emma:literal>
                </emma:interpretation>
                <emma:interpretation id="interp4" emma:lang="en-US" emma:confidence="0">
                  <emma:literal>Tic.</emma:literal>
                </emma:interpretation>
              </emma:one-of>
            </emma:emma>
          </inkml:annotationXML>
          <inkml:trace contextRef="#ctx0" brushRef="#br0">-1887-5380 111 0,'0'0'2'0,"0"0"-2"15,0 0 1-15,0 0 0 16,0 0 1-16,-17 0 4 15,17 0 6-15,-16 0 3 16,16 0 4-16,-17 0-1 16,17 0 1-16,-17 0-1 0,17 0 0 15,0 0-5-15,0 0-3 16,0 0-4-16,0 0-2 16,0 0 1-16,0 0-1 0,-10 0 1 15,10 0-1-15,0 0 2 16,-16 0-2-16,16 0-1 15,-21 3-1-15,21-3 0 16,-17 10-3-16,17-10-8 0,-17 0-34 16,17 0-21-16</inkml:trace>
          <inkml:trace contextRef="#ctx0" brushRef="#br0" timeOffset="-59260.3798">-2181-4878 365 0,'0'0'6'0,"-10"-12"4"15,0-2 4-15,-4 4 2 0,0-6 2 16,-3 3 1-16,-2-3 1 16,2-6 2-16,1 12-6 15,6 3-11-15,10 7-5 16,-17 0 0-16,17 0 0 0,-4 25 0 16,4 5 0-16,7 3 0 15,7 17 0-15,-2 4 0 16,5 2 0-16,4 7 0 15,3-2 0-15,-5-6 0 0,1-4 0 16,1-7 0-16,-5-9 0 16,-2-6 0-16,-4-13 0 15,0 1 0-15,-10-17 0 0,14 10 0 16,-14-10 0-16,0 0 0 16,0 0 0-16,0 0 0 15,0 0 0-15,0 0 0 16,0 0 0-16,0 0 0 15,0 0 0-15,0 0 0 0,-14 23-44 16,21-6-49-16</inkml:trace>
          <inkml:trace contextRef="#ctx0" brushRef="#br0" timeOffset="-531.2546">-2460-4777 152 0,'0'0'6'16,"0"0"2"-16,0 0 5 0,0 0 3 15,0 0 3-15,0 0 3 16,0 0 4-16,0 11 1 15,0-11-3-15,0 0-1 16,0 16-2-16,0-16 0 16,0 0-3-16,0 13-2 0,0-13-3 15,0 0 0-15,0 0-4 16,0 0-1-16,0 0-2 16,0 0-2-16,0 0-2 0,0 0 0 15,0 0-1-15,0 0-3 16,0 0-8-16,0 0-15 15,0 0-56-15,0 0-1 16</inkml:trace>
          <inkml:trace contextRef="#ctx0" brushRef="#br1" timeOffset="-129162.4653">194-2804 268 0,'0'0'9'0,"0"0"2"16,0 0 5-16,-7 0 2 15,7 0 1-15,-21 10 1 0,11-7 2 16,-6 3 0-16,2 1-7 16,-3-3-3-16,-2 2-3 15,-5-6-2-15,-10 4-1 16,-6 0-1-16,-10-2 0 15,-7 2-1-15,-13 2 0 0,-11 8-1 16,1 0-1-16,-4 3-1 16,0-5 0-16,8 6 0 15,2-2 0-15,7 3 0 0,10-5 0 16,11-4 2-16,8 0-1 16,8-2 1-16,10-2 0 15,3-3 0-15,17-3 1 16,-9 4-1-16,9-4 0 0,0 16-1 15,9-2 0-15,5-1-2 16,-1 13 0-16,4 4 0 16,6 11 0-16,1 8 0 15,-5 12 0-15,2 9 0 0,-1 2 0 16,1 16 0-16,-2-1 0 16,-5 2 0-16,-4 5 0 15,0 7 0-15,-3-9 0 16,-5 9 0-16,3-1 0 15,-5 0 0-15,0 3 0 0,-5 1 0 16,5 0 0-16,-2-5 0 16,2 2 0-16,0-1 0 15,0-4 0-15,0-1 0 0,7-2 0 16,2-3 0-16,1-1 0 16,0-1 0-16,4-5 0 15,3 1 0-15,-1-7 0 16,1 3 0-16,0-4 0 0,-1-3 0 15,1 2 0-15,-3-6 0 16,-1 3 0-16,1-14 0 16,-1 0 0-16,-3-11 0 15,0-8 0-15,0-6 0 0,-3-8 0 16,0-9 0-16,-7-16 0 16,9 10 0-16,-9-10 0 15,0 0 0-15,0-10 0 16,0 10 0-16,0-14 0 15,0 14 0-15,-7-14 0 0,7 14 0 16,0 0 0-16,-9-10 0 16,9 10 0-16,0 0 0 15,0 0 0-15,0 0 0 0,0 0 0 16,0 0 0-16,0 0 0 16,0 0 0-16,9-13 0 15,-9 13 0-15,21-6 0 16,-8 6 0-16,8-4 0 0,1-2 0 15,9 6 0-15,2-4 0 16,10 1 0-16,8-4 0 16,10 0 0-16,-4 1 0 15,-1-1 0-15,1 1 0 16,-7 0 0-16,-3 2 0 0,-13 1 0 16,-11 3 0-16,-23 0 0 15,20 0 0-15,-26 3-47 16,-8-6-43-16,-6-15-2 15</inkml:trace>
          <inkml:trace contextRef="#ctx0" brushRef="#br1" timeOffset="-128662.4415">-712-764 332 0,'0'0'3'15,"0"0"2"-15,0 0 1 16,14 0 2-16,-14 0 4 0,0 0 2 16,0 0 3-16,0 0-1 15,0 0 0-15,-2 14-2 16,-22-8-2-16,-9 4-1 15,-5-4-2-15,-12 5-3 16,-10-5-2-16,0-3 0 0,-4 1-2 16,4-1 0-16,3-3-1 15,7 0 0-15,6 0-1 16,7 0 0-16,17 0 0 16,4-3 0-16,16 3-2 0,0 0-4 15,0 0-19-15,19 0-58 16,-2-4-3-16</inkml:trace>
          <inkml:trace contextRef="#ctx0" brushRef="#br2" timeOffset="82959.702">-3003-4727 389 0,'0'0'5'0,"0"0"2"15,-13-13 1-15,13 13 2 16,-16-10 0-16,16 10 0 0,-24 0 2 16,7 13-1-16,-2 19-3 15,-12 13-3-15,-6 8-1 16,-9 22-1-16,-9-2-1 16,0 7 0-16,0-4-3 0,-5-8-4 15,20-10-13-15,-7-3-46 16,20-32-20-16</inkml:trace>
          <inkml:trace contextRef="#ctx0" brushRef="#br0" timeOffset="-78162.724">-3186-1108 390 0,'0'0'6'0,"-14"0"3"0,14 0 2 15,-17 0 1-15,17 0 3 16,-19 0 0-16,2 0 2 15,3 3 0-15,14-3-4 16,-16 13-7-16,16-13-6 0,-10 23 0 16,7-1 0-16,3 1 0 15,0 3 0-15,0 4 0 16,0 7 0-16,3 3 0 0,-3 3 0 16,3 0 0-16,-3 4 0 15,0-6 0-15,4 1 0 16,-4-4 0-16,3-1 0 15,-3-11 0-15,4-3 0 0,-2-9 0 16,1-2 0-16,-3-12 0 16,4 17 0-16,-4-17 0 15,0 0 0-15,3 20 0 16,-3-20 0-16,0 18 0 16,0-18 0-16,7 23 0 0,-7-13 0 15,3 3 0-15,-3-13 0 16,4 17 0-16,-4-17 0 15,3 12 0-15,-3-12 0 0,0 0 0 16,4 17 0-16,-4-17 0 16,0 0 0-16,0 14 0 15,0-14 0-15,0 0 0 16,0 0 0-16,0 0 0 0,0 0 0 16,0 0 0-16,0 0 0 15,0 0 0-15,3 12 0 16,-3-12-39-16,7-22-58 15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3:27.14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5402514-3ABE-4803-91ED-C91FBC0B826D}" emma:medium="tactile" emma:mode="ink">
          <msink:context xmlns:msink="http://schemas.microsoft.com/ink/2010/main" type="inkDrawing" rotatedBoundingBox="3000,12288 6772,12083 6781,12238 3008,12443" shapeName="Other"/>
        </emma:interpretation>
      </emma:emma>
    </inkml:annotationXML>
    <inkml:trace contextRef="#ctx0" brushRef="#br0">-2556-11913 317 0,'0'0'10'0,"0"0"2"0,0 0 3 16,10 0 3-16,-10 0 0 16,0 0 0-16,0 20 2 15,0-3 0-15,-17 9-8 16,-3 8-5-16,-10 9-2 0,-11 10-1 16,-2 11-2-16,-7 0-6 15,10 5-17-15,-4-2-60 16,11-13-2-16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1:53.2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0 355 0,'0'0'0'15,"0"0"-1"-15,0 0 0 0,0 0 0 16,11 0 0-16,-1 16 0 16,-3 19 1-16,-4 4 1 15,4 28 0-15,-7 10 2 16,3 12 1-16,-3 21 0 0,0 4-1 16,0 13 2-16,0 0-2 15,0 6-2-15,4 1 2 16,-1 3-2-16,3-3 0 15,-3-1 2-15,-3 1 0 0,0-4-1 16,0 6 0-16,0-2 1 16,0 4-1-16,0-6-1 15,0 8 1-15,10-2-2 16,1 3 1-16,2-1-1 16,3-5 0-16,5 2 1 0,-4 0-1 15,0-7 1-15,-1 4 0 16,1 0 0-16,-7-8 1 15,7-3-1-15,-10 1 0 0,5-3 0 16,-5 3 0-16,3-6 0 16,1 6-1-16,-1 3 1 15,2 3 0-15,-1 0 1 16,2 0-1-16,1 4 1 0,0 4 0 16,-2-5 0-16,9-2-1 15,-4-1 1-15,3-4 0 16,-4 1-1-16,4-7 0 15,1 2 0-15,-9 0 0 0,-1-5 0 16,-4 6 0-16,-7-3 0 16,0 0-1-16,-11-3 0 15,1-5 1-15,3-3-1 16,-2-12 0-16,2-12 1 16,4-7-1-16,3-12 0 0,0-9 0 15,10-6 0-15,-3-6 0 16,0-7 1-16,-2-2 1 15,-1 1-2-15,3-2 0 16,-7-6 1-16,3 1 0 0,-3-4 0 16,4-3-1-16,-1-7 1 15,4 0-1-15,3-4 0 16,0-1 1-16,4-5-1 16,-2 0 0-16,5 4 1 0,4 4-1 15,-9 6 0-15,5-1 1 16,-6 7-1-16,-1 9 1 15,0-5-1-15,-1 7 1 0,-2-1-1 16,0 1 1-16,7-6 0 16,-1 2 0-16,10-8 0 15,4 0 0-15,13-6 1 16,1-1 1-16,9-2 0 16,14-3 0-16,3 1 0 0,7-1-1 15,2-3 1-15,8 3-1 16,0-3-1-16,9 2 0 15,2-10-1-15,-2 8 0 16,7-10 1-16,8 0-1 0,-4 0 0 16,6 0 0-16,4-4 0 15,-1 0 0-15,6 2 1 16,-7 2-1-16,6 2 0 0,-7 10 1 16,3 1-1-16,-4 1 1 15,5-2-1-15,-3 5 1 16,12-7-1-16,5-7 0 15,0-3 1-15,12-3-1 0,7-7 1 16,9-7-1-16,5-6 0 16,1-1 1-16,5 1 0 15,-5-1 1-15,9 1-1 16,-5 4 0-16,-3-1 0 0,-6 2 1 16,-8 1-1-16,-2 1 0 15,-5 3 0-15,-2-1-1 16,-10 1 1-16,-4-4-1 15,-6 5 0-15,-1-2 1 16,-6 5-1-16,-14-7 1 0,-9 12-1 16,-14-4 1-16,-13 2 1 15,-10 3 0-15,-18-2 1 16,-16-2-2-16,-20 7 1 0,0-20-1 16,-10 4 1-16,-14-10-2 15,2-3 0-15,-9-14 0 16,5-2 0-16,2-11 0 15,1-9 0-15,6-7 0 0,0-9 0 16,7-5 0-16,1-4 0 16,2-15 0-16,0-4 0 15,4-7 0-15,-1-12 0 16,4-2 0-16,-3-10 0 0,-1-11 0 16,1-9 0-16,0-7 0 15,-1-3 0-15,1-7 0 16,-1 0 0-16,-2-6 0 0,-1 3 0 15,0-4 0-15,1 7 0 16,-4-4 0-16,3 11 0 16,0-7 0-16,1 0 0 15,2 4 0-15,-3 0 0 16,4 3 0-16,-1-1 0 0,4 4 0 16,0 7 0-16,0 0 0 15,-3 10 0-15,3 9 0 16,-2 8 0-16,-3 13 0 15,3 9 0-15,-5 9 0 0,0 4 0 16,0 11 0-16,-3 11 0 16,0-2 0-16,3 3 0 15,-5 4 0-15,1-2 0 16,1 5 0-16,0 6 0 0,-7-2 0 16,1 4 0-16,-8 3 0 15,-3 4 0-15,-3 4 0 16,-13-2 0-16,-5 7 0 0,-5-1 0 15,-4-4 0-15,-7 7 0 16,-6-1 0-16,-3-4 0 16,-4 3 0-16,-7-5 0 15,-1 2 0-15,-8-4 0 16,-10 8 0-16,-9-1 0 0,0 5 0 16,-12-1 0-16,-7 3 0 15,-7 2 0-15,-6-1 0 16,-4 7 0-16,1-5 0 15,1-3 0-15,-9 4 0 0,0-1 0 16,2 2 0-16,-9 5 0 16,5-1 0-16,-6 9 0 15,-8 2 0-15,-1 0 0 16,2 7 0-16,-8 4 0 0,1 0 0 16,3 2 0-16,-3 4 0 15,5-3 0-15,5-1 0 16,3 0 0-16,-1-2 0 0,12 4 0 15,5-4 0-15,1 6 0 16,13 0 0-16,-4 8 0 16,9 2 0-16,7 4 0 15,5 9 0-15,3-3-10 16,14 13-74-16,-1 5-2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10:13.3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6C122BC-20C4-4E0C-B4FE-F8F11A90CE6D}" emma:medium="tactile" emma:mode="ink">
          <msink:context xmlns:msink="http://schemas.microsoft.com/ink/2010/main" type="writingRegion" rotatedBoundingBox="21637,2846 22197,2846 22197,3540 21637,3540"/>
        </emma:interpretation>
      </emma:emma>
    </inkml:annotationXML>
    <inkml:traceGroup>
      <inkml:annotationXML>
        <emma:emma xmlns:emma="http://www.w3.org/2003/04/emma" version="1.0">
          <emma:interpretation id="{1AD319F4-8EB8-4D93-B865-BA82C5CFC142}" emma:medium="tactile" emma:mode="ink">
            <msink:context xmlns:msink="http://schemas.microsoft.com/ink/2010/main" type="paragraph" rotatedBoundingBox="21637,2846 22197,2846 22197,3540 21637,35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870FA5-16B6-4088-AD09-AF61DC44E7E9}" emma:medium="tactile" emma:mode="ink">
              <msink:context xmlns:msink="http://schemas.microsoft.com/ink/2010/main" type="line" rotatedBoundingBox="21637,2846 22197,2846 22197,3540 21637,3540"/>
            </emma:interpretation>
          </emma:emma>
        </inkml:annotationXML>
        <inkml:traceGroup>
          <inkml:annotationXML>
            <emma:emma xmlns:emma="http://www.w3.org/2003/04/emma" version="1.0">
              <emma:interpretation id="{481B7E2D-DD44-44F7-8B44-5E51D0B915C8}" emma:medium="tactile" emma:mode="ink">
                <msink:context xmlns:msink="http://schemas.microsoft.com/ink/2010/main" type="inkWord" rotatedBoundingBox="21637,2846 22197,2846 22197,3540 21637,3540"/>
              </emma:interpretation>
              <emma:one-of disjunction-type="recognition" id="oneOf0">
                <emma:interpretation id="interp0" emma:lang="en-US" emma:confidence="1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D</emma:literal>
                </emma:interpretation>
                <emma:interpretation id="interp3" emma:lang="en-US" emma:confidence="0">
                  <emma:literal>O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16108 1025 365 0,'0'0'6'0,"0"0"2"0,0 0 2 15,-13 4 1-15,13-4 0 16,-21 23 0-16,4-7 1 16,-6 7 0-16,-4 18-5 15,-3-4 0-15,-4 19-2 0,-2 8-2 16,2 2 2-16,4 8-1 15,3 3-1-15,13-14 2 16,9-7-2-16,8-5 1 16,13-24 0-16,21-11-1 15,10-16 0-15,17-29 0 0,3-9 0 16,0-8-2-16,2-18 1 16,-7 5-2-16,-12-8 0 15,-10 2 0-15,-13 0 0 0,-20 10 0 16,-18 0 0-16,-12 9 0 15,-14 11 0-15,-11 5 0 16,-12 17-2-16,-16 9-5 16,2 18-7-16,-12 27-50 0,12-2-22 15,3 4-1-15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1:55.8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275 194 177 0,'0'0'7'16,"0"0"5"-16,3-17 3 0,4 8 3 16,0-12 4-16,0 1 0 15,2 1 2-15,8-3 2 16,3 0-8-16,1-1-5 16,5 3-2-16,0 6-3 0,8 12-4 15,4 2 0-15,-9 0-1 16,1 16-3-16,-6 13 2 15,-7 15-1-15,-17 17 1 16,-14 11-1-16,-20 22 1 16,-16 0-1-16,-14 14 1 0,-10 4 0 15,-2 1 0-15,-5-2-1 16,14-8 2-16,11-10-1 16,21-13 2-16,19-7 0 15,20-8 1-15,22-10 1 0,12-4 1 16,8-14 0-16,11-1-3 15,3-6 1-15,-10 5-2 16,-9 4 0-16,-20-3 0 0,-12 5-2 16,-9 3 0-16,-16-1 0 15,-18 6 0-15,-13 6 0 16,-6-13 1-16,3 1-1 16,-1-4-1-16,7-7 1 15,8-6-1-15,5-12-4 0,14 3-10 16,10-1-56-16,18-24-11 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1:56.3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724 0 388 0,'0'0'3'0,"0"16"0"15,-3 5 1-15,-8 2 1 16,-5 10 0-16,-7 10 0 16,-12 7 3-16,-8 4-3 15,0 7-1-15,-7 1 1 0,7 12-2 16,-12 9 0-16,2 1 2 15,-1 7-2-15,1 0-1 16,3 1 2-16,3-3 0 16,-1 1-2-16,9-9 1 15,2-12-2-15,20-8-1 0,14-11 2 16,10-4-1-16,13 2-1 16,13-15 0-16,7-1 0 15,6 3-1-15,2-5 3 0,-5 3-2 16,-10 10 0-16,-16-7 1 15,-13 9 0-15,-8 4 0 16,-18 5 0-16,-16 3 2 16,-2-8-2-16,-3 0 2 0,-1-4-1 15,7 5 0-15,10-3 1 16,8-7-1-16,9-13-2 16,10 10-12-16,6-3-68 15,10 1-4-15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1:59.2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20 0,'0'0'-14'0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2:00.21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224 534 0 0,'-14'4'14'0,"-3"2"10"0,0-2 7 16,-2-1 6-16,-5 0 3 15,-2-3 3-15,-1 0 3 16,6-10-6-16,2-2-7 0,5-2-6 16,1-3-6-16,6-1-3 15,0 10-4-15,7-7-5 16,0 15-1-16,0 0-2 16,14 7-2-16,-1 19-2 15,-6 13 0-15,7 3 0 16,-4 13-1-16,-1 8 0 0,5-4 0 15,6-6 0-15,-4-6-1 16,11-17 2-16,1-24 0 16,8-18 0-16,11-28 0 15,6-24 1-15,11-15-1 0,3-19 0 16,10-5 0-16,-3 0 0 16,2-1-1-16,-2 14 1 15,0 13 0-15,-17 16-1 0,-2 22 2 16,-16 22-1-16,-9 17 0 15,-13 27 0-15,-3 19 0 16,-11 15 0-16,-3 16 0 16,0-1 0-16,0 14 0 0,0-7-1 15,7-9 1-15,12-11-2 16,12-12 1-16,12-21 0 16,11-16 0-16,9-14-1 0,11-28 1 15,9-13-1-15,1-11 1 16,7-12-1-16,-11-5 1 15,1 2-1-15,-11 6 0 16,-13 9 0-16,-10 11 0 16,-10 14-1-16,-4 17 2 0,-16 20-1 15,-3 21 0-15,-11 19 0 16,-3 13 1-16,0 7 0 16,6 15 0-16,1 0 0 15,7 3 0-15,13-15-1 0,16-16 0 16,17-20 1-16,24-28-1 15,16-18 0-15,18-28 0 16,16-24 0-16,14-18 0 16,-2-12 0-16,6-3 0 0,-9 4 1 15,-19 11-1-15,-14 16 1 16,-22 14 0-16,-21 23 0 16,-24 23 0-16,-16 22 1 0,-17 18 0 15,-10 14-1-15,4 12 1 16,3 4-1-16,5 6 0 15,12-6-1-15,9-4 1 16,22-12-1-16,12-11 0 16,16-17 1-16,4-6-1 0,10-14 0 15,-4-3 1-15,-5-10-1 16,-4-6 1-16,-15-5-1 16,-4 1 0-16,-8-3 1 15,-10-3-1-15,-4-2 0 0,0 2 0 16,5-1 0-16,-12 4 0 15,2 5 0-15,-2 2 0 16,-10 10 1-16,-2 6-1 16,-10 6 0-16,-7 8-5 0,-2 6-44 15,-5 10-36-15,-12-6 1 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42.6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D63B102-C677-44D2-ACC2-ADE25AE47ADD}" emma:medium="tactile" emma:mode="ink">
          <msink:context xmlns:msink="http://schemas.microsoft.com/ink/2010/main" type="inkDrawing" rotatedBoundingBox="21082,7423 25682,3390 26659,4504 22059,8538" semanticType="callout" shapeName="Other">
            <msink:sourceLink direction="to" ref="{431BCC7C-4CB2-436D-B7C6-BB77821275C4}"/>
            <msink:sourceLink direction="to" ref="{BDA0EDF2-9C09-40AF-B8A4-979C3997BED9}"/>
            <msink:sourceLink direction="to" ref="{8705736F-DD83-4F52-8F3C-E3CEA69ED114}"/>
            <msink:sourceLink direction="to" ref="{D2A44803-B07D-4DE7-BA9D-CFCF72819F08}"/>
            <msink:sourceLink direction="to" ref="{8512DE5F-F347-4B94-B5EE-7BF60CDF19BE}"/>
            <msink:sourceLink direction="to" ref="{1F648521-56BB-47B1-95EA-1651CDF69DB7}"/>
            <msink:sourceLink direction="to" ref="{6EAAFB78-C6A9-4C01-8B17-ECD1A76094BC}"/>
            <msink:sourceLink direction="to" ref="{B4BA6B5F-4BFF-4345-B4E9-1E805EF42A45}"/>
          </msink:context>
        </emma:interpretation>
      </emma:emma>
    </inkml:annotationXML>
    <inkml:trace contextRef="#ctx0" brushRef="#br0">4217-5 343 0,'0'0'6'0,"0"0"3"16,14 0 2-16,-14 0 1 15,16 0 1-15,-16 0-1 16,20 7 1-16,-6 7 1 0,-11 2-6 16,8 9-3-16,-6 7-2 15,9 5 0-15,-7 9-2 16,-4 5 2-16,8-4-1 15,-1-4-1-15,7 1 2 16,-5-5 0-16,-1-2-1 0,2-7 2 16,1-6-1-16,-2-11-1 15,-1-3 2-15,2 4-2 16,-13-14 0-16,0 0 0 0,14 6 0 16,-14-6-2-16,0 0 2 15,12-6 0-15,-12 6-2 16,0 0 2-16,12-20-2 15,-12 20 0-15,7-21 2 0,-7 21-2 16,5-10 0-16,-5 10 2 16,0-14-2-16,0 14-1 15,0 0 2-15,0 0-1 16,-12 12 0-16,-2-10 1 0,-6 12-1 16,3-1-1-16,1 1 1 15,-8 2 0-15,-2 4-1 16,-8-4 2-16,-1 5-1 15,-1 5-1-15,3-1 2 16,-8-3-1-16,-2 8-1 0,0-3 1 16,-4 3 0-16,-1 7-1 15,2-4 2-15,-1 3 0 16,-1 3-1-16,2-10 1 0,2 4-1 16,5 6 0-16,5-4 1 15,-6 2-1-15,7-4 0 16,2-8-1-16,-3 10 1 0,1 2-1 15,0 0 2-15,-5-1-1 16,-1-6-1-16,-1 1 1 16,-8 5 0-16,1 3 0 15,-3-2 1-15,-1 3-1 0,-8 3-2 16,-1-6 2-16,-4 11 0 16,-3 1 0-16,-3-2 1 15,-11 4 0-15,0-5-1 16,-2-3 0-16,-4 4 2 15,2 3-1-15,-4-3 0 0,-1 4 1 16,2-9-2-16,4 5 1 16,1-4 0-16,2 11 0 15,-3-4 0-15,4-6 1 16,0 2-2-16,9-6 0 0,1 7 0 16,-1-7 0-16,9-1 0 15,-9 2 0-15,7-7 0 16,1-1 0-16,8-7 0 15,-4 4 0-15,1 1 0 0,1-1 0 16,4-7 0-16,6 0 0 16,4-4 0-16,2 6 0 15,5-1 0-15,-1-5 0 16,3 1 0-16,1 4 0 0,-1-8 0 16,4 3 0-16,-4 5 0 15,-2 1 0-15,5-6 0 16,-2 1 0-16,6-1 0 15,-3-2 0-15,7 3 0 0,-4 0 0 16,4-2 0-16,5-5 0 16,1 3 0-16,1 1 0 15,-4 2 0-15,1-2 0 16,2 3 0-16,-4-2 0 0,4-5 0 16,1 3 0-16,2-2 0 15,-3-3 0-15,0-2 0 16,5-3 0-16,2 4 0 15,-7-3 0-15,17-7 0 0,-23 14 0 16,13-14 0-16,10 0 0 16,-17 6 0-16,17-6 0 15,0 0 0-15,-11 0 0 16,11 0 0-16,0 0 0 0,0 0 0 16,0 0 0-16,0 0 0 15,-10 10 0-15,10-10 0 16,-3 10 0-16,3-10 0 0,0 17 0 15,0 3 0-15,-4-3 0 16,4 3 0-16,0 10 0 16,0-4 0-16,0 9 0 15,7 1 0-15,-3 3 0 16,-1 4 0-16,0 12 0 0,4-9 0 16,-3 10 0-16,-4 2 0 15,0-3 0-15,0 13 0 16,0-8 0-16,0 4 0 15,0-4 0-15,0-4 0 0,0-6 0 16,3-3 0-16,4 0 0 16,3-13 0-16,-8-5 0 15,10-5 0-15,-7-8 0 16,9-2 0-16,-14-14 0 0,20 14 0 16,-20-14 0-16,16 0 0 15,-5-8 0-15,2-2 0 16,-3 0 0-16,8 0 0 0,-1-3 0 15,2-1 0-15,1 2 0 16,3 2 0-16,1 2 0 16,7 2 0-16,-2 0 0 15,8 0 0-15,0-2 0 16,3 2 0-16,7-1 0 0,-3 3 0 16,3 2 0-16,-4-6 0 15,10 4 0-15,-8 2 0 16,-2 2 0-16,-3 0 0 15,1 0 0-15,-5 0 0 0,4-4 0 16,1 4 0-16,-12-6 0 16,11 6 0-16,-13-8 0 15,6 2 0-15,-5-1 0 16,-8 3 0-16,-4 2 0 0,-16 2 0 16,14-7 0-16,-14 7 0 15,0 0 0-15,0 0 0 16,0 0 0-16,-4-16 0 0,-22 12-78 15,26-6-14-15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36.1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61373A-AFAE-4467-9D25-729026CC8FA8}" emma:medium="tactile" emma:mode="ink">
          <msink:context xmlns:msink="http://schemas.microsoft.com/ink/2010/main" type="inkDrawing" rotatedBoundingBox="24683,8237 27767,7929 27769,7953 24685,8261" shapeName="Other">
            <msink:destinationLink direction="with" ref="{240C9283-36E6-4B0C-BC86-3E22B0BE6D1D}"/>
          </msink:context>
        </emma:interpretation>
      </emma:emma>
    </inkml:annotationXML>
    <inkml:trace contextRef="#ctx0" brushRef="#br0">19893 4732 285 0,'0'0'7'0,"0"0"5"0,0 0 1 16,0 0 4-16,7 0 0 15,-7 0 3-15,27-5 0 16,3 3-1-16,4-5-6 15,21 3-4-15,16-6-2 0,23 0-3 16,17 4-1-16,23-4-1 16,16-7-1-16,15 4 1 15,22-7 1-15,10 1 1 16,8-3 0-16,10 3 1 16,-5-1 1-16,2-4-1 0,-11 5 0 15,-15-1 0-15,-28 6-1 16,-20 4-2-16,-31-4-3 15,-26 5-9-15,-28-5-31 0,-20 4-43 16,-12 3-2-16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46.16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6998D13-8EA6-4FF7-B72A-99A5619C19FC}" emma:medium="tactile" emma:mode="ink">
          <msink:context xmlns:msink="http://schemas.microsoft.com/ink/2010/main" type="inkDrawing" rotatedBoundingBox="25847,8007 25862,8007 25862,8022 25847,8022" shapeName="Other"/>
        </emma:interpretation>
      </emma:emma>
    </inkml:annotationXML>
    <inkml:trace contextRef="#ctx0" brushRef="#br0">0 0 404 0,'0'0'6'0,"0"0"1"0,0 0 1 16,0 0 1-16,0 0-1 15,0 0 1-15,0 0-1 16,0 0-2-16,0 0-16 15,0 0-68-15,0 0-3 0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46.0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0C9283-36E6-4B0C-BC86-3E22B0BE6D1D}" emma:medium="tactile" emma:mode="ink">
          <msink:context xmlns:msink="http://schemas.microsoft.com/ink/2010/main" type="inkDrawing" rotatedBoundingBox="22351,3575 26606,7062 25631,8253 21375,4766" semanticType="callout" shapeName="Other">
            <msink:sourceLink direction="with" ref="{140CB0A0-4D1C-43D6-B809-45FE3FD1C1EA}"/>
            <msink:sourceLink direction="with" ref="{9961373A-AFAE-4467-9D25-729026CC8FA8}"/>
            <msink:sourceLink direction="with" ref="{0879C39B-8D66-44ED-987D-4799F188FDF7}"/>
          </msink:context>
        </emma:interpretation>
      </emma:emma>
    </inkml:annotationXML>
    <inkml:trace contextRef="#ctx0" brushRef="#br0">756 1 192 0,'0'0'11'15,"0"0"6"-15,0 0 3 0,7 0 0 16,-7 0 3-16,0 0 0 16,14 0 1-16,-14 0 1 15,0 0-8-15,0 0-4 16,0 0-4-16,0 0 0 15,0 0 0-15,0 0-2 0,0 0-1 16,0 0-1-16,-11-6 0 16,-6 6-2-16,-9 0-1 15,-7 6 0-15,-8 4-1 16,-9-6 0-16,-3-1-1 0,-4 7 0 16,-3 0 0-16,-1 0 0 15,-2 0 1-15,13-6-1 16,-7 2 0-16,12 0 2 15,6 0 0-15,4 2 1 0,6-8 2 16,8 3-1-16,4-3 1 16,17 0-1-16,0 0 1 15,-12 0-1-15,12 0 1 16,0 0-1-16,0 0-2 0,7-17 2 16,-7 17-2-16,0 0 1 15,0 0-1-15,10 0 0 16,-10 0-2-16,0 0 2 0,19 10-2 15,-19 7 0-15,-3 3 1 16,3 0-1-16,7 5 1 16,-1 4-1-16,5 7 1 15,-11 7-2-15,3 1 2 16,7 7 0-16,-1 0-2 0,-2-2 4 16,7 3-3-16,-11 9 0 15,8-2 0-15,-5 2 0 16,5 2 0-16,-6 2 0 15,7-5 0-15,-3 6 0 0,-2-6 0 16,-1 0 0-16,1-7 0 16,3-3 0-16,1-3 0 15,-6 0 0-15,2-10 0 0,-3-1 0 16,2-3 0-16,1-9 0 16,-3 3 0-16,2-3 0 15,-6-5 0-15,0-3 0 16,0 2 0-16,0-2 0 0,0-6 0 15,0-10 0-15,0 0 0 16,0 15 0-16,0-15 0 16,0 0 0-16,0 0 0 15,0 0 0-15,11-11 0 0,-11 11 0 16,12 0 0-16,-12 0 0 16,17-4 0-16,0 4 0 15,7-10 0-15,2 10 0 16,5-6 0-16,-1 2 0 15,11-2 0-15,-2-4 0 0,15-1 0 16,-4 1 0-16,7 7 0 16,0-4 0-16,1 1 0 15,4 0 0-15,-2-2 0 16,2 2 0-16,-5 6 0 0,-4-6 0 16,1 6 0-16,-4 0 0 15,-11 0 0-15,6 0 0 16,-12 2 0-16,-4 5 0 0,2 0 0 15,-4-3 0-15,-1-4 0 16,5 6 0-16,-5-3 0 16,8 4 0-16,-1-4 0 15,0-3 0-15,-2 0 0 0,12 7 0 16,-9-1 0-16,-1-3 0 16,1 7 0-16,-4-10 0 15,4 4 0-15,-4 0 0 16,7 2 0-16,-11-2 0 15,7 2 0-15,-5-3 0 0,2-3 0 16,-3 0 0-16,0 5 0 16,-10 1 0-16,-1-3 0 15,-3-3 0-15,1 0 0 16,-14 0 0-16,21 0 0 0,-21 0 0 16,0 0 0-16,0 0 0 15,0 0 0-15,9 0 0 16,-9 0 0-16,0 0 0 0,0 0 0 15,0 0 0-15,0 0 0 16,0 0 0-16,13 0 0 16,-13 0 0-16,0 0 0 15,0 0 0-15,0 0 0 0,0 0 0 16,0 0 0-16,0 0 0 16,0 0 0-16,0 0 0 15,0 0 0-15,-3-9 0 16,3 9 0-16,0 0 0 15,0 0 0-15,0 0 0 0,0 0 0 16,0 0 0-16,0-14 0 16,0 14 0-16,0 0 0 15,0 0 0-15,0 0 0 16,0 0 0-16,0 0 0 0,0 0 0 16,0 0 0-16,0-14 0 15,0 14 0-15,0 0 0 16,10-14 0-16,-10 14 0 0,4-13 0 15,-4 13 0-15,6-13 0 16,-6 13 0-16,0 0 0 16,0 0 0-16,14-17 0 15,-14 17 0-15,0 0 0 0,16 0 0 16,-16 0 0-16,20-3 0 16,-20 3 0-1,21-3 0-15,-21 3 0 0,19 0 0 16,-19 0 0-16,21 0 0 15,-21 0 0-15,17 6 0 0,-17-6 0 16,24 20 0-16,-12-6 0 16,2-1 0-16,-1 1 0 15,3 2 0-15,5 9 0 16,3-7 0-16,-7 6 0 16,2-4 0-16,8-1 0 0,-4 5 0 15,4 3 0-15,3 0 0 16,1 0 0-16,3-4 0 15,2-1 0-15,1 11 0 16,2-1 0-16,2 1 0 0,-8-1 0 16,12 1 0-16,-6-4 0 15,-2 7 0-15,0 0 0 16,0 5 0-16,-3-4 0 0,2 0 0 16,2-5 0-16,5 5 0 15,-7 1 0-15,4-9 0 16,-2 5 0-16,2-8 0 15,-6-1 0-15,-1-3 0 0,-3 5 0 16,-10-7 0-16,-3 6 0 16,-4-5 0-16,1-5 0 15,-5 2 0-15,-4 1 0 16,-3-2 0-16,-2-4 0 16,0 1 0-16,3-2 0 0,-3 2 0 15,0-5 0-15,0 9 0 16,0 2 0-16,-3-7 0 15,3 1 0-15,0-4 0 16,0 3 0-16,0 4 0 0,0-5 0 16,0 3 0-16,0-15 0 15,7 22 0-15,0-4 0 16,-4 1 0-16,0-9 0 0,1 11 0 16,6-5 0-16,-3 1 0 15,3 0 0-15,-1 2 0 16,1 3 0-16,1-4 0 15,2 7 0-15,-4-13 0 0,5 8 0 16,0 0 0-16,-4 0 0 16,0-1 0-16,0-1 0 15,-3 3 0-15,2-5 0 16,-2 4 0-16,0 0 0 0,-4-4 0 16,4-3 0-16,-3 1 0 15,2 3 0-15,-6-17 0 16,0 24 0-16,0-24 0 15,0 16 0-15,0-16 0 16,0 14 0-16,0-14 0 0,0 0 0 16,0 16 0-16,0-16 0 15,0 0 0-15,0 0 0 16,0 0 0-16,0 0 0 0,0 0 0 16,0 0 0-16,0 0 0 15,0 0 0-15,0 0 0 16,0 0 0-16,0 0 0 15,0 13 0-15,0-13 0 0,0 20 0 16,0-6 0-16,0-14 0 16,0 20 0-16,0-3 0 15,0-1 0-15,0 8 0 16,0-5 0-16,0 5 0 0,0 3 0 16,0 7 0-16,0-8 0 15,4 7 0-15,-1 0 0 16,-3-5 0-16,0 8 0 0,4-6 0 15,-1 3 0-15,-1-4 0 16,5 6 0-16,-7-9 0 16,5 4 0-16,-5-3 0 15,5-1 0-15,-1-1 0 16,-4 1 0-16,3-6 0 0,1-4 0 16,-4 7 0-16,3-6 0 15,0-3 0-15,-3 0 0 16,0-4 0-16,0-10 0 15,0 16 0-15,0-16 0 0,0 20 0 16,0-20 0-16,0 0 0 16,0 13 0-16,0-13 0 15,0 0 0-15,0 0 0 16,0 0 0-16,4 14 0 0,-4-14 0 16,0 0 0-16,3 12 0 15,-3-12 0-15,0 14 0 16,0-14 0-16,0 18 0 0,0-18 0 15,-3 19 0-15,3-19 0 16,0 0 0-16,0 0 0 16,0 0 0-16,0 0 0 15,0 0 0-15,0 0 0 0,0 0 0 16,0 0 0-16,3-12 0 16,-3 12 0-16,0 0 0 15,0 0 0-15,4-18 0 16,-4 18-92-16,0 0-3 0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7:54.32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AF12F56-36F5-4B44-A0C0-FF25E24B95DB}" emma:medium="tactile" emma:mode="ink">
          <msink:context xmlns:msink="http://schemas.microsoft.com/ink/2010/main" type="inkDrawing" rotatedBoundingBox="15420,10560 15999,4010 17515,4144 16935,10694" semanticType="callout" shapeName="Other">
            <msink:sourceLink direction="with" ref="{194E0D71-F856-41AA-87A7-743CD3874D25}"/>
            <msink:sourceLink direction="with" ref="{7B01EB6C-AAC7-490D-A28B-449B6D7A625F}"/>
            <msink:sourceLink direction="with" ref="{2FC21706-7187-480D-9AD4-0B6D2C3B9DF2}"/>
            <msink:sourceLink direction="with" ref="{1918D7F6-F6C9-4286-9590-C0059C5CDE3E}"/>
            <msink:sourceLink direction="with" ref="{2FF73196-BD15-4B11-AB77-04A8BC190AD8}"/>
            <msink:sourceLink direction="with" ref="{5A83F0B6-3BE4-4D8B-B26E-C704B4BC1633}"/>
            <msink:sourceLink direction="with" ref="{F91AFCCA-1123-460B-ACEF-BF0F93EAC16F}"/>
            <msink:sourceLink direction="with" ref="{98F3018C-C16B-4549-9ABC-883BACED9A0F}"/>
            <msink:sourceLink direction="with" ref="{F083623F-E875-462A-BBA7-1622D0C1E607}"/>
          </msink:context>
        </emma:interpretation>
      </emma:emma>
    </inkml:annotationXML>
    <inkml:trace contextRef="#ctx0" brushRef="#br0">1580 0 302 0,'0'0'4'0,"0"0"2"0,0 0 1 16,0 0 4-16,0 0-1 15,0 0 1-15,4 14 0 0,-4-14 2 16,-7 4-3-16,7-4-3 16,-31 2-2-16,9 10-1 15,-13-4-2-15,-4 0 0 16,-5 2-1-16,-12-3 0 15,-1 5-1-15,-14-2 1 0,-3 0-1 16,0-3-1-16,4-3 1 16,-1 5 0-16,4-2 0 15,-2 3 1-15,5 0 1 0,7-4 1 16,6 2 0-16,8-6 2 16,7 4 0-16,-4 2 0 15,9-5 2-15,7-3-1 16,1 0-1-16,0 0 1 0,2 0-2 15,-2 7-1-15,-4-7 1 16,1 4-1-16,-1-1-1 16,-1-1 1-16,2 4-1 15,-3 2 1-15,-2-4 0 0,5 0 0 16,2-2-1-16,7-2 1 16,3 4 0-16,-3 6-2 15,5-10 2-15,12 0-2 16,-14 13 0-16,14-13 1 0,0 10 0 15,-3 3-1-15,3-13 1 16,-4 23 0-16,1-6-2 16,-1 1 3-16,4 2-3 15,0 3 0-15,0 3 0 0,0 0 0 16,0 11 0-16,7-3 0 16,0 10 0-16,3-2 0 15,-3 6 0-15,-4-1 0 0,3 6 0 16,4-2 0-16,-6 4 0 15,-1-2 0-15,-3 2 0 16,0 4 0-16,0 2 0 16,7-1 0-16,-4-1 0 15,4 5 0-15,-3-6 0 0,-1 1 0 16,4 0 0-16,0 2 0 16,-7-7 0-16,3-2 0 15,-3-3 0-15,0 3 0 16,0-1 0-16,0-5 0 0,-3 4 0 15,-1-6 0-15,4-1 0 16,-7 4 0-16,4-4 0 16,3 4 0-16,-3-7 0 15,-1 4 0-15,4-5 0 0,0 4 0 16,0 1 0-16,0-3 0 16,0-2 0-16,4 1 0 15,-1-5 0-15,0-2 0 0,4-4 0 16,-3 0 0-16,-4-4 0 15,3-3 0-15,-1-1 0 16,-2-1 0-16,0-4 0 16,0 4 0-16,0 0 0 15,0-7 0-15,0 1 0 0,0-1 0 16,0-13 0-16,0 22 0 16,0-22 0-16,0 10 0 15,0-10 0-15,0 0 0 16,0 0 0-16,0 0 0 0,0 0 0 15,0 0 0-15,0 0 0 16,0 0 0-16,0 0 0 16,0 0 0-16,0 16 0 15,0-16 0-15,0 0 0 0,0 0 0 16,5 13 0-16,-5-13 0 16,0 13 0-16,0-13 0 15,0 0 0-15,2 13 0 16,-2-13 0-16,0 10 0 0,0-10 0 15,0 0 0-15,5 14 0 16,-5-14 0-16,0 0 0 16,5 12 0-16,-5-12 0 0,0 0 0 15,0 14 0-15,0-14 0 16,0 0 0-16,7 15 0 16,-7-15 0-16,0 12 0 15,0-12 0-15,0 0 0 16,7 14 0-16,-7-14 0 0,0 0 0 15,0 0 0-15,0 0 0 16,0 0 0-16,0 0 0 16,0 0 0-16,0 10 0 15,0-10 0-15,0 0 0 0,0 0 0 16,0 0 0-16,0 0 0 16,0 0 0-16,0 0 0 15,0 13 0-15,0-13 0 16,0 0 0-16,0 16 0 0,0-16 0 15,0 17 0-15,0-4 0 16,0-13 0-16,-3 27 0 16,-1-13 0-16,4 6 0 0,0 1 0 15,0-3 0-15,0 6 0 16,0 2 0-16,0 5 0 16,0 0 0-16,0 1 0 15,0 1 0-15,0 7 0 16,-3 1 0-16,-1-1 0 0,1 3 0 15,1 8 0-15,-3-5 0 16,-2 10 0-16,5-5 0 16,-5 5 0-16,0-3 0 15,1 8 0-15,2-4 0 0,-3 2 0 16,4 2 0-16,-4 0 0 16,7-2 0-16,0-2 0 15,-3 6 0-15,-1 0 0 16,4 1 0-16,-3 2 0 0,3-1 0 15,-2-2 0-15,-3 6 0 16,5-2 0-16,-6 4 0 16,3-2 0-16,3-1 0 0,-7 0 0 15,4 8 0-15,-4-3 0 16,0-4 0-16,4 4 0 16,-1 2 0-16,1-3 0 15,1 3 0-15,2-2 0 0,0 0 0 16,0-4 0-16,0 6 0 15,2-2 0-15,1-3 0 16,4 4 0-16,-7-5 0 16,7-1 0-16,-4-9 0 15,-3 4 0-15,0-12 0 0,0-4 0 16,0-11 0-16,0-3 0 16,0-1 0-16,0-13 0 15,0 1 0-15,0-7 0 16,0 0 0-16,0-13 0 0,4 14 0 15,-4-14 0-15,0 0 0 16,0 0 0-16,-31-8-81 16,31-15-10-16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8T04:28:12.7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7378A40-BD8F-4DB7-9C5E-AF5F81EBE862}" emma:medium="tactile" emma:mode="ink">
          <msink:context xmlns:msink="http://schemas.microsoft.com/ink/2010/main" type="inkDrawing" rotatedBoundingBox="1733,8270 4853,8401 4849,8500 1729,8369" semanticType="callout" shapeName="Other">
            <msink:sourceLink direction="with" ref="{6E0766D2-B67A-48A5-8162-8FD9A63A51DD}"/>
            <msink:sourceLink direction="with" ref="{D10471BF-E8B7-4AD0-8920-D1BB7C714C33}"/>
          </msink:context>
        </emma:interpretation>
      </emma:emma>
    </inkml:annotationXML>
    <inkml:trace contextRef="#ctx0" brushRef="#br0">3118 196 221 0,'0'0'7'0,"0"0"1"0,0 0 7 16,0 0 1-16,0-14 0 16,0 14 2-16,0 0 2 15,-3-12-1-15,3 12-4 16,0 0-2-16,-23-14-4 0,13 11-1 16,-4-4-1-16,-5-3 0 15,-5 8-1-15,-10-8 0 16,4 3 0-16,-6-1 0 15,-9 2 0-15,-1 0 0 0,-11 0-1 16,-3 0-1-16,-4 0 1 16,0 4-1-16,-6-2 0 15,-1 0 0-15,1 4 0 16,-10-3-1-16,3 3 1 0,-7-4 0 16,1 4-1-16,-8-3 0 15,-4 3-1-15,-1 0-1 16,-8 0 1-16,-3 0-1 15,-4-3 0-15,1 3 1 16,-4-4 0-16,-3 1-1 0,3-4 2 16,-3 1-1-16,7-4-1 15,-2 3 1-15,9 4 0 16,3-3-1-16,9 2-1 0,10 4-1 16,8 0-2-16,9 0-9 15,4 7-28-15,12 3-46 16,12 0 0-16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6B54-5FB4-4F95-B016-25C69F42372E}" type="datetimeFigureOut">
              <a:rPr lang="en-US" smtClean="0"/>
              <a:t>2019-03-08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032-69CA-461A-B595-1658A982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6B54-5FB4-4F95-B016-25C69F42372E}" type="datetimeFigureOut">
              <a:rPr lang="en-US" smtClean="0"/>
              <a:t>2019-03-08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032-69CA-461A-B595-1658A982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6B54-5FB4-4F95-B016-25C69F42372E}" type="datetimeFigureOut">
              <a:rPr lang="en-US" smtClean="0"/>
              <a:t>2019-03-08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032-69CA-461A-B595-1658A982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2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6B54-5FB4-4F95-B016-25C69F42372E}" type="datetimeFigureOut">
              <a:rPr lang="en-US" smtClean="0"/>
              <a:t>2019-03-08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032-69CA-461A-B595-1658A982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2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6B54-5FB4-4F95-B016-25C69F42372E}" type="datetimeFigureOut">
              <a:rPr lang="en-US" smtClean="0"/>
              <a:t>2019-03-08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032-69CA-461A-B595-1658A982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5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6B54-5FB4-4F95-B016-25C69F42372E}" type="datetimeFigureOut">
              <a:rPr lang="en-US" smtClean="0"/>
              <a:t>2019-03-08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032-69CA-461A-B595-1658A982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1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6B54-5FB4-4F95-B016-25C69F42372E}" type="datetimeFigureOut">
              <a:rPr lang="en-US" smtClean="0"/>
              <a:t>2019-03-08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032-69CA-461A-B595-1658A982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6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6B54-5FB4-4F95-B016-25C69F42372E}" type="datetimeFigureOut">
              <a:rPr lang="en-US" smtClean="0"/>
              <a:t>2019-03-08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032-69CA-461A-B595-1658A982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2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6B54-5FB4-4F95-B016-25C69F42372E}" type="datetimeFigureOut">
              <a:rPr lang="en-US" smtClean="0"/>
              <a:t>2019-03-08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032-69CA-461A-B595-1658A982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0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6B54-5FB4-4F95-B016-25C69F42372E}" type="datetimeFigureOut">
              <a:rPr lang="en-US" smtClean="0"/>
              <a:t>2019-03-08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032-69CA-461A-B595-1658A982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0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6B54-5FB4-4F95-B016-25C69F42372E}" type="datetimeFigureOut">
              <a:rPr lang="en-US" smtClean="0"/>
              <a:t>2019-03-08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032-69CA-461A-B595-1658A982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8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66B54-5FB4-4F95-B016-25C69F42372E}" type="datetimeFigureOut">
              <a:rPr lang="en-US" smtClean="0"/>
              <a:t>2019-03-08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22032-69CA-461A-B595-1658A982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2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emf"/><Relationship Id="rId21" Type="http://schemas.openxmlformats.org/officeDocument/2006/relationships/image" Target="../media/image10.emf"/><Relationship Id="rId42" Type="http://schemas.openxmlformats.org/officeDocument/2006/relationships/customXml" Target="../ink/ink21.xml"/><Relationship Id="rId47" Type="http://schemas.openxmlformats.org/officeDocument/2006/relationships/image" Target="../media/image23.emf"/><Relationship Id="rId63" Type="http://schemas.openxmlformats.org/officeDocument/2006/relationships/image" Target="../media/image31.emf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emf"/><Relationship Id="rId112" Type="http://schemas.openxmlformats.org/officeDocument/2006/relationships/customXml" Target="../ink/ink56.xml"/><Relationship Id="rId133" Type="http://schemas.openxmlformats.org/officeDocument/2006/relationships/image" Target="../media/image66.emf"/><Relationship Id="rId138" Type="http://schemas.openxmlformats.org/officeDocument/2006/relationships/customXml" Target="../ink/ink69.xml"/><Relationship Id="rId154" Type="http://schemas.openxmlformats.org/officeDocument/2006/relationships/customXml" Target="../ink/ink77.xml"/><Relationship Id="rId159" Type="http://schemas.openxmlformats.org/officeDocument/2006/relationships/image" Target="../media/image79.emf"/><Relationship Id="rId175" Type="http://schemas.openxmlformats.org/officeDocument/2006/relationships/image" Target="../media/image87.emf"/><Relationship Id="rId170" Type="http://schemas.openxmlformats.org/officeDocument/2006/relationships/customXml" Target="../ink/ink85.xml"/><Relationship Id="rId16" Type="http://schemas.openxmlformats.org/officeDocument/2006/relationships/customXml" Target="../ink/ink8.xml"/><Relationship Id="rId107" Type="http://schemas.openxmlformats.org/officeDocument/2006/relationships/image" Target="../media/image53.emf"/><Relationship Id="rId11" Type="http://schemas.openxmlformats.org/officeDocument/2006/relationships/image" Target="../media/image5.emf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53" Type="http://schemas.openxmlformats.org/officeDocument/2006/relationships/image" Target="../media/image26.emf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emf"/><Relationship Id="rId102" Type="http://schemas.openxmlformats.org/officeDocument/2006/relationships/customXml" Target="../ink/ink51.xml"/><Relationship Id="rId123" Type="http://schemas.openxmlformats.org/officeDocument/2006/relationships/image" Target="../media/image61.emf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emf"/><Relationship Id="rId5" Type="http://schemas.openxmlformats.org/officeDocument/2006/relationships/image" Target="../media/image2.emf"/><Relationship Id="rId90" Type="http://schemas.openxmlformats.org/officeDocument/2006/relationships/customXml" Target="../ink/ink45.xml"/><Relationship Id="rId95" Type="http://schemas.openxmlformats.org/officeDocument/2006/relationships/image" Target="../media/image47.emf"/><Relationship Id="rId160" Type="http://schemas.openxmlformats.org/officeDocument/2006/relationships/customXml" Target="../ink/ink80.xml"/><Relationship Id="rId165" Type="http://schemas.openxmlformats.org/officeDocument/2006/relationships/image" Target="../media/image82.emf"/><Relationship Id="rId181" Type="http://schemas.openxmlformats.org/officeDocument/2006/relationships/image" Target="../media/image90.emf"/><Relationship Id="rId186" Type="http://schemas.openxmlformats.org/officeDocument/2006/relationships/customXml" Target="../ink/ink93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43" Type="http://schemas.openxmlformats.org/officeDocument/2006/relationships/image" Target="../media/image21.emf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emf"/><Relationship Id="rId113" Type="http://schemas.openxmlformats.org/officeDocument/2006/relationships/image" Target="../media/image56.emf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emf"/><Relationship Id="rId80" Type="http://schemas.openxmlformats.org/officeDocument/2006/relationships/customXml" Target="../ink/ink40.xml"/><Relationship Id="rId85" Type="http://schemas.openxmlformats.org/officeDocument/2006/relationships/image" Target="../media/image42.emf"/><Relationship Id="rId150" Type="http://schemas.openxmlformats.org/officeDocument/2006/relationships/customXml" Target="../ink/ink75.xml"/><Relationship Id="rId155" Type="http://schemas.openxmlformats.org/officeDocument/2006/relationships/image" Target="../media/image77.emf"/><Relationship Id="rId171" Type="http://schemas.openxmlformats.org/officeDocument/2006/relationships/image" Target="../media/image85.emf"/><Relationship Id="rId176" Type="http://schemas.openxmlformats.org/officeDocument/2006/relationships/customXml" Target="../ink/ink88.xml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59" Type="http://schemas.openxmlformats.org/officeDocument/2006/relationships/image" Target="../media/image29.emf"/><Relationship Id="rId103" Type="http://schemas.openxmlformats.org/officeDocument/2006/relationships/image" Target="../media/image51.emf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emf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emf"/><Relationship Id="rId91" Type="http://schemas.openxmlformats.org/officeDocument/2006/relationships/image" Target="../media/image45.emf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emf"/><Relationship Id="rId161" Type="http://schemas.openxmlformats.org/officeDocument/2006/relationships/image" Target="../media/image80.emf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49" Type="http://schemas.openxmlformats.org/officeDocument/2006/relationships/image" Target="../media/image24.emf"/><Relationship Id="rId114" Type="http://schemas.openxmlformats.org/officeDocument/2006/relationships/customXml" Target="../ink/ink57.xml"/><Relationship Id="rId119" Type="http://schemas.openxmlformats.org/officeDocument/2006/relationships/image" Target="../media/image59.emf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emf"/><Relationship Id="rId81" Type="http://schemas.openxmlformats.org/officeDocument/2006/relationships/image" Target="../media/image40.emf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emf"/><Relationship Id="rId151" Type="http://schemas.openxmlformats.org/officeDocument/2006/relationships/image" Target="../media/image75.emf"/><Relationship Id="rId156" Type="http://schemas.openxmlformats.org/officeDocument/2006/relationships/customXml" Target="../ink/ink78.xml"/><Relationship Id="rId177" Type="http://schemas.openxmlformats.org/officeDocument/2006/relationships/image" Target="../media/image88.emf"/><Relationship Id="rId172" Type="http://schemas.openxmlformats.org/officeDocument/2006/relationships/customXml" Target="../ink/ink86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9" Type="http://schemas.openxmlformats.org/officeDocument/2006/relationships/image" Target="../media/image19.emf"/><Relationship Id="rId109" Type="http://schemas.openxmlformats.org/officeDocument/2006/relationships/image" Target="../media/image54.emf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emf"/><Relationship Id="rId76" Type="http://schemas.openxmlformats.org/officeDocument/2006/relationships/customXml" Target="../ink/ink38.xml"/><Relationship Id="rId97" Type="http://schemas.openxmlformats.org/officeDocument/2006/relationships/image" Target="../media/image48.emf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emf"/><Relationship Id="rId141" Type="http://schemas.openxmlformats.org/officeDocument/2006/relationships/image" Target="../media/image70.emf"/><Relationship Id="rId146" Type="http://schemas.openxmlformats.org/officeDocument/2006/relationships/customXml" Target="../ink/ink73.xml"/><Relationship Id="rId167" Type="http://schemas.openxmlformats.org/officeDocument/2006/relationships/image" Target="../media/image83.emf"/><Relationship Id="rId7" Type="http://schemas.openxmlformats.org/officeDocument/2006/relationships/image" Target="../media/image3.emf"/><Relationship Id="rId71" Type="http://schemas.openxmlformats.org/officeDocument/2006/relationships/image" Target="../media/image35.emf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emf"/><Relationship Id="rId2" Type="http://schemas.openxmlformats.org/officeDocument/2006/relationships/customXml" Target="../ink/ink1.xml"/><Relationship Id="rId29" Type="http://schemas.openxmlformats.org/officeDocument/2006/relationships/image" Target="../media/image14.emf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66" Type="http://schemas.openxmlformats.org/officeDocument/2006/relationships/customXml" Target="../ink/ink33.xml"/><Relationship Id="rId87" Type="http://schemas.openxmlformats.org/officeDocument/2006/relationships/image" Target="../media/image43.emf"/><Relationship Id="rId110" Type="http://schemas.openxmlformats.org/officeDocument/2006/relationships/customXml" Target="../ink/ink55.xml"/><Relationship Id="rId115" Type="http://schemas.openxmlformats.org/officeDocument/2006/relationships/image" Target="../media/image57.emf"/><Relationship Id="rId131" Type="http://schemas.openxmlformats.org/officeDocument/2006/relationships/image" Target="../media/image65.emf"/><Relationship Id="rId136" Type="http://schemas.openxmlformats.org/officeDocument/2006/relationships/customXml" Target="../ink/ink68.xml"/><Relationship Id="rId157" Type="http://schemas.openxmlformats.org/officeDocument/2006/relationships/image" Target="../media/image78.emf"/><Relationship Id="rId178" Type="http://schemas.openxmlformats.org/officeDocument/2006/relationships/customXml" Target="../ink/ink89.xml"/><Relationship Id="rId61" Type="http://schemas.openxmlformats.org/officeDocument/2006/relationships/image" Target="../media/image30.emf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emf"/><Relationship Id="rId19" Type="http://schemas.openxmlformats.org/officeDocument/2006/relationships/image" Target="../media/image9.emf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56" Type="http://schemas.openxmlformats.org/officeDocument/2006/relationships/customXml" Target="../ink/ink28.xml"/><Relationship Id="rId77" Type="http://schemas.openxmlformats.org/officeDocument/2006/relationships/image" Target="../media/image38.emf"/><Relationship Id="rId100" Type="http://schemas.openxmlformats.org/officeDocument/2006/relationships/customXml" Target="../ink/ink50.xml"/><Relationship Id="rId105" Type="http://schemas.openxmlformats.org/officeDocument/2006/relationships/image" Target="../media/image52.emf"/><Relationship Id="rId126" Type="http://schemas.openxmlformats.org/officeDocument/2006/relationships/customXml" Target="../ink/ink63.xml"/><Relationship Id="rId147" Type="http://schemas.openxmlformats.org/officeDocument/2006/relationships/image" Target="../media/image73.emf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emf"/><Relationship Id="rId72" Type="http://schemas.openxmlformats.org/officeDocument/2006/relationships/customXml" Target="../ink/ink36.xml"/><Relationship Id="rId93" Type="http://schemas.openxmlformats.org/officeDocument/2006/relationships/image" Target="../media/image46.emf"/><Relationship Id="rId98" Type="http://schemas.openxmlformats.org/officeDocument/2006/relationships/customXml" Target="../ink/ink49.xml"/><Relationship Id="rId121" Type="http://schemas.openxmlformats.org/officeDocument/2006/relationships/image" Target="../media/image60.emf"/><Relationship Id="rId142" Type="http://schemas.openxmlformats.org/officeDocument/2006/relationships/customXml" Target="../ink/ink71.xml"/><Relationship Id="rId163" Type="http://schemas.openxmlformats.org/officeDocument/2006/relationships/image" Target="../media/image81.emf"/><Relationship Id="rId184" Type="http://schemas.openxmlformats.org/officeDocument/2006/relationships/customXml" Target="../ink/ink92.xml"/><Relationship Id="rId3" Type="http://schemas.openxmlformats.org/officeDocument/2006/relationships/image" Target="../media/image1.emf"/><Relationship Id="rId25" Type="http://schemas.openxmlformats.org/officeDocument/2006/relationships/image" Target="../media/image12.emf"/><Relationship Id="rId46" Type="http://schemas.openxmlformats.org/officeDocument/2006/relationships/customXml" Target="../ink/ink23.xml"/><Relationship Id="rId67" Type="http://schemas.openxmlformats.org/officeDocument/2006/relationships/image" Target="../media/image33.emf"/><Relationship Id="rId116" Type="http://schemas.openxmlformats.org/officeDocument/2006/relationships/customXml" Target="../ink/ink58.xml"/><Relationship Id="rId137" Type="http://schemas.openxmlformats.org/officeDocument/2006/relationships/image" Target="../media/image68.emf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emf"/><Relationship Id="rId62" Type="http://schemas.openxmlformats.org/officeDocument/2006/relationships/customXml" Target="../ink/ink31.xml"/><Relationship Id="rId83" Type="http://schemas.openxmlformats.org/officeDocument/2006/relationships/image" Target="../media/image41.emf"/><Relationship Id="rId88" Type="http://schemas.openxmlformats.org/officeDocument/2006/relationships/customXml" Target="../ink/ink44.xml"/><Relationship Id="rId111" Type="http://schemas.openxmlformats.org/officeDocument/2006/relationships/image" Target="../media/image55.emf"/><Relationship Id="rId132" Type="http://schemas.openxmlformats.org/officeDocument/2006/relationships/customXml" Target="../ink/ink66.xml"/><Relationship Id="rId153" Type="http://schemas.openxmlformats.org/officeDocument/2006/relationships/image" Target="../media/image76.emf"/><Relationship Id="rId174" Type="http://schemas.openxmlformats.org/officeDocument/2006/relationships/customXml" Target="../ink/ink87.xml"/><Relationship Id="rId179" Type="http://schemas.openxmlformats.org/officeDocument/2006/relationships/image" Target="../media/image89.emf"/><Relationship Id="rId15" Type="http://schemas.openxmlformats.org/officeDocument/2006/relationships/image" Target="../media/image7.emf"/><Relationship Id="rId36" Type="http://schemas.openxmlformats.org/officeDocument/2006/relationships/customXml" Target="../ink/ink18.xml"/><Relationship Id="rId57" Type="http://schemas.openxmlformats.org/officeDocument/2006/relationships/image" Target="../media/image28.emf"/><Relationship Id="rId106" Type="http://schemas.openxmlformats.org/officeDocument/2006/relationships/customXml" Target="../ink/ink53.xml"/><Relationship Id="rId127" Type="http://schemas.openxmlformats.org/officeDocument/2006/relationships/image" Target="../media/image63.emf"/><Relationship Id="rId10" Type="http://schemas.openxmlformats.org/officeDocument/2006/relationships/customXml" Target="../ink/ink5.xml"/><Relationship Id="rId31" Type="http://schemas.openxmlformats.org/officeDocument/2006/relationships/image" Target="../media/image15.emf"/><Relationship Id="rId52" Type="http://schemas.openxmlformats.org/officeDocument/2006/relationships/customXml" Target="../ink/ink26.xml"/><Relationship Id="rId73" Type="http://schemas.openxmlformats.org/officeDocument/2006/relationships/image" Target="../media/image36.emf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emf"/><Relationship Id="rId101" Type="http://schemas.openxmlformats.org/officeDocument/2006/relationships/image" Target="../media/image50.emf"/><Relationship Id="rId122" Type="http://schemas.openxmlformats.org/officeDocument/2006/relationships/customXml" Target="../ink/ink61.xml"/><Relationship Id="rId143" Type="http://schemas.openxmlformats.org/officeDocument/2006/relationships/image" Target="../media/image71.emf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emf"/><Relationship Id="rId185" Type="http://schemas.openxmlformats.org/officeDocument/2006/relationships/image" Target="../media/image92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80" Type="http://schemas.openxmlformats.org/officeDocument/2006/relationships/customXml" Target="../ink/ink90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6.xml"/><Relationship Id="rId117" Type="http://schemas.openxmlformats.org/officeDocument/2006/relationships/image" Target="../media/image151.emf"/><Relationship Id="rId21" Type="http://schemas.openxmlformats.org/officeDocument/2006/relationships/image" Target="../media/image103.emf"/><Relationship Id="rId42" Type="http://schemas.openxmlformats.org/officeDocument/2006/relationships/customXml" Target="../ink/ink114.xml"/><Relationship Id="rId47" Type="http://schemas.openxmlformats.org/officeDocument/2006/relationships/image" Target="../media/image116.emf"/><Relationship Id="rId63" Type="http://schemas.openxmlformats.org/officeDocument/2006/relationships/image" Target="../media/image124.emf"/><Relationship Id="rId68" Type="http://schemas.openxmlformats.org/officeDocument/2006/relationships/customXml" Target="../ink/ink127.xml"/><Relationship Id="rId84" Type="http://schemas.openxmlformats.org/officeDocument/2006/relationships/customXml" Target="../ink/ink135.xml"/><Relationship Id="rId89" Type="http://schemas.openxmlformats.org/officeDocument/2006/relationships/image" Target="../media/image137.emf"/><Relationship Id="rId112" Type="http://schemas.openxmlformats.org/officeDocument/2006/relationships/customXml" Target="../ink/ink149.xml"/><Relationship Id="rId133" Type="http://schemas.openxmlformats.org/officeDocument/2006/relationships/image" Target="../media/image159.emf"/><Relationship Id="rId138" Type="http://schemas.openxmlformats.org/officeDocument/2006/relationships/customXml" Target="../ink/ink162.xml"/><Relationship Id="rId16" Type="http://schemas.openxmlformats.org/officeDocument/2006/relationships/customXml" Target="../ink/ink101.xml"/><Relationship Id="rId107" Type="http://schemas.openxmlformats.org/officeDocument/2006/relationships/image" Target="../media/image146.emf"/><Relationship Id="rId11" Type="http://schemas.openxmlformats.org/officeDocument/2006/relationships/image" Target="../media/image98.emf"/><Relationship Id="rId32" Type="http://schemas.openxmlformats.org/officeDocument/2006/relationships/customXml" Target="../ink/ink109.xml"/><Relationship Id="rId37" Type="http://schemas.openxmlformats.org/officeDocument/2006/relationships/image" Target="../media/image111.emf"/><Relationship Id="rId53" Type="http://schemas.openxmlformats.org/officeDocument/2006/relationships/image" Target="../media/image119.emf"/><Relationship Id="rId58" Type="http://schemas.openxmlformats.org/officeDocument/2006/relationships/customXml" Target="../ink/ink122.xml"/><Relationship Id="rId74" Type="http://schemas.openxmlformats.org/officeDocument/2006/relationships/customXml" Target="../ink/ink130.xml"/><Relationship Id="rId79" Type="http://schemas.openxmlformats.org/officeDocument/2006/relationships/image" Target="../media/image132.emf"/><Relationship Id="rId102" Type="http://schemas.openxmlformats.org/officeDocument/2006/relationships/customXml" Target="../ink/ink144.xml"/><Relationship Id="rId123" Type="http://schemas.openxmlformats.org/officeDocument/2006/relationships/image" Target="../media/image154.emf"/><Relationship Id="rId128" Type="http://schemas.openxmlformats.org/officeDocument/2006/relationships/customXml" Target="../ink/ink157.xml"/><Relationship Id="rId144" Type="http://schemas.openxmlformats.org/officeDocument/2006/relationships/customXml" Target="../ink/ink165.xml"/><Relationship Id="rId149" Type="http://schemas.openxmlformats.org/officeDocument/2006/relationships/image" Target="../media/image167.emf"/><Relationship Id="rId5" Type="http://schemas.openxmlformats.org/officeDocument/2006/relationships/image" Target="../media/image95.emf"/><Relationship Id="rId90" Type="http://schemas.openxmlformats.org/officeDocument/2006/relationships/customXml" Target="../ink/ink138.xml"/><Relationship Id="rId95" Type="http://schemas.openxmlformats.org/officeDocument/2006/relationships/image" Target="../media/image140.emf"/><Relationship Id="rId22" Type="http://schemas.openxmlformats.org/officeDocument/2006/relationships/customXml" Target="../ink/ink104.xml"/><Relationship Id="rId27" Type="http://schemas.openxmlformats.org/officeDocument/2006/relationships/image" Target="../media/image106.emf"/><Relationship Id="rId43" Type="http://schemas.openxmlformats.org/officeDocument/2006/relationships/image" Target="../media/image114.emf"/><Relationship Id="rId48" Type="http://schemas.openxmlformats.org/officeDocument/2006/relationships/customXml" Target="../ink/ink117.xml"/><Relationship Id="rId64" Type="http://schemas.openxmlformats.org/officeDocument/2006/relationships/customXml" Target="../ink/ink125.xml"/><Relationship Id="rId69" Type="http://schemas.openxmlformats.org/officeDocument/2006/relationships/image" Target="../media/image127.emf"/><Relationship Id="rId113" Type="http://schemas.openxmlformats.org/officeDocument/2006/relationships/image" Target="../media/image149.emf"/><Relationship Id="rId118" Type="http://schemas.openxmlformats.org/officeDocument/2006/relationships/customXml" Target="../ink/ink152.xml"/><Relationship Id="rId134" Type="http://schemas.openxmlformats.org/officeDocument/2006/relationships/customXml" Target="../ink/ink160.xml"/><Relationship Id="rId139" Type="http://schemas.openxmlformats.org/officeDocument/2006/relationships/image" Target="../media/image162.emf"/><Relationship Id="rId80" Type="http://schemas.openxmlformats.org/officeDocument/2006/relationships/customXml" Target="../ink/ink133.xml"/><Relationship Id="rId85" Type="http://schemas.openxmlformats.org/officeDocument/2006/relationships/image" Target="../media/image135.emf"/><Relationship Id="rId3" Type="http://schemas.openxmlformats.org/officeDocument/2006/relationships/image" Target="../media/image94.emf"/><Relationship Id="rId12" Type="http://schemas.openxmlformats.org/officeDocument/2006/relationships/customXml" Target="../ink/ink99.xml"/><Relationship Id="rId17" Type="http://schemas.openxmlformats.org/officeDocument/2006/relationships/image" Target="../media/image101.emf"/><Relationship Id="rId25" Type="http://schemas.openxmlformats.org/officeDocument/2006/relationships/image" Target="../media/image105.emf"/><Relationship Id="rId33" Type="http://schemas.openxmlformats.org/officeDocument/2006/relationships/image" Target="../media/image109.emf"/><Relationship Id="rId38" Type="http://schemas.openxmlformats.org/officeDocument/2006/relationships/customXml" Target="../ink/ink112.xml"/><Relationship Id="rId46" Type="http://schemas.openxmlformats.org/officeDocument/2006/relationships/customXml" Target="../ink/ink116.xml"/><Relationship Id="rId59" Type="http://schemas.openxmlformats.org/officeDocument/2006/relationships/image" Target="../media/image122.emf"/><Relationship Id="rId67" Type="http://schemas.openxmlformats.org/officeDocument/2006/relationships/image" Target="../media/image126.emf"/><Relationship Id="rId103" Type="http://schemas.openxmlformats.org/officeDocument/2006/relationships/image" Target="../media/image144.emf"/><Relationship Id="rId108" Type="http://schemas.openxmlformats.org/officeDocument/2006/relationships/customXml" Target="../ink/ink147.xml"/><Relationship Id="rId116" Type="http://schemas.openxmlformats.org/officeDocument/2006/relationships/customXml" Target="../ink/ink151.xml"/><Relationship Id="rId124" Type="http://schemas.openxmlformats.org/officeDocument/2006/relationships/customXml" Target="../ink/ink155.xml"/><Relationship Id="rId129" Type="http://schemas.openxmlformats.org/officeDocument/2006/relationships/image" Target="../media/image157.emf"/><Relationship Id="rId137" Type="http://schemas.openxmlformats.org/officeDocument/2006/relationships/image" Target="../media/image161.emf"/><Relationship Id="rId20" Type="http://schemas.openxmlformats.org/officeDocument/2006/relationships/customXml" Target="../ink/ink103.xml"/><Relationship Id="rId41" Type="http://schemas.openxmlformats.org/officeDocument/2006/relationships/image" Target="../media/image113.emf"/><Relationship Id="rId54" Type="http://schemas.openxmlformats.org/officeDocument/2006/relationships/customXml" Target="../ink/ink120.xml"/><Relationship Id="rId62" Type="http://schemas.openxmlformats.org/officeDocument/2006/relationships/customXml" Target="../ink/ink124.xml"/><Relationship Id="rId70" Type="http://schemas.openxmlformats.org/officeDocument/2006/relationships/customXml" Target="../ink/ink128.xml"/><Relationship Id="rId75" Type="http://schemas.openxmlformats.org/officeDocument/2006/relationships/image" Target="../media/image130.emf"/><Relationship Id="rId83" Type="http://schemas.openxmlformats.org/officeDocument/2006/relationships/image" Target="../media/image134.emf"/><Relationship Id="rId88" Type="http://schemas.openxmlformats.org/officeDocument/2006/relationships/customXml" Target="../ink/ink137.xml"/><Relationship Id="rId91" Type="http://schemas.openxmlformats.org/officeDocument/2006/relationships/image" Target="../media/image138.emf"/><Relationship Id="rId96" Type="http://schemas.openxmlformats.org/officeDocument/2006/relationships/customXml" Target="../ink/ink141.xml"/><Relationship Id="rId111" Type="http://schemas.openxmlformats.org/officeDocument/2006/relationships/image" Target="../media/image148.emf"/><Relationship Id="rId132" Type="http://schemas.openxmlformats.org/officeDocument/2006/relationships/customXml" Target="../ink/ink159.xml"/><Relationship Id="rId140" Type="http://schemas.openxmlformats.org/officeDocument/2006/relationships/customXml" Target="../ink/ink163.xml"/><Relationship Id="rId145" Type="http://schemas.openxmlformats.org/officeDocument/2006/relationships/image" Target="../media/image16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6.xml"/><Relationship Id="rId15" Type="http://schemas.openxmlformats.org/officeDocument/2006/relationships/image" Target="../media/image100.emf"/><Relationship Id="rId23" Type="http://schemas.openxmlformats.org/officeDocument/2006/relationships/image" Target="../media/image104.emf"/><Relationship Id="rId28" Type="http://schemas.openxmlformats.org/officeDocument/2006/relationships/customXml" Target="../ink/ink107.xml"/><Relationship Id="rId36" Type="http://schemas.openxmlformats.org/officeDocument/2006/relationships/customXml" Target="../ink/ink111.xml"/><Relationship Id="rId49" Type="http://schemas.openxmlformats.org/officeDocument/2006/relationships/image" Target="../media/image117.emf"/><Relationship Id="rId57" Type="http://schemas.openxmlformats.org/officeDocument/2006/relationships/image" Target="../media/image121.emf"/><Relationship Id="rId106" Type="http://schemas.openxmlformats.org/officeDocument/2006/relationships/customXml" Target="../ink/ink146.xml"/><Relationship Id="rId114" Type="http://schemas.openxmlformats.org/officeDocument/2006/relationships/customXml" Target="../ink/ink150.xml"/><Relationship Id="rId119" Type="http://schemas.openxmlformats.org/officeDocument/2006/relationships/image" Target="../media/image152.emf"/><Relationship Id="rId127" Type="http://schemas.openxmlformats.org/officeDocument/2006/relationships/image" Target="../media/image156.emf"/><Relationship Id="rId10" Type="http://schemas.openxmlformats.org/officeDocument/2006/relationships/customXml" Target="../ink/ink98.xml"/><Relationship Id="rId31" Type="http://schemas.openxmlformats.org/officeDocument/2006/relationships/image" Target="../media/image108.emf"/><Relationship Id="rId44" Type="http://schemas.openxmlformats.org/officeDocument/2006/relationships/customXml" Target="../ink/ink115.xml"/><Relationship Id="rId52" Type="http://schemas.openxmlformats.org/officeDocument/2006/relationships/customXml" Target="../ink/ink119.xml"/><Relationship Id="rId60" Type="http://schemas.openxmlformats.org/officeDocument/2006/relationships/customXml" Target="../ink/ink123.xml"/><Relationship Id="rId65" Type="http://schemas.openxmlformats.org/officeDocument/2006/relationships/image" Target="../media/image125.emf"/><Relationship Id="rId73" Type="http://schemas.openxmlformats.org/officeDocument/2006/relationships/image" Target="../media/image129.emf"/><Relationship Id="rId78" Type="http://schemas.openxmlformats.org/officeDocument/2006/relationships/customXml" Target="../ink/ink132.xml"/><Relationship Id="rId81" Type="http://schemas.openxmlformats.org/officeDocument/2006/relationships/image" Target="../media/image133.emf"/><Relationship Id="rId86" Type="http://schemas.openxmlformats.org/officeDocument/2006/relationships/customXml" Target="../ink/ink136.xml"/><Relationship Id="rId94" Type="http://schemas.openxmlformats.org/officeDocument/2006/relationships/customXml" Target="../ink/ink140.xml"/><Relationship Id="rId99" Type="http://schemas.openxmlformats.org/officeDocument/2006/relationships/image" Target="../media/image142.emf"/><Relationship Id="rId101" Type="http://schemas.openxmlformats.org/officeDocument/2006/relationships/image" Target="../media/image143.emf"/><Relationship Id="rId122" Type="http://schemas.openxmlformats.org/officeDocument/2006/relationships/customXml" Target="../ink/ink154.xml"/><Relationship Id="rId130" Type="http://schemas.openxmlformats.org/officeDocument/2006/relationships/customXml" Target="../ink/ink158.xml"/><Relationship Id="rId135" Type="http://schemas.openxmlformats.org/officeDocument/2006/relationships/image" Target="../media/image160.emf"/><Relationship Id="rId143" Type="http://schemas.openxmlformats.org/officeDocument/2006/relationships/image" Target="../media/image164.emf"/><Relationship Id="rId148" Type="http://schemas.openxmlformats.org/officeDocument/2006/relationships/customXml" Target="../ink/ink167.xml"/><Relationship Id="rId4" Type="http://schemas.openxmlformats.org/officeDocument/2006/relationships/customXml" Target="../ink/ink95.xml"/><Relationship Id="rId9" Type="http://schemas.openxmlformats.org/officeDocument/2006/relationships/image" Target="../media/image97.emf"/><Relationship Id="rId13" Type="http://schemas.openxmlformats.org/officeDocument/2006/relationships/image" Target="../media/image99.emf"/><Relationship Id="rId18" Type="http://schemas.openxmlformats.org/officeDocument/2006/relationships/customXml" Target="../ink/ink102.xml"/><Relationship Id="rId39" Type="http://schemas.openxmlformats.org/officeDocument/2006/relationships/image" Target="../media/image112.emf"/><Relationship Id="rId109" Type="http://schemas.openxmlformats.org/officeDocument/2006/relationships/image" Target="../media/image147.emf"/><Relationship Id="rId34" Type="http://schemas.openxmlformats.org/officeDocument/2006/relationships/customXml" Target="../ink/ink110.xml"/><Relationship Id="rId50" Type="http://schemas.openxmlformats.org/officeDocument/2006/relationships/customXml" Target="../ink/ink118.xml"/><Relationship Id="rId55" Type="http://schemas.openxmlformats.org/officeDocument/2006/relationships/image" Target="../media/image120.emf"/><Relationship Id="rId76" Type="http://schemas.openxmlformats.org/officeDocument/2006/relationships/customXml" Target="../ink/ink131.xml"/><Relationship Id="rId97" Type="http://schemas.openxmlformats.org/officeDocument/2006/relationships/image" Target="../media/image141.emf"/><Relationship Id="rId104" Type="http://schemas.openxmlformats.org/officeDocument/2006/relationships/customXml" Target="../ink/ink145.xml"/><Relationship Id="rId120" Type="http://schemas.openxmlformats.org/officeDocument/2006/relationships/customXml" Target="../ink/ink153.xml"/><Relationship Id="rId125" Type="http://schemas.openxmlformats.org/officeDocument/2006/relationships/image" Target="../media/image155.emf"/><Relationship Id="rId141" Type="http://schemas.openxmlformats.org/officeDocument/2006/relationships/image" Target="../media/image163.emf"/><Relationship Id="rId146" Type="http://schemas.openxmlformats.org/officeDocument/2006/relationships/customXml" Target="../ink/ink166.xml"/><Relationship Id="rId7" Type="http://schemas.openxmlformats.org/officeDocument/2006/relationships/image" Target="../media/image96.emf"/><Relationship Id="rId71" Type="http://schemas.openxmlformats.org/officeDocument/2006/relationships/image" Target="../media/image128.emf"/><Relationship Id="rId92" Type="http://schemas.openxmlformats.org/officeDocument/2006/relationships/customXml" Target="../ink/ink139.xml"/><Relationship Id="rId2" Type="http://schemas.openxmlformats.org/officeDocument/2006/relationships/customXml" Target="../ink/ink94.xml"/><Relationship Id="rId29" Type="http://schemas.openxmlformats.org/officeDocument/2006/relationships/image" Target="../media/image107.emf"/><Relationship Id="rId24" Type="http://schemas.openxmlformats.org/officeDocument/2006/relationships/customXml" Target="../ink/ink105.xml"/><Relationship Id="rId40" Type="http://schemas.openxmlformats.org/officeDocument/2006/relationships/customXml" Target="../ink/ink113.xml"/><Relationship Id="rId45" Type="http://schemas.openxmlformats.org/officeDocument/2006/relationships/image" Target="../media/image115.emf"/><Relationship Id="rId66" Type="http://schemas.openxmlformats.org/officeDocument/2006/relationships/customXml" Target="../ink/ink126.xml"/><Relationship Id="rId87" Type="http://schemas.openxmlformats.org/officeDocument/2006/relationships/image" Target="../media/image136.emf"/><Relationship Id="rId110" Type="http://schemas.openxmlformats.org/officeDocument/2006/relationships/customXml" Target="../ink/ink148.xml"/><Relationship Id="rId115" Type="http://schemas.openxmlformats.org/officeDocument/2006/relationships/image" Target="../media/image150.emf"/><Relationship Id="rId131" Type="http://schemas.openxmlformats.org/officeDocument/2006/relationships/image" Target="../media/image158.emf"/><Relationship Id="rId136" Type="http://schemas.openxmlformats.org/officeDocument/2006/relationships/customXml" Target="../ink/ink161.xml"/><Relationship Id="rId61" Type="http://schemas.openxmlformats.org/officeDocument/2006/relationships/image" Target="../media/image123.emf"/><Relationship Id="rId82" Type="http://schemas.openxmlformats.org/officeDocument/2006/relationships/customXml" Target="../ink/ink134.xml"/><Relationship Id="rId19" Type="http://schemas.openxmlformats.org/officeDocument/2006/relationships/image" Target="../media/image102.emf"/><Relationship Id="rId14" Type="http://schemas.openxmlformats.org/officeDocument/2006/relationships/customXml" Target="../ink/ink100.xml"/><Relationship Id="rId30" Type="http://schemas.openxmlformats.org/officeDocument/2006/relationships/customXml" Target="../ink/ink108.xml"/><Relationship Id="rId35" Type="http://schemas.openxmlformats.org/officeDocument/2006/relationships/image" Target="../media/image110.emf"/><Relationship Id="rId56" Type="http://schemas.openxmlformats.org/officeDocument/2006/relationships/customXml" Target="../ink/ink121.xml"/><Relationship Id="rId77" Type="http://schemas.openxmlformats.org/officeDocument/2006/relationships/image" Target="../media/image131.emf"/><Relationship Id="rId100" Type="http://schemas.openxmlformats.org/officeDocument/2006/relationships/customXml" Target="../ink/ink143.xml"/><Relationship Id="rId105" Type="http://schemas.openxmlformats.org/officeDocument/2006/relationships/image" Target="../media/image145.emf"/><Relationship Id="rId126" Type="http://schemas.openxmlformats.org/officeDocument/2006/relationships/customXml" Target="../ink/ink156.xml"/><Relationship Id="rId147" Type="http://schemas.openxmlformats.org/officeDocument/2006/relationships/image" Target="../media/image166.emf"/><Relationship Id="rId8" Type="http://schemas.openxmlformats.org/officeDocument/2006/relationships/customXml" Target="../ink/ink97.xml"/><Relationship Id="rId51" Type="http://schemas.openxmlformats.org/officeDocument/2006/relationships/image" Target="../media/image118.emf"/><Relationship Id="rId72" Type="http://schemas.openxmlformats.org/officeDocument/2006/relationships/customXml" Target="../ink/ink129.xml"/><Relationship Id="rId93" Type="http://schemas.openxmlformats.org/officeDocument/2006/relationships/image" Target="../media/image139.emf"/><Relationship Id="rId98" Type="http://schemas.openxmlformats.org/officeDocument/2006/relationships/customXml" Target="../ink/ink142.xml"/><Relationship Id="rId121" Type="http://schemas.openxmlformats.org/officeDocument/2006/relationships/image" Target="../media/image153.emf"/><Relationship Id="rId142" Type="http://schemas.openxmlformats.org/officeDocument/2006/relationships/customXml" Target="../ink/ink16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emf"/><Relationship Id="rId18" Type="http://schemas.openxmlformats.org/officeDocument/2006/relationships/customXml" Target="../ink/ink176.xml"/><Relationship Id="rId26" Type="http://schemas.openxmlformats.org/officeDocument/2006/relationships/customXml" Target="../ink/ink180.xml"/><Relationship Id="rId39" Type="http://schemas.openxmlformats.org/officeDocument/2006/relationships/image" Target="../media/image186.emf"/><Relationship Id="rId3" Type="http://schemas.openxmlformats.org/officeDocument/2006/relationships/image" Target="../media/image168.emf"/><Relationship Id="rId21" Type="http://schemas.openxmlformats.org/officeDocument/2006/relationships/image" Target="../media/image177.emf"/><Relationship Id="rId34" Type="http://schemas.openxmlformats.org/officeDocument/2006/relationships/customXml" Target="../ink/ink184.xml"/><Relationship Id="rId42" Type="http://schemas.openxmlformats.org/officeDocument/2006/relationships/customXml" Target="../ink/ink188.xml"/><Relationship Id="rId47" Type="http://schemas.openxmlformats.org/officeDocument/2006/relationships/image" Target="../media/image190.emf"/><Relationship Id="rId7" Type="http://schemas.openxmlformats.org/officeDocument/2006/relationships/image" Target="../media/image170.emf"/><Relationship Id="rId12" Type="http://schemas.openxmlformats.org/officeDocument/2006/relationships/customXml" Target="../ink/ink173.xml"/><Relationship Id="rId17" Type="http://schemas.openxmlformats.org/officeDocument/2006/relationships/image" Target="../media/image175.emf"/><Relationship Id="rId25" Type="http://schemas.openxmlformats.org/officeDocument/2006/relationships/image" Target="../media/image179.emf"/><Relationship Id="rId33" Type="http://schemas.openxmlformats.org/officeDocument/2006/relationships/image" Target="../media/image183.emf"/><Relationship Id="rId38" Type="http://schemas.openxmlformats.org/officeDocument/2006/relationships/customXml" Target="../ink/ink186.xml"/><Relationship Id="rId46" Type="http://schemas.openxmlformats.org/officeDocument/2006/relationships/customXml" Target="../ink/ink190.xml"/><Relationship Id="rId2" Type="http://schemas.openxmlformats.org/officeDocument/2006/relationships/customXml" Target="../ink/ink168.xml"/><Relationship Id="rId16" Type="http://schemas.openxmlformats.org/officeDocument/2006/relationships/customXml" Target="../ink/ink175.xml"/><Relationship Id="rId20" Type="http://schemas.openxmlformats.org/officeDocument/2006/relationships/customXml" Target="../ink/ink177.xml"/><Relationship Id="rId29" Type="http://schemas.openxmlformats.org/officeDocument/2006/relationships/image" Target="../media/image181.emf"/><Relationship Id="rId41" Type="http://schemas.openxmlformats.org/officeDocument/2006/relationships/image" Target="../media/image18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0.xml"/><Relationship Id="rId11" Type="http://schemas.openxmlformats.org/officeDocument/2006/relationships/image" Target="../media/image172.emf"/><Relationship Id="rId24" Type="http://schemas.openxmlformats.org/officeDocument/2006/relationships/customXml" Target="../ink/ink179.xml"/><Relationship Id="rId32" Type="http://schemas.openxmlformats.org/officeDocument/2006/relationships/customXml" Target="../ink/ink183.xml"/><Relationship Id="rId37" Type="http://schemas.openxmlformats.org/officeDocument/2006/relationships/image" Target="../media/image185.emf"/><Relationship Id="rId40" Type="http://schemas.openxmlformats.org/officeDocument/2006/relationships/customXml" Target="../ink/ink187.xml"/><Relationship Id="rId45" Type="http://schemas.openxmlformats.org/officeDocument/2006/relationships/image" Target="../media/image189.emf"/><Relationship Id="rId5" Type="http://schemas.openxmlformats.org/officeDocument/2006/relationships/image" Target="../media/image169.emf"/><Relationship Id="rId15" Type="http://schemas.openxmlformats.org/officeDocument/2006/relationships/image" Target="../media/image174.emf"/><Relationship Id="rId23" Type="http://schemas.openxmlformats.org/officeDocument/2006/relationships/image" Target="../media/image178.emf"/><Relationship Id="rId28" Type="http://schemas.openxmlformats.org/officeDocument/2006/relationships/customXml" Target="../ink/ink181.xml"/><Relationship Id="rId36" Type="http://schemas.openxmlformats.org/officeDocument/2006/relationships/customXml" Target="../ink/ink185.xml"/><Relationship Id="rId49" Type="http://schemas.openxmlformats.org/officeDocument/2006/relationships/image" Target="../media/image191.emf"/><Relationship Id="rId10" Type="http://schemas.openxmlformats.org/officeDocument/2006/relationships/customXml" Target="../ink/ink172.xml"/><Relationship Id="rId19" Type="http://schemas.openxmlformats.org/officeDocument/2006/relationships/image" Target="../media/image176.emf"/><Relationship Id="rId31" Type="http://schemas.openxmlformats.org/officeDocument/2006/relationships/image" Target="../media/image182.emf"/><Relationship Id="rId44" Type="http://schemas.openxmlformats.org/officeDocument/2006/relationships/customXml" Target="../ink/ink189.xml"/><Relationship Id="rId4" Type="http://schemas.openxmlformats.org/officeDocument/2006/relationships/customXml" Target="../ink/ink169.xml"/><Relationship Id="rId9" Type="http://schemas.openxmlformats.org/officeDocument/2006/relationships/image" Target="../media/image171.emf"/><Relationship Id="rId14" Type="http://schemas.openxmlformats.org/officeDocument/2006/relationships/customXml" Target="../ink/ink174.xml"/><Relationship Id="rId22" Type="http://schemas.openxmlformats.org/officeDocument/2006/relationships/customXml" Target="../ink/ink178.xml"/><Relationship Id="rId27" Type="http://schemas.openxmlformats.org/officeDocument/2006/relationships/image" Target="../media/image180.emf"/><Relationship Id="rId30" Type="http://schemas.openxmlformats.org/officeDocument/2006/relationships/customXml" Target="../ink/ink182.xml"/><Relationship Id="rId35" Type="http://schemas.openxmlformats.org/officeDocument/2006/relationships/image" Target="../media/image184.emf"/><Relationship Id="rId43" Type="http://schemas.openxmlformats.org/officeDocument/2006/relationships/image" Target="../media/image188.emf"/><Relationship Id="rId48" Type="http://schemas.openxmlformats.org/officeDocument/2006/relationships/customXml" Target="../ink/ink191.xml"/><Relationship Id="rId8" Type="http://schemas.openxmlformats.org/officeDocument/2006/relationships/customXml" Target="../ink/ink17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7.emf"/><Relationship Id="rId18" Type="http://schemas.openxmlformats.org/officeDocument/2006/relationships/customXml" Target="../ink/ink200.xml"/><Relationship Id="rId26" Type="http://schemas.openxmlformats.org/officeDocument/2006/relationships/customXml" Target="../ink/ink204.xml"/><Relationship Id="rId39" Type="http://schemas.openxmlformats.org/officeDocument/2006/relationships/image" Target="../media/image210.emf"/><Relationship Id="rId21" Type="http://schemas.openxmlformats.org/officeDocument/2006/relationships/image" Target="../media/image201.emf"/><Relationship Id="rId34" Type="http://schemas.openxmlformats.org/officeDocument/2006/relationships/customXml" Target="../ink/ink208.xml"/><Relationship Id="rId42" Type="http://schemas.openxmlformats.org/officeDocument/2006/relationships/customXml" Target="../ink/ink212.xml"/><Relationship Id="rId47" Type="http://schemas.openxmlformats.org/officeDocument/2006/relationships/image" Target="../media/image214.emf"/><Relationship Id="rId50" Type="http://schemas.openxmlformats.org/officeDocument/2006/relationships/customXml" Target="../ink/ink216.xml"/><Relationship Id="rId55" Type="http://schemas.openxmlformats.org/officeDocument/2006/relationships/image" Target="../media/image218.emf"/><Relationship Id="rId63" Type="http://schemas.openxmlformats.org/officeDocument/2006/relationships/image" Target="../media/image222.emf"/><Relationship Id="rId7" Type="http://schemas.openxmlformats.org/officeDocument/2006/relationships/image" Target="../media/image194.emf"/><Relationship Id="rId2" Type="http://schemas.openxmlformats.org/officeDocument/2006/relationships/customXml" Target="../ink/ink192.xml"/><Relationship Id="rId16" Type="http://schemas.openxmlformats.org/officeDocument/2006/relationships/customXml" Target="../ink/ink199.xml"/><Relationship Id="rId29" Type="http://schemas.openxmlformats.org/officeDocument/2006/relationships/image" Target="../media/image20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4.xml"/><Relationship Id="rId11" Type="http://schemas.openxmlformats.org/officeDocument/2006/relationships/image" Target="../media/image196.emf"/><Relationship Id="rId24" Type="http://schemas.openxmlformats.org/officeDocument/2006/relationships/customXml" Target="../ink/ink203.xml"/><Relationship Id="rId32" Type="http://schemas.openxmlformats.org/officeDocument/2006/relationships/customXml" Target="../ink/ink207.xml"/><Relationship Id="rId37" Type="http://schemas.openxmlformats.org/officeDocument/2006/relationships/image" Target="../media/image209.emf"/><Relationship Id="rId40" Type="http://schemas.openxmlformats.org/officeDocument/2006/relationships/customXml" Target="../ink/ink211.xml"/><Relationship Id="rId45" Type="http://schemas.openxmlformats.org/officeDocument/2006/relationships/image" Target="../media/image213.emf"/><Relationship Id="rId53" Type="http://schemas.openxmlformats.org/officeDocument/2006/relationships/image" Target="../media/image217.emf"/><Relationship Id="rId58" Type="http://schemas.openxmlformats.org/officeDocument/2006/relationships/customXml" Target="../ink/ink220.xml"/><Relationship Id="rId66" Type="http://schemas.openxmlformats.org/officeDocument/2006/relationships/customXml" Target="../ink/ink224.xml"/><Relationship Id="rId5" Type="http://schemas.openxmlformats.org/officeDocument/2006/relationships/image" Target="../media/image193.emf"/><Relationship Id="rId15" Type="http://schemas.openxmlformats.org/officeDocument/2006/relationships/image" Target="../media/image198.emf"/><Relationship Id="rId23" Type="http://schemas.openxmlformats.org/officeDocument/2006/relationships/image" Target="../media/image202.emf"/><Relationship Id="rId28" Type="http://schemas.openxmlformats.org/officeDocument/2006/relationships/customXml" Target="../ink/ink205.xml"/><Relationship Id="rId36" Type="http://schemas.openxmlformats.org/officeDocument/2006/relationships/customXml" Target="../ink/ink209.xml"/><Relationship Id="rId49" Type="http://schemas.openxmlformats.org/officeDocument/2006/relationships/image" Target="../media/image215.emf"/><Relationship Id="rId57" Type="http://schemas.openxmlformats.org/officeDocument/2006/relationships/image" Target="../media/image219.emf"/><Relationship Id="rId61" Type="http://schemas.openxmlformats.org/officeDocument/2006/relationships/image" Target="../media/image221.emf"/><Relationship Id="rId10" Type="http://schemas.openxmlformats.org/officeDocument/2006/relationships/customXml" Target="../ink/ink196.xml"/><Relationship Id="rId19" Type="http://schemas.openxmlformats.org/officeDocument/2006/relationships/image" Target="../media/image200.emf"/><Relationship Id="rId31" Type="http://schemas.openxmlformats.org/officeDocument/2006/relationships/image" Target="../media/image206.emf"/><Relationship Id="rId44" Type="http://schemas.openxmlformats.org/officeDocument/2006/relationships/customXml" Target="../ink/ink213.xml"/><Relationship Id="rId52" Type="http://schemas.openxmlformats.org/officeDocument/2006/relationships/customXml" Target="../ink/ink217.xml"/><Relationship Id="rId60" Type="http://schemas.openxmlformats.org/officeDocument/2006/relationships/customXml" Target="../ink/ink221.xml"/><Relationship Id="rId65" Type="http://schemas.openxmlformats.org/officeDocument/2006/relationships/image" Target="../media/image223.emf"/><Relationship Id="rId4" Type="http://schemas.openxmlformats.org/officeDocument/2006/relationships/customXml" Target="../ink/ink193.xml"/><Relationship Id="rId9" Type="http://schemas.openxmlformats.org/officeDocument/2006/relationships/image" Target="../media/image195.emf"/><Relationship Id="rId14" Type="http://schemas.openxmlformats.org/officeDocument/2006/relationships/customXml" Target="../ink/ink198.xml"/><Relationship Id="rId22" Type="http://schemas.openxmlformats.org/officeDocument/2006/relationships/customXml" Target="../ink/ink202.xml"/><Relationship Id="rId27" Type="http://schemas.openxmlformats.org/officeDocument/2006/relationships/image" Target="../media/image204.emf"/><Relationship Id="rId30" Type="http://schemas.openxmlformats.org/officeDocument/2006/relationships/customXml" Target="../ink/ink206.xml"/><Relationship Id="rId35" Type="http://schemas.openxmlformats.org/officeDocument/2006/relationships/image" Target="../media/image208.emf"/><Relationship Id="rId43" Type="http://schemas.openxmlformats.org/officeDocument/2006/relationships/image" Target="../media/image212.emf"/><Relationship Id="rId48" Type="http://schemas.openxmlformats.org/officeDocument/2006/relationships/customXml" Target="../ink/ink215.xml"/><Relationship Id="rId56" Type="http://schemas.openxmlformats.org/officeDocument/2006/relationships/customXml" Target="../ink/ink219.xml"/><Relationship Id="rId64" Type="http://schemas.openxmlformats.org/officeDocument/2006/relationships/customXml" Target="../ink/ink223.xml"/><Relationship Id="rId8" Type="http://schemas.openxmlformats.org/officeDocument/2006/relationships/customXml" Target="../ink/ink195.xml"/><Relationship Id="rId51" Type="http://schemas.openxmlformats.org/officeDocument/2006/relationships/image" Target="../media/image216.emf"/><Relationship Id="rId3" Type="http://schemas.openxmlformats.org/officeDocument/2006/relationships/image" Target="../media/image192.emf"/><Relationship Id="rId12" Type="http://schemas.openxmlformats.org/officeDocument/2006/relationships/customXml" Target="../ink/ink197.xml"/><Relationship Id="rId17" Type="http://schemas.openxmlformats.org/officeDocument/2006/relationships/image" Target="../media/image199.emf"/><Relationship Id="rId25" Type="http://schemas.openxmlformats.org/officeDocument/2006/relationships/image" Target="../media/image203.emf"/><Relationship Id="rId33" Type="http://schemas.openxmlformats.org/officeDocument/2006/relationships/image" Target="../media/image207.emf"/><Relationship Id="rId38" Type="http://schemas.openxmlformats.org/officeDocument/2006/relationships/customXml" Target="../ink/ink210.xml"/><Relationship Id="rId46" Type="http://schemas.openxmlformats.org/officeDocument/2006/relationships/customXml" Target="../ink/ink214.xml"/><Relationship Id="rId59" Type="http://schemas.openxmlformats.org/officeDocument/2006/relationships/image" Target="../media/image220.emf"/><Relationship Id="rId67" Type="http://schemas.openxmlformats.org/officeDocument/2006/relationships/image" Target="../media/image224.emf"/><Relationship Id="rId20" Type="http://schemas.openxmlformats.org/officeDocument/2006/relationships/customXml" Target="../ink/ink201.xml"/><Relationship Id="rId41" Type="http://schemas.openxmlformats.org/officeDocument/2006/relationships/image" Target="../media/image211.emf"/><Relationship Id="rId54" Type="http://schemas.openxmlformats.org/officeDocument/2006/relationships/customXml" Target="../ink/ink218.xml"/><Relationship Id="rId62" Type="http://schemas.openxmlformats.org/officeDocument/2006/relationships/customXml" Target="../ink/ink2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6" name="Ink 35"/>
              <p14:cNvContentPartPr/>
              <p14:nvPr/>
            </p14:nvContentPartPr>
            <p14:xfrm>
              <a:off x="11113011" y="35829"/>
              <a:ext cx="311040" cy="43524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92491" y="18549"/>
                <a:ext cx="34452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5" name="Ink 44"/>
              <p14:cNvContentPartPr/>
              <p14:nvPr/>
            </p14:nvContentPartPr>
            <p14:xfrm>
              <a:off x="7833051" y="210069"/>
              <a:ext cx="1589400" cy="37476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19011" y="190989"/>
                <a:ext cx="161856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7" name="Ink 46"/>
              <p14:cNvContentPartPr/>
              <p14:nvPr/>
            </p14:nvContentPartPr>
            <p14:xfrm>
              <a:off x="7201971" y="748629"/>
              <a:ext cx="4115880" cy="12348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86851" y="733509"/>
                <a:ext cx="41446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8" name="Ink 47"/>
              <p14:cNvContentPartPr/>
              <p14:nvPr/>
            </p14:nvContentPartPr>
            <p14:xfrm>
              <a:off x="8523531" y="38709"/>
              <a:ext cx="51480" cy="314136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8051" y="23949"/>
                <a:ext cx="86400" cy="31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9" name="Ink 48"/>
              <p14:cNvContentPartPr/>
              <p14:nvPr/>
            </p14:nvContentPartPr>
            <p14:xfrm>
              <a:off x="9816291" y="80469"/>
              <a:ext cx="129600" cy="261360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03691" y="64269"/>
                <a:ext cx="159120" cy="26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3" name="Ink 52"/>
              <p14:cNvContentPartPr/>
              <p14:nvPr/>
            </p14:nvContentPartPr>
            <p14:xfrm>
              <a:off x="9809091" y="2555469"/>
              <a:ext cx="47520" cy="63252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90731" y="2540349"/>
                <a:ext cx="7956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4" name="Ink 53"/>
              <p14:cNvContentPartPr/>
              <p14:nvPr/>
            </p14:nvContentPartPr>
            <p14:xfrm>
              <a:off x="10772811" y="40509"/>
              <a:ext cx="48240" cy="287100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56611" y="26469"/>
                <a:ext cx="79560" cy="28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3" name="Ink 92"/>
              <p14:cNvContentPartPr/>
              <p14:nvPr/>
            </p14:nvContentPartPr>
            <p14:xfrm>
              <a:off x="10408851" y="197109"/>
              <a:ext cx="195120" cy="26712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87971" y="177309"/>
                <a:ext cx="2282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0" name="Ink 129"/>
              <p14:cNvContentPartPr/>
              <p14:nvPr/>
            </p14:nvContentPartPr>
            <p14:xfrm>
              <a:off x="7788771" y="1024749"/>
              <a:ext cx="202320" cy="250200"/>
            </p14:xfrm>
          </p:contentPart>
        </mc:Choice>
        <mc:Fallback>
          <p:pic>
            <p:nvPicPr>
              <p:cNvPr id="130" name="Ink 12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70051" y="1008189"/>
                <a:ext cx="2419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3" name="Ink 132"/>
              <p14:cNvContentPartPr/>
              <p14:nvPr/>
            </p14:nvContentPartPr>
            <p14:xfrm>
              <a:off x="7778331" y="1549269"/>
              <a:ext cx="201240" cy="230400"/>
            </p14:xfrm>
          </p:contentPart>
        </mc:Choice>
        <mc:Fallback>
          <p:pic>
            <p:nvPicPr>
              <p:cNvPr id="133" name="Ink 13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57451" y="1528389"/>
                <a:ext cx="2433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9" name="Ink 148"/>
              <p14:cNvContentPartPr/>
              <p14:nvPr/>
            </p14:nvContentPartPr>
            <p14:xfrm>
              <a:off x="4352211" y="586989"/>
              <a:ext cx="372240" cy="2166840"/>
            </p14:xfrm>
          </p:contentPart>
        </mc:Choice>
        <mc:Fallback>
          <p:pic>
            <p:nvPicPr>
              <p:cNvPr id="149" name="Ink 14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33491" y="568629"/>
                <a:ext cx="403560" cy="22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0" name="Ink 169"/>
              <p14:cNvContentPartPr/>
              <p14:nvPr/>
            </p14:nvContentPartPr>
            <p14:xfrm>
              <a:off x="11153331" y="832869"/>
              <a:ext cx="720720" cy="43920"/>
            </p14:xfrm>
          </p:contentPart>
        </mc:Choice>
        <mc:Fallback>
          <p:pic>
            <p:nvPicPr>
              <p:cNvPr id="170" name="Ink 16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40731" y="812349"/>
                <a:ext cx="7506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2" name="Ink 171"/>
              <p14:cNvContentPartPr/>
              <p14:nvPr/>
            </p14:nvContentPartPr>
            <p14:xfrm>
              <a:off x="7924131" y="2671389"/>
              <a:ext cx="34200" cy="321480"/>
            </p14:xfrm>
          </p:contentPart>
        </mc:Choice>
        <mc:Fallback>
          <p:pic>
            <p:nvPicPr>
              <p:cNvPr id="172" name="Ink 17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03971" y="2650509"/>
                <a:ext cx="756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3" name="Ink 192"/>
              <p14:cNvContentPartPr/>
              <p14:nvPr/>
            </p14:nvContentPartPr>
            <p14:xfrm>
              <a:off x="5055291" y="613269"/>
              <a:ext cx="230400" cy="262440"/>
            </p14:xfrm>
          </p:contentPart>
        </mc:Choice>
        <mc:Fallback>
          <p:pic>
            <p:nvPicPr>
              <p:cNvPr id="193" name="Ink 19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34411" y="593469"/>
                <a:ext cx="2721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4" name="Ink 193"/>
              <p14:cNvContentPartPr/>
              <p14:nvPr/>
            </p14:nvContentPartPr>
            <p14:xfrm>
              <a:off x="5259771" y="2164869"/>
              <a:ext cx="59040" cy="573840"/>
            </p14:xfrm>
          </p:contentPart>
        </mc:Choice>
        <mc:Fallback>
          <p:pic>
            <p:nvPicPr>
              <p:cNvPr id="194" name="Ink 19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38891" y="2146149"/>
                <a:ext cx="10080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6" name="Ink 195"/>
              <p14:cNvContentPartPr/>
              <p14:nvPr/>
            </p14:nvContentPartPr>
            <p14:xfrm>
              <a:off x="1640691" y="1114029"/>
              <a:ext cx="1981440" cy="1424160"/>
            </p14:xfrm>
          </p:contentPart>
        </mc:Choice>
        <mc:Fallback>
          <p:pic>
            <p:nvPicPr>
              <p:cNvPr id="196" name="Ink 19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20531" y="1096749"/>
                <a:ext cx="2021760" cy="14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9" name="Ink 198"/>
              <p14:cNvContentPartPr/>
              <p14:nvPr/>
            </p14:nvContentPartPr>
            <p14:xfrm>
              <a:off x="5041251" y="547749"/>
              <a:ext cx="350280" cy="404280"/>
            </p14:xfrm>
          </p:contentPart>
        </mc:Choice>
        <mc:Fallback>
          <p:pic>
            <p:nvPicPr>
              <p:cNvPr id="199" name="Ink 19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21451" y="528669"/>
                <a:ext cx="3873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0" name="Ink 199"/>
              <p14:cNvContentPartPr/>
              <p14:nvPr/>
            </p14:nvContentPartPr>
            <p14:xfrm>
              <a:off x="5118651" y="589149"/>
              <a:ext cx="216360" cy="243720"/>
            </p14:xfrm>
          </p:contentPart>
        </mc:Choice>
        <mc:Fallback>
          <p:pic>
            <p:nvPicPr>
              <p:cNvPr id="200" name="Ink 19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01011" y="570789"/>
                <a:ext cx="2487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1" name="Ink 200"/>
              <p14:cNvContentPartPr/>
              <p14:nvPr/>
            </p14:nvContentPartPr>
            <p14:xfrm>
              <a:off x="5144931" y="2306709"/>
              <a:ext cx="293400" cy="346680"/>
            </p14:xfrm>
          </p:contentPart>
        </mc:Choice>
        <mc:Fallback>
          <p:pic>
            <p:nvPicPr>
              <p:cNvPr id="201" name="Ink 20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28371" y="2289069"/>
                <a:ext cx="32760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2" name="Ink 201"/>
              <p14:cNvContentPartPr/>
              <p14:nvPr/>
            </p14:nvContentPartPr>
            <p14:xfrm>
              <a:off x="5202171" y="2356029"/>
              <a:ext cx="173520" cy="125280"/>
            </p14:xfrm>
          </p:contentPart>
        </mc:Choice>
        <mc:Fallback>
          <p:pic>
            <p:nvPicPr>
              <p:cNvPr id="202" name="Ink 20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82371" y="2336589"/>
                <a:ext cx="2080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3" name="Ink 202"/>
              <p14:cNvContentPartPr/>
              <p14:nvPr/>
            </p14:nvContentPartPr>
            <p14:xfrm>
              <a:off x="5802291" y="374949"/>
              <a:ext cx="101520" cy="441360"/>
            </p14:xfrm>
          </p:contentPart>
        </mc:Choice>
        <mc:Fallback>
          <p:pic>
            <p:nvPicPr>
              <p:cNvPr id="203" name="Ink 20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1411" y="357669"/>
                <a:ext cx="14364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04" name="Ink 203"/>
              <p14:cNvContentPartPr/>
              <p14:nvPr/>
            </p14:nvContentPartPr>
            <p14:xfrm>
              <a:off x="5770971" y="2112309"/>
              <a:ext cx="178200" cy="335520"/>
            </p14:xfrm>
          </p:contentPart>
        </mc:Choice>
        <mc:Fallback>
          <p:pic>
            <p:nvPicPr>
              <p:cNvPr id="204" name="Ink 203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55491" y="2091429"/>
                <a:ext cx="2145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15" name="Ink 214"/>
              <p14:cNvContentPartPr/>
              <p14:nvPr/>
            </p14:nvContentPartPr>
            <p14:xfrm>
              <a:off x="9006651" y="1510029"/>
              <a:ext cx="29160" cy="334080"/>
            </p14:xfrm>
          </p:contentPart>
        </mc:Choice>
        <mc:Fallback>
          <p:pic>
            <p:nvPicPr>
              <p:cNvPr id="215" name="Ink 214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85411" y="1490229"/>
                <a:ext cx="676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31" name="Ink 230"/>
              <p14:cNvContentPartPr/>
              <p14:nvPr/>
            </p14:nvContentPartPr>
            <p14:xfrm>
              <a:off x="7127091" y="-36531"/>
              <a:ext cx="5277240" cy="3447720"/>
            </p14:xfrm>
          </p:contentPart>
        </mc:Choice>
        <mc:Fallback>
          <p:pic>
            <p:nvPicPr>
              <p:cNvPr id="231" name="Ink 230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06931" y="-53811"/>
                <a:ext cx="5318280" cy="34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32" name="Ink 231"/>
              <p14:cNvContentPartPr/>
              <p14:nvPr/>
            </p14:nvContentPartPr>
            <p14:xfrm>
              <a:off x="6989931" y="1642775"/>
              <a:ext cx="435600" cy="24120"/>
            </p14:xfrm>
          </p:contentPart>
        </mc:Choice>
        <mc:Fallback>
          <p:pic>
            <p:nvPicPr>
              <p:cNvPr id="232" name="Ink 23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73731" y="1624415"/>
                <a:ext cx="4651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33" name="Ink 232"/>
              <p14:cNvContentPartPr/>
              <p14:nvPr/>
            </p14:nvContentPartPr>
            <p14:xfrm>
              <a:off x="7295211" y="1548455"/>
              <a:ext cx="213120" cy="307080"/>
            </p14:xfrm>
          </p:contentPart>
        </mc:Choice>
        <mc:Fallback>
          <p:pic>
            <p:nvPicPr>
              <p:cNvPr id="233" name="Ink 232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81171" y="1533335"/>
                <a:ext cx="2469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36" name="Ink 235"/>
              <p14:cNvContentPartPr/>
              <p14:nvPr/>
            </p14:nvContentPartPr>
            <p14:xfrm>
              <a:off x="6767091" y="1094495"/>
              <a:ext cx="396720" cy="68760"/>
            </p14:xfrm>
          </p:contentPart>
        </mc:Choice>
        <mc:Fallback>
          <p:pic>
            <p:nvPicPr>
              <p:cNvPr id="236" name="Ink 23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49451" y="1082975"/>
                <a:ext cx="4255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37" name="Ink 236"/>
              <p14:cNvContentPartPr/>
              <p14:nvPr/>
            </p14:nvContentPartPr>
            <p14:xfrm>
              <a:off x="7057611" y="1023575"/>
              <a:ext cx="166320" cy="204840"/>
            </p14:xfrm>
          </p:contentPart>
        </mc:Choice>
        <mc:Fallback>
          <p:pic>
            <p:nvPicPr>
              <p:cNvPr id="237" name="Ink 236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41051" y="1005935"/>
                <a:ext cx="2026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40" name="Ink 239"/>
              <p14:cNvContentPartPr/>
              <p14:nvPr/>
            </p14:nvContentPartPr>
            <p14:xfrm>
              <a:off x="3158451" y="1086309"/>
              <a:ext cx="1036800" cy="32760"/>
            </p14:xfrm>
          </p:contentPart>
        </mc:Choice>
        <mc:Fallback>
          <p:pic>
            <p:nvPicPr>
              <p:cNvPr id="240" name="Ink 239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43331" y="1066509"/>
                <a:ext cx="10717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41" name="Ink 240"/>
              <p14:cNvContentPartPr/>
              <p14:nvPr/>
            </p14:nvContentPartPr>
            <p14:xfrm>
              <a:off x="48051" y="3377975"/>
              <a:ext cx="11877840" cy="278280"/>
            </p14:xfrm>
          </p:contentPart>
        </mc:Choice>
        <mc:Fallback>
          <p:pic>
            <p:nvPicPr>
              <p:cNvPr id="241" name="Ink 240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051" y="3357095"/>
                <a:ext cx="119167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59" name="Ink 258"/>
              <p14:cNvContentPartPr/>
              <p14:nvPr/>
            </p14:nvContentPartPr>
            <p14:xfrm>
              <a:off x="3006171" y="4346375"/>
              <a:ext cx="2359080" cy="97200"/>
            </p14:xfrm>
          </p:contentPart>
        </mc:Choice>
        <mc:Fallback>
          <p:pic>
            <p:nvPicPr>
              <p:cNvPr id="259" name="Ink 258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95731" y="4325495"/>
                <a:ext cx="23904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61" name="Ink 260"/>
              <p14:cNvContentPartPr/>
              <p14:nvPr/>
            </p14:nvContentPartPr>
            <p14:xfrm>
              <a:off x="6330051" y="4390295"/>
              <a:ext cx="927000" cy="17640"/>
            </p14:xfrm>
          </p:contentPart>
        </mc:Choice>
        <mc:Fallback>
          <p:pic>
            <p:nvPicPr>
              <p:cNvPr id="261" name="Ink 260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12771" y="4369415"/>
                <a:ext cx="9594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63" name="Ink 262"/>
              <p14:cNvContentPartPr/>
              <p14:nvPr/>
            </p14:nvContentPartPr>
            <p14:xfrm>
              <a:off x="3055491" y="5888255"/>
              <a:ext cx="2406960" cy="176400"/>
            </p14:xfrm>
          </p:contentPart>
        </mc:Choice>
        <mc:Fallback>
          <p:pic>
            <p:nvPicPr>
              <p:cNvPr id="263" name="Ink 262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36411" y="5869535"/>
                <a:ext cx="2446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81" name="Ink 280"/>
              <p14:cNvContentPartPr/>
              <p14:nvPr/>
            </p14:nvContentPartPr>
            <p14:xfrm>
              <a:off x="2079891" y="3629255"/>
              <a:ext cx="5103720" cy="2996640"/>
            </p14:xfrm>
          </p:contentPart>
        </mc:Choice>
        <mc:Fallback>
          <p:pic>
            <p:nvPicPr>
              <p:cNvPr id="281" name="Ink 280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59371" y="3608375"/>
                <a:ext cx="5145480" cy="30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87" name="Ink 286"/>
              <p14:cNvContentPartPr/>
              <p14:nvPr/>
            </p14:nvContentPartPr>
            <p14:xfrm>
              <a:off x="2071971" y="624069"/>
              <a:ext cx="844200" cy="855266"/>
            </p14:xfrm>
          </p:contentPart>
        </mc:Choice>
        <mc:Fallback>
          <p:pic>
            <p:nvPicPr>
              <p:cNvPr id="287" name="Ink 286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56851" y="603911"/>
                <a:ext cx="880560" cy="889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95" name="Ink 294"/>
              <p14:cNvContentPartPr/>
              <p14:nvPr/>
            </p14:nvContentPartPr>
            <p14:xfrm>
              <a:off x="4548051" y="4053335"/>
              <a:ext cx="2312640" cy="2389320"/>
            </p14:xfrm>
          </p:contentPart>
        </mc:Choice>
        <mc:Fallback>
          <p:pic>
            <p:nvPicPr>
              <p:cNvPr id="295" name="Ink 294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30411" y="4032455"/>
                <a:ext cx="2351160" cy="24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96" name="Ink 295"/>
              <p14:cNvContentPartPr/>
              <p14:nvPr/>
            </p14:nvContentPartPr>
            <p14:xfrm>
              <a:off x="2984571" y="113495"/>
              <a:ext cx="707760" cy="411120"/>
            </p14:xfrm>
          </p:contentPart>
        </mc:Choice>
        <mc:Fallback>
          <p:pic>
            <p:nvPicPr>
              <p:cNvPr id="296" name="Ink 295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66931" y="101615"/>
                <a:ext cx="7365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97" name="Ink 296"/>
              <p14:cNvContentPartPr/>
              <p14:nvPr/>
            </p14:nvContentPartPr>
            <p14:xfrm>
              <a:off x="3056931" y="-156865"/>
              <a:ext cx="766800" cy="370080"/>
            </p14:xfrm>
          </p:contentPart>
        </mc:Choice>
        <mc:Fallback>
          <p:pic>
            <p:nvPicPr>
              <p:cNvPr id="297" name="Ink 296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040371" y="-168025"/>
                <a:ext cx="79452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99" name="Ink 298"/>
              <p14:cNvContentPartPr/>
              <p14:nvPr/>
            </p14:nvContentPartPr>
            <p14:xfrm>
              <a:off x="11805291" y="44735"/>
              <a:ext cx="317520" cy="2886120"/>
            </p14:xfrm>
          </p:contentPart>
        </mc:Choice>
        <mc:Fallback>
          <p:pic>
            <p:nvPicPr>
              <p:cNvPr id="299" name="Ink 298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785491" y="28175"/>
                <a:ext cx="357840" cy="29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00" name="Ink 299"/>
              <p14:cNvContentPartPr/>
              <p14:nvPr/>
            </p14:nvContentPartPr>
            <p14:xfrm>
              <a:off x="11914731" y="2400309"/>
              <a:ext cx="279000" cy="238680"/>
            </p14:xfrm>
          </p:contentPart>
        </mc:Choice>
        <mc:Fallback>
          <p:pic>
            <p:nvPicPr>
              <p:cNvPr id="300" name="Ink 299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894571" y="2379789"/>
                <a:ext cx="3124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11" name="Ink 310"/>
              <p14:cNvContentPartPr/>
              <p14:nvPr/>
            </p14:nvContentPartPr>
            <p14:xfrm>
              <a:off x="6028371" y="4303175"/>
              <a:ext cx="260280" cy="294840"/>
            </p14:xfrm>
          </p:contentPart>
        </mc:Choice>
        <mc:Fallback>
          <p:pic>
            <p:nvPicPr>
              <p:cNvPr id="311" name="Ink 310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007851" y="4282295"/>
                <a:ext cx="3016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12" name="Ink 311"/>
              <p14:cNvContentPartPr/>
              <p14:nvPr/>
            </p14:nvContentPartPr>
            <p14:xfrm>
              <a:off x="5291091" y="4180415"/>
              <a:ext cx="747720" cy="577800"/>
            </p14:xfrm>
          </p:contentPart>
        </mc:Choice>
        <mc:Fallback>
          <p:pic>
            <p:nvPicPr>
              <p:cNvPr id="312" name="Ink 311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274531" y="4159895"/>
                <a:ext cx="78516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13" name="Ink 312"/>
              <p14:cNvContentPartPr/>
              <p14:nvPr/>
            </p14:nvContentPartPr>
            <p14:xfrm>
              <a:off x="4995531" y="4358615"/>
              <a:ext cx="1674360" cy="1447200"/>
            </p14:xfrm>
          </p:contentPart>
        </mc:Choice>
        <mc:Fallback>
          <p:pic>
            <p:nvPicPr>
              <p:cNvPr id="313" name="Ink 312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74651" y="4338455"/>
                <a:ext cx="1714320" cy="14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14" name="Ink 313"/>
              <p14:cNvContentPartPr/>
              <p14:nvPr/>
            </p14:nvContentPartPr>
            <p14:xfrm>
              <a:off x="5012811" y="4537175"/>
              <a:ext cx="1576080" cy="1224360"/>
            </p14:xfrm>
          </p:contentPart>
        </mc:Choice>
        <mc:Fallback>
          <p:pic>
            <p:nvPicPr>
              <p:cNvPr id="314" name="Ink 313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991931" y="4521335"/>
                <a:ext cx="1612440" cy="12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16" name="Ink 315"/>
              <p14:cNvContentPartPr/>
              <p14:nvPr/>
            </p14:nvContentPartPr>
            <p14:xfrm>
              <a:off x="5340771" y="5689535"/>
              <a:ext cx="637560" cy="642600"/>
            </p14:xfrm>
          </p:contentPart>
        </mc:Choice>
        <mc:Fallback>
          <p:pic>
            <p:nvPicPr>
              <p:cNvPr id="316" name="Ink 315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24571" y="5669015"/>
                <a:ext cx="67464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19" name="Ink 318"/>
              <p14:cNvContentPartPr/>
              <p14:nvPr/>
            </p14:nvContentPartPr>
            <p14:xfrm>
              <a:off x="5965371" y="5778095"/>
              <a:ext cx="302040" cy="249120"/>
            </p14:xfrm>
          </p:contentPart>
        </mc:Choice>
        <mc:Fallback>
          <p:pic>
            <p:nvPicPr>
              <p:cNvPr id="319" name="Ink 318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945211" y="5759375"/>
                <a:ext cx="3430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24" name="Ink 323"/>
              <p14:cNvContentPartPr/>
              <p14:nvPr/>
            </p14:nvContentPartPr>
            <p14:xfrm>
              <a:off x="968571" y="721989"/>
              <a:ext cx="1152360" cy="76946"/>
            </p14:xfrm>
          </p:contentPart>
        </mc:Choice>
        <mc:Fallback>
          <p:pic>
            <p:nvPicPr>
              <p:cNvPr id="324" name="Ink 323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48051" y="704011"/>
                <a:ext cx="1191600" cy="104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35" name="Ink 334"/>
              <p14:cNvContentPartPr/>
              <p14:nvPr/>
            </p14:nvContentPartPr>
            <p14:xfrm>
              <a:off x="10258371" y="1005669"/>
              <a:ext cx="244440" cy="289800"/>
            </p14:xfrm>
          </p:contentPart>
        </mc:Choice>
        <mc:Fallback>
          <p:pic>
            <p:nvPicPr>
              <p:cNvPr id="335" name="Ink 334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238931" y="986229"/>
                <a:ext cx="2779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42" name="Ink 341"/>
              <p14:cNvContentPartPr/>
              <p14:nvPr/>
            </p14:nvContentPartPr>
            <p14:xfrm>
              <a:off x="10682451" y="890015"/>
              <a:ext cx="1326600" cy="1957680"/>
            </p14:xfrm>
          </p:contentPart>
        </mc:Choice>
        <mc:Fallback>
          <p:pic>
            <p:nvPicPr>
              <p:cNvPr id="342" name="Ink 341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663011" y="872735"/>
                <a:ext cx="1356120" cy="19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44" name="Ink 343"/>
              <p14:cNvContentPartPr/>
              <p14:nvPr/>
            </p14:nvContentPartPr>
            <p14:xfrm>
              <a:off x="10223451" y="2553215"/>
              <a:ext cx="1837440" cy="156960"/>
            </p14:xfrm>
          </p:contentPart>
        </mc:Choice>
        <mc:Fallback>
          <p:pic>
            <p:nvPicPr>
              <p:cNvPr id="344" name="Ink 343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205811" y="2534495"/>
                <a:ext cx="1875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45" name="Ink 344"/>
              <p14:cNvContentPartPr/>
              <p14:nvPr/>
            </p14:nvContentPartPr>
            <p14:xfrm>
              <a:off x="10261251" y="2623869"/>
              <a:ext cx="425160" cy="224640"/>
            </p14:xfrm>
          </p:contentPart>
        </mc:Choice>
        <mc:Fallback>
          <p:pic>
            <p:nvPicPr>
              <p:cNvPr id="345" name="Ink 344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249731" y="2608029"/>
                <a:ext cx="4496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55" name="Ink 354"/>
              <p14:cNvContentPartPr/>
              <p14:nvPr/>
            </p14:nvContentPartPr>
            <p14:xfrm>
              <a:off x="9958131" y="808655"/>
              <a:ext cx="1604160" cy="609840"/>
            </p14:xfrm>
          </p:contentPart>
        </mc:Choice>
        <mc:Fallback>
          <p:pic>
            <p:nvPicPr>
              <p:cNvPr id="355" name="Ink 354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937611" y="788135"/>
                <a:ext cx="164520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57" name="Ink 356"/>
              <p14:cNvContentPartPr/>
              <p14:nvPr/>
            </p14:nvContentPartPr>
            <p14:xfrm>
              <a:off x="10191771" y="2003949"/>
              <a:ext cx="181080" cy="251280"/>
            </p14:xfrm>
          </p:contentPart>
        </mc:Choice>
        <mc:Fallback>
          <p:pic>
            <p:nvPicPr>
              <p:cNvPr id="357" name="Ink 356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170891" y="1983069"/>
                <a:ext cx="2228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62" name="Ink 361"/>
              <p14:cNvContentPartPr/>
              <p14:nvPr/>
            </p14:nvContentPartPr>
            <p14:xfrm>
              <a:off x="11979891" y="708935"/>
              <a:ext cx="1381016" cy="557280"/>
            </p14:xfrm>
          </p:contentPart>
        </mc:Choice>
        <mc:Fallback>
          <p:pic>
            <p:nvPicPr>
              <p:cNvPr id="362" name="Ink 361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962610" y="689855"/>
                <a:ext cx="1414857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72" name="Ink 371"/>
              <p14:cNvContentPartPr/>
              <p14:nvPr/>
            </p14:nvContentPartPr>
            <p14:xfrm>
              <a:off x="11160891" y="1920695"/>
              <a:ext cx="44640" cy="331294"/>
            </p14:xfrm>
          </p:contentPart>
        </mc:Choice>
        <mc:Fallback>
          <p:pic>
            <p:nvPicPr>
              <p:cNvPr id="372" name="Ink 371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140011" y="1900889"/>
                <a:ext cx="86760" cy="368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76" name="Ink 375"/>
              <p14:cNvContentPartPr/>
              <p14:nvPr/>
            </p14:nvContentPartPr>
            <p14:xfrm>
              <a:off x="1746171" y="1098549"/>
              <a:ext cx="1702080" cy="1568786"/>
            </p14:xfrm>
          </p:contentPart>
        </mc:Choice>
        <mc:Fallback>
          <p:pic>
            <p:nvPicPr>
              <p:cNvPr id="376" name="Ink 375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725291" y="1080910"/>
                <a:ext cx="1744200" cy="1607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79" name="Ink 378"/>
              <p14:cNvContentPartPr/>
              <p14:nvPr/>
            </p14:nvContentPartPr>
            <p14:xfrm>
              <a:off x="5857029" y="2143895"/>
              <a:ext cx="25560" cy="737640"/>
            </p14:xfrm>
          </p:contentPart>
        </mc:Choice>
        <mc:Fallback>
          <p:pic>
            <p:nvPicPr>
              <p:cNvPr id="379" name="Ink 378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836149" y="2125535"/>
                <a:ext cx="6732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80" name="Ink 379"/>
              <p14:cNvContentPartPr/>
              <p14:nvPr/>
            </p14:nvContentPartPr>
            <p14:xfrm>
              <a:off x="6516549" y="1410575"/>
              <a:ext cx="5462280" cy="1107000"/>
            </p14:xfrm>
          </p:contentPart>
        </mc:Choice>
        <mc:Fallback>
          <p:pic>
            <p:nvPicPr>
              <p:cNvPr id="380" name="Ink 379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495669" y="1389695"/>
                <a:ext cx="5504040" cy="11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403" name="Ink 402"/>
              <p14:cNvContentPartPr/>
              <p14:nvPr/>
            </p14:nvContentPartPr>
            <p14:xfrm>
              <a:off x="2908629" y="981549"/>
              <a:ext cx="216702" cy="1838426"/>
            </p14:xfrm>
          </p:contentPart>
        </mc:Choice>
        <mc:Fallback>
          <p:pic>
            <p:nvPicPr>
              <p:cNvPr id="403" name="Ink 402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888111" y="961390"/>
                <a:ext cx="257019" cy="1879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406" name="Ink 405"/>
              <p14:cNvContentPartPr/>
              <p14:nvPr/>
            </p14:nvContentPartPr>
            <p14:xfrm>
              <a:off x="8984691" y="1025829"/>
              <a:ext cx="278640" cy="207000"/>
            </p14:xfrm>
          </p:contentPart>
        </mc:Choice>
        <mc:Fallback>
          <p:pic>
            <p:nvPicPr>
              <p:cNvPr id="406" name="Ink 405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963811" y="1005669"/>
                <a:ext cx="3204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408" name="Ink 407"/>
              <p14:cNvContentPartPr/>
              <p14:nvPr/>
            </p14:nvContentPartPr>
            <p14:xfrm>
              <a:off x="10283211" y="1607229"/>
              <a:ext cx="33480" cy="225360"/>
            </p14:xfrm>
          </p:contentPart>
        </mc:Choice>
        <mc:Fallback>
          <p:pic>
            <p:nvPicPr>
              <p:cNvPr id="408" name="Ink 407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266651" y="1588149"/>
                <a:ext cx="709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409" name="Ink 408"/>
              <p14:cNvContentPartPr/>
              <p14:nvPr/>
            </p14:nvContentPartPr>
            <p14:xfrm>
              <a:off x="11109771" y="1522895"/>
              <a:ext cx="234720" cy="220774"/>
            </p14:xfrm>
          </p:contentPart>
        </mc:Choice>
        <mc:Fallback>
          <p:pic>
            <p:nvPicPr>
              <p:cNvPr id="409" name="Ink 408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088891" y="1502006"/>
                <a:ext cx="276480" cy="262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410" name="Ink 409"/>
              <p14:cNvContentPartPr/>
              <p14:nvPr/>
            </p14:nvContentPartPr>
            <p14:xfrm>
              <a:off x="9964269" y="1824575"/>
              <a:ext cx="1530360" cy="105480"/>
            </p14:xfrm>
          </p:contentPart>
        </mc:Choice>
        <mc:Fallback>
          <p:pic>
            <p:nvPicPr>
              <p:cNvPr id="410" name="Ink 409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950229" y="1803335"/>
                <a:ext cx="15652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414" name="Ink 413"/>
              <p14:cNvContentPartPr/>
              <p14:nvPr/>
            </p14:nvContentPartPr>
            <p14:xfrm>
              <a:off x="10737531" y="2803055"/>
              <a:ext cx="1201338" cy="1234080"/>
            </p14:xfrm>
          </p:contentPart>
        </mc:Choice>
        <mc:Fallback>
          <p:pic>
            <p:nvPicPr>
              <p:cNvPr id="414" name="Ink 413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718091" y="2782175"/>
                <a:ext cx="1240219" cy="12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439" name="Ink 438"/>
              <p14:cNvContentPartPr/>
              <p14:nvPr/>
            </p14:nvContentPartPr>
            <p14:xfrm>
              <a:off x="769149" y="1230215"/>
              <a:ext cx="1186182" cy="5122440"/>
            </p14:xfrm>
          </p:contentPart>
        </mc:Choice>
        <mc:Fallback>
          <p:pic>
            <p:nvPicPr>
              <p:cNvPr id="439" name="Ink 438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47909" y="1210415"/>
                <a:ext cx="1223981" cy="51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463" name="Ink 462"/>
              <p14:cNvContentPartPr/>
              <p14:nvPr/>
            </p14:nvContentPartPr>
            <p14:xfrm>
              <a:off x="8938611" y="2087829"/>
              <a:ext cx="178560" cy="204840"/>
            </p14:xfrm>
          </p:contentPart>
        </mc:Choice>
        <mc:Fallback>
          <p:pic>
            <p:nvPicPr>
              <p:cNvPr id="463" name="Ink 462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917731" y="2066949"/>
                <a:ext cx="2203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464" name="Ink 463"/>
              <p14:cNvContentPartPr/>
              <p14:nvPr/>
            </p14:nvContentPartPr>
            <p14:xfrm>
              <a:off x="7855731" y="1983069"/>
              <a:ext cx="40320" cy="284040"/>
            </p14:xfrm>
          </p:contentPart>
        </mc:Choice>
        <mc:Fallback>
          <p:pic>
            <p:nvPicPr>
              <p:cNvPr id="464" name="Ink 463"/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836291" y="1963269"/>
                <a:ext cx="8064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465" name="Ink 464"/>
              <p14:cNvContentPartPr/>
              <p14:nvPr/>
            </p14:nvContentPartPr>
            <p14:xfrm>
              <a:off x="6903171" y="2139935"/>
              <a:ext cx="492480" cy="216720"/>
            </p14:xfrm>
          </p:contentPart>
        </mc:Choice>
        <mc:Fallback>
          <p:pic>
            <p:nvPicPr>
              <p:cNvPr id="465" name="Ink 464"/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888771" y="2123735"/>
                <a:ext cx="5266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466" name="Ink 465"/>
              <p14:cNvContentPartPr/>
              <p14:nvPr/>
            </p14:nvContentPartPr>
            <p14:xfrm>
              <a:off x="9053091" y="2585709"/>
              <a:ext cx="25200" cy="364680"/>
            </p14:xfrm>
          </p:contentPart>
        </mc:Choice>
        <mc:Fallback>
          <p:pic>
            <p:nvPicPr>
              <p:cNvPr id="466" name="Ink 465"/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037251" y="2565549"/>
                <a:ext cx="6228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484" name="Ink 483"/>
              <p14:cNvContentPartPr/>
              <p14:nvPr/>
            </p14:nvContentPartPr>
            <p14:xfrm>
              <a:off x="2295189" y="3695135"/>
              <a:ext cx="2091960" cy="1017360"/>
            </p14:xfrm>
          </p:contentPart>
        </mc:Choice>
        <mc:Fallback>
          <p:pic>
            <p:nvPicPr>
              <p:cNvPr id="484" name="Ink 483"/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278989" y="3678215"/>
                <a:ext cx="2129040" cy="10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486" name="Ink 485"/>
              <p14:cNvContentPartPr/>
              <p14:nvPr/>
            </p14:nvContentPartPr>
            <p14:xfrm>
              <a:off x="1060749" y="5240975"/>
              <a:ext cx="3322440" cy="1499040"/>
            </p14:xfrm>
          </p:contentPart>
        </mc:Choice>
        <mc:Fallback>
          <p:pic>
            <p:nvPicPr>
              <p:cNvPr id="486" name="Ink 485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39869" y="5221535"/>
                <a:ext cx="3357360" cy="15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492" name="Ink 491"/>
              <p14:cNvContentPartPr/>
              <p14:nvPr/>
            </p14:nvContentPartPr>
            <p14:xfrm>
              <a:off x="11709" y="419135"/>
              <a:ext cx="2428182" cy="5671800"/>
            </p14:xfrm>
          </p:contentPart>
        </mc:Choice>
        <mc:Fallback>
          <p:pic>
            <p:nvPicPr>
              <p:cNvPr id="492" name="Ink 491"/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-7011" y="404735"/>
                <a:ext cx="2464902" cy="57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510" name="Ink 509"/>
              <p14:cNvContentPartPr/>
              <p14:nvPr/>
            </p14:nvContentPartPr>
            <p14:xfrm>
              <a:off x="8076429" y="4336655"/>
              <a:ext cx="2131920" cy="236880"/>
            </p14:xfrm>
          </p:contentPart>
        </mc:Choice>
        <mc:Fallback>
          <p:pic>
            <p:nvPicPr>
              <p:cNvPr id="510" name="Ink 509"/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058789" y="4315415"/>
                <a:ext cx="21618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518" name="Ink 517"/>
              <p14:cNvContentPartPr/>
              <p14:nvPr/>
            </p14:nvContentPartPr>
            <p14:xfrm>
              <a:off x="8503389" y="5942975"/>
              <a:ext cx="1671480" cy="197280"/>
            </p14:xfrm>
          </p:contentPart>
        </mc:Choice>
        <mc:Fallback>
          <p:pic>
            <p:nvPicPr>
              <p:cNvPr id="518" name="Ink 517"/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486469" y="5928215"/>
                <a:ext cx="17031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519" name="Ink 518"/>
              <p14:cNvContentPartPr/>
              <p14:nvPr/>
            </p14:nvContentPartPr>
            <p14:xfrm>
              <a:off x="1876149" y="3300215"/>
              <a:ext cx="5612400" cy="3568320"/>
            </p14:xfrm>
          </p:contentPart>
        </mc:Choice>
        <mc:Fallback>
          <p:pic>
            <p:nvPicPr>
              <p:cNvPr id="519" name="Ink 518"/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855269" y="3279335"/>
                <a:ext cx="5654160" cy="36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522" name="Ink 521"/>
              <p14:cNvContentPartPr/>
              <p14:nvPr/>
            </p14:nvContentPartPr>
            <p14:xfrm>
              <a:off x="10591731" y="3774429"/>
              <a:ext cx="1662138" cy="787226"/>
            </p14:xfrm>
          </p:contentPart>
        </mc:Choice>
        <mc:Fallback>
          <p:pic>
            <p:nvPicPr>
              <p:cNvPr id="522" name="Ink 521"/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575531" y="3753192"/>
                <a:ext cx="1697418" cy="829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526" name="Ink 525"/>
              <p14:cNvContentPartPr/>
              <p14:nvPr/>
            </p14:nvContentPartPr>
            <p14:xfrm>
              <a:off x="9871749" y="4970349"/>
              <a:ext cx="2608200" cy="1618106"/>
            </p14:xfrm>
          </p:contentPart>
        </mc:Choice>
        <mc:Fallback>
          <p:pic>
            <p:nvPicPr>
              <p:cNvPr id="526" name="Ink 525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850509" y="4949110"/>
                <a:ext cx="2650320" cy="1655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528" name="Ink 527"/>
              <p14:cNvContentPartPr/>
              <p14:nvPr/>
            </p14:nvContentPartPr>
            <p14:xfrm>
              <a:off x="10733949" y="5821295"/>
              <a:ext cx="1498320" cy="72720"/>
            </p14:xfrm>
          </p:contentPart>
        </mc:Choice>
        <mc:Fallback>
          <p:pic>
            <p:nvPicPr>
              <p:cNvPr id="528" name="Ink 527"/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716309" y="5805455"/>
                <a:ext cx="15368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533" name="Ink 532"/>
              <p14:cNvContentPartPr/>
              <p14:nvPr/>
            </p14:nvContentPartPr>
            <p14:xfrm>
              <a:off x="7399251" y="3810429"/>
              <a:ext cx="2916738" cy="2100146"/>
            </p14:xfrm>
          </p:contentPart>
        </mc:Choice>
        <mc:Fallback>
          <p:pic>
            <p:nvPicPr>
              <p:cNvPr id="533" name="Ink 532"/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381611" y="3796030"/>
                <a:ext cx="2955258" cy="2135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540" name="Ink 539"/>
              <p14:cNvContentPartPr/>
              <p14:nvPr/>
            </p14:nvContentPartPr>
            <p14:xfrm>
              <a:off x="6267411" y="5707269"/>
              <a:ext cx="1009818" cy="121586"/>
            </p14:xfrm>
          </p:contentPart>
        </mc:Choice>
        <mc:Fallback>
          <p:pic>
            <p:nvPicPr>
              <p:cNvPr id="540" name="Ink 539"/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252291" y="5693240"/>
                <a:ext cx="1038979" cy="1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544" name="Ink 543"/>
              <p14:cNvContentPartPr/>
              <p14:nvPr/>
            </p14:nvContentPartPr>
            <p14:xfrm>
              <a:off x="4667229" y="4063055"/>
              <a:ext cx="25920" cy="6840"/>
            </p14:xfrm>
          </p:contentPart>
        </mc:Choice>
        <mc:Fallback>
          <p:pic>
            <p:nvPicPr>
              <p:cNvPr id="544" name="Ink 543"/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651389" y="4049375"/>
                <a:ext cx="518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545" name="Ink 544"/>
              <p14:cNvContentPartPr/>
              <p14:nvPr/>
            </p14:nvContentPartPr>
            <p14:xfrm>
              <a:off x="4879269" y="3804215"/>
              <a:ext cx="1481400" cy="218520"/>
            </p14:xfrm>
          </p:contentPart>
        </mc:Choice>
        <mc:Fallback>
          <p:pic>
            <p:nvPicPr>
              <p:cNvPr id="545" name="Ink 544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862349" y="3783695"/>
                <a:ext cx="15152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546" name="Ink 545"/>
              <p14:cNvContentPartPr/>
              <p14:nvPr/>
            </p14:nvContentPartPr>
            <p14:xfrm>
              <a:off x="6032709" y="67415"/>
              <a:ext cx="349200" cy="2985480"/>
            </p14:xfrm>
          </p:contentPart>
        </mc:Choice>
        <mc:Fallback>
          <p:pic>
            <p:nvPicPr>
              <p:cNvPr id="546" name="Ink 545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015429" y="49775"/>
                <a:ext cx="385560" cy="30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548" name="Ink 547"/>
              <p14:cNvContentPartPr/>
              <p14:nvPr/>
            </p14:nvContentPartPr>
            <p14:xfrm>
              <a:off x="2107629" y="2236149"/>
              <a:ext cx="767502" cy="848426"/>
            </p14:xfrm>
          </p:contentPart>
        </mc:Choice>
        <mc:Fallback>
          <p:pic>
            <p:nvPicPr>
              <p:cNvPr id="548" name="Ink 547"/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088549" y="2215991"/>
                <a:ext cx="807821" cy="889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549" name="Ink 548"/>
              <p14:cNvContentPartPr/>
              <p14:nvPr/>
            </p14:nvContentPartPr>
            <p14:xfrm>
              <a:off x="3120669" y="2583549"/>
              <a:ext cx="928422" cy="104306"/>
            </p14:xfrm>
          </p:contentPart>
        </mc:Choice>
        <mc:Fallback>
          <p:pic>
            <p:nvPicPr>
              <p:cNvPr id="549" name="Ink 548"/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108429" y="2563767"/>
                <a:ext cx="960461" cy="140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550" name="Ink 549"/>
              <p14:cNvContentPartPr/>
              <p14:nvPr/>
            </p14:nvContentPartPr>
            <p14:xfrm>
              <a:off x="1306269" y="2845269"/>
              <a:ext cx="819342" cy="61466"/>
            </p14:xfrm>
          </p:contentPart>
        </mc:Choice>
        <mc:Fallback>
          <p:pic>
            <p:nvPicPr>
              <p:cNvPr id="550" name="Ink 549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290069" y="2834126"/>
                <a:ext cx="847061" cy="92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551" name="Ink 550"/>
              <p14:cNvContentPartPr/>
              <p14:nvPr/>
            </p14:nvContentPartPr>
            <p14:xfrm>
              <a:off x="1180269" y="3649775"/>
              <a:ext cx="1343142" cy="2225160"/>
            </p14:xfrm>
          </p:contentPart>
        </mc:Choice>
        <mc:Fallback>
          <p:pic>
            <p:nvPicPr>
              <p:cNvPr id="551" name="Ink 550"/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66229" y="3636095"/>
                <a:ext cx="1374102" cy="22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552" name="Ink 551"/>
              <p14:cNvContentPartPr/>
              <p14:nvPr/>
            </p14:nvContentPartPr>
            <p14:xfrm>
              <a:off x="1425429" y="1300415"/>
              <a:ext cx="113742" cy="182520"/>
            </p14:xfrm>
          </p:contentPart>
        </mc:Choice>
        <mc:Fallback>
          <p:pic>
            <p:nvPicPr>
              <p:cNvPr id="552" name="Ink 551"/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412111" y="1283135"/>
                <a:ext cx="145777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553" name="Ink 552"/>
              <p14:cNvContentPartPr/>
              <p14:nvPr/>
            </p14:nvContentPartPr>
            <p14:xfrm>
              <a:off x="1440549" y="198095"/>
              <a:ext cx="2504880" cy="3060000"/>
            </p14:xfrm>
          </p:contentPart>
        </mc:Choice>
        <mc:Fallback>
          <p:pic>
            <p:nvPicPr>
              <p:cNvPr id="553" name="Ink 552"/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425069" y="182615"/>
                <a:ext cx="2541240" cy="30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554" name="Ink 553"/>
              <p14:cNvContentPartPr/>
              <p14:nvPr/>
            </p14:nvContentPartPr>
            <p14:xfrm>
              <a:off x="6676389" y="-80905"/>
              <a:ext cx="212760" cy="733680"/>
            </p14:xfrm>
          </p:contentPart>
        </mc:Choice>
        <mc:Fallback>
          <p:pic>
            <p:nvPicPr>
              <p:cNvPr id="554" name="Ink 553"/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660189" y="-97465"/>
                <a:ext cx="245520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555" name="Ink 554"/>
              <p14:cNvContentPartPr/>
              <p14:nvPr/>
            </p14:nvContentPartPr>
            <p14:xfrm>
              <a:off x="6882309" y="-33745"/>
              <a:ext cx="261000" cy="818280"/>
            </p14:xfrm>
          </p:contentPart>
        </mc:Choice>
        <mc:Fallback>
          <p:pic>
            <p:nvPicPr>
              <p:cNvPr id="555" name="Ink 554"/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862869" y="-50665"/>
                <a:ext cx="297360" cy="8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556" name="Ink 555"/>
              <p14:cNvContentPartPr/>
              <p14:nvPr/>
            </p14:nvContentPartPr>
            <p14:xfrm>
              <a:off x="5062869" y="3853175"/>
              <a:ext cx="360" cy="360"/>
            </p14:xfrm>
          </p:contentPart>
        </mc:Choice>
        <mc:Fallback>
          <p:pic>
            <p:nvPicPr>
              <p:cNvPr id="556" name="Ink 555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059269" y="3849575"/>
                <a:ext cx="7560" cy="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557" name="Ink 556"/>
              <p14:cNvContentPartPr/>
              <p14:nvPr/>
            </p14:nvContentPartPr>
            <p14:xfrm>
              <a:off x="4949829" y="3717455"/>
              <a:ext cx="1785960" cy="317520"/>
            </p14:xfrm>
          </p:contentPart>
        </mc:Choice>
        <mc:Fallback>
          <p:pic>
            <p:nvPicPr>
              <p:cNvPr id="557" name="Ink 556"/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932189" y="3698375"/>
                <a:ext cx="1822680" cy="3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212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3" name="Ink 42"/>
              <p14:cNvContentPartPr/>
              <p14:nvPr/>
            </p14:nvContentPartPr>
            <p14:xfrm>
              <a:off x="7770051" y="1289349"/>
              <a:ext cx="1619640" cy="162792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9171" y="1272069"/>
                <a:ext cx="1661040" cy="16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" name="Ink 45"/>
              <p14:cNvContentPartPr/>
              <p14:nvPr/>
            </p14:nvContentPartPr>
            <p14:xfrm>
              <a:off x="8886771" y="2854629"/>
              <a:ext cx="1109880" cy="11664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2011" y="2841309"/>
                <a:ext cx="11372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7" name="Ink 46"/>
              <p14:cNvContentPartPr/>
              <p14:nvPr/>
            </p14:nvContentPartPr>
            <p14:xfrm>
              <a:off x="9305091" y="2882709"/>
              <a:ext cx="360" cy="36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85651" y="2863269"/>
                <a:ext cx="392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8" name="Ink 47"/>
              <p14:cNvContentPartPr/>
              <p14:nvPr/>
            </p14:nvContentPartPr>
            <p14:xfrm>
              <a:off x="7919811" y="1412469"/>
              <a:ext cx="1346040" cy="151164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99651" y="1394109"/>
                <a:ext cx="1387080" cy="15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8" name="Ink 57"/>
              <p14:cNvContentPartPr/>
              <p14:nvPr/>
            </p14:nvContentPartPr>
            <p14:xfrm>
              <a:off x="5734971" y="1492029"/>
              <a:ext cx="568440" cy="232236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15531" y="1476549"/>
                <a:ext cx="604080" cy="23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3" name="Ink 82"/>
              <p14:cNvContentPartPr/>
              <p14:nvPr/>
            </p14:nvContentPartPr>
            <p14:xfrm>
              <a:off x="623331" y="2989629"/>
              <a:ext cx="1120320" cy="7092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0731" y="2968749"/>
                <a:ext cx="11476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4" name="Ink 93"/>
              <p14:cNvContentPartPr/>
              <p14:nvPr/>
            </p14:nvContentPartPr>
            <p14:xfrm>
              <a:off x="3572451" y="1141389"/>
              <a:ext cx="793440" cy="69048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58411" y="1121229"/>
                <a:ext cx="82836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7" name="Ink 96"/>
              <p14:cNvContentPartPr/>
              <p14:nvPr/>
            </p14:nvContentPartPr>
            <p14:xfrm>
              <a:off x="8138331" y="972549"/>
              <a:ext cx="784080" cy="617400"/>
            </p14:xfrm>
          </p:contentPart>
        </mc:Choice>
        <mc:Fallback>
          <p:pic>
            <p:nvPicPr>
              <p:cNvPr id="97" name="Ink 9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17451" y="951669"/>
                <a:ext cx="82584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9" name="Ink 98"/>
              <p14:cNvContentPartPr/>
              <p14:nvPr/>
            </p14:nvContentPartPr>
            <p14:xfrm>
              <a:off x="1709811" y="1205469"/>
              <a:ext cx="714600" cy="714240"/>
            </p14:xfrm>
          </p:contentPart>
        </mc:Choice>
        <mc:Fallback>
          <p:pic>
            <p:nvPicPr>
              <p:cNvPr id="99" name="Ink 9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95411" y="1186029"/>
                <a:ext cx="749880" cy="7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2" name="Ink 101"/>
              <p14:cNvContentPartPr/>
              <p14:nvPr/>
            </p14:nvContentPartPr>
            <p14:xfrm>
              <a:off x="2533491" y="1344069"/>
              <a:ext cx="1059840" cy="182160"/>
            </p14:xfrm>
          </p:contentPart>
        </mc:Choice>
        <mc:Fallback>
          <p:pic>
            <p:nvPicPr>
              <p:cNvPr id="102" name="Ink 10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23771" y="1323189"/>
                <a:ext cx="10900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3" name="Ink 102"/>
              <p14:cNvContentPartPr/>
              <p14:nvPr/>
            </p14:nvContentPartPr>
            <p14:xfrm>
              <a:off x="3214971" y="1337229"/>
              <a:ext cx="1664640" cy="1407960"/>
            </p14:xfrm>
          </p:contentPart>
        </mc:Choice>
        <mc:Fallback>
          <p:pic>
            <p:nvPicPr>
              <p:cNvPr id="103" name="Ink 10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94091" y="1317069"/>
                <a:ext cx="1704960" cy="14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4" name="Ink 103"/>
              <p14:cNvContentPartPr/>
              <p14:nvPr/>
            </p14:nvContentPartPr>
            <p14:xfrm>
              <a:off x="3349971" y="1641429"/>
              <a:ext cx="1629360" cy="1460160"/>
            </p14:xfrm>
          </p:contentPart>
        </mc:Choice>
        <mc:Fallback>
          <p:pic>
            <p:nvPicPr>
              <p:cNvPr id="104" name="Ink 10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29451" y="1624149"/>
                <a:ext cx="1670760" cy="14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5" name="Ink 104"/>
              <p14:cNvContentPartPr/>
              <p14:nvPr/>
            </p14:nvContentPartPr>
            <p14:xfrm>
              <a:off x="1275291" y="466029"/>
              <a:ext cx="8624520" cy="3664080"/>
            </p14:xfrm>
          </p:contentPart>
        </mc:Choice>
        <mc:Fallback>
          <p:pic>
            <p:nvPicPr>
              <p:cNvPr id="105" name="Ink 10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54411" y="445149"/>
                <a:ext cx="8664840" cy="37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1" name="Ink 110"/>
              <p14:cNvContentPartPr/>
              <p14:nvPr/>
            </p14:nvContentPartPr>
            <p14:xfrm>
              <a:off x="9896931" y="2801709"/>
              <a:ext cx="1493640" cy="96480"/>
            </p14:xfrm>
          </p:contentPart>
        </mc:Choice>
        <mc:Fallback>
          <p:pic>
            <p:nvPicPr>
              <p:cNvPr id="111" name="Ink 11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86131" y="2781189"/>
                <a:ext cx="15253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3" name="Ink 142"/>
              <p14:cNvContentPartPr/>
              <p14:nvPr/>
            </p14:nvContentPartPr>
            <p14:xfrm>
              <a:off x="535131" y="2183229"/>
              <a:ext cx="1077120" cy="81000"/>
            </p14:xfrm>
          </p:contentPart>
        </mc:Choice>
        <mc:Fallback>
          <p:pic>
            <p:nvPicPr>
              <p:cNvPr id="143" name="Ink 14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9291" y="2163789"/>
                <a:ext cx="11084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8" name="Ink 147"/>
              <p14:cNvContentPartPr/>
              <p14:nvPr/>
            </p14:nvContentPartPr>
            <p14:xfrm>
              <a:off x="891531" y="2169909"/>
              <a:ext cx="2050920" cy="2523240"/>
            </p14:xfrm>
          </p:contentPart>
        </mc:Choice>
        <mc:Fallback>
          <p:pic>
            <p:nvPicPr>
              <p:cNvPr id="148" name="Ink 14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1371" y="2154429"/>
                <a:ext cx="2085120" cy="25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4" name="Ink 173"/>
              <p14:cNvContentPartPr/>
              <p14:nvPr/>
            </p14:nvContentPartPr>
            <p14:xfrm>
              <a:off x="1392651" y="498789"/>
              <a:ext cx="3940560" cy="3269520"/>
            </p14:xfrm>
          </p:contentPart>
        </mc:Choice>
        <mc:Fallback>
          <p:pic>
            <p:nvPicPr>
              <p:cNvPr id="174" name="Ink 17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81131" y="477549"/>
                <a:ext cx="3973320" cy="33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8" name="Ink 187"/>
              <p14:cNvContentPartPr/>
              <p14:nvPr/>
            </p14:nvContentPartPr>
            <p14:xfrm>
              <a:off x="2235051" y="38255"/>
              <a:ext cx="1215720" cy="419760"/>
            </p14:xfrm>
          </p:contentPart>
        </mc:Choice>
        <mc:Fallback>
          <p:pic>
            <p:nvPicPr>
              <p:cNvPr id="188" name="Ink 18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14891" y="19895"/>
                <a:ext cx="12567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73" name="Ink 372"/>
              <p14:cNvContentPartPr/>
              <p14:nvPr/>
            </p14:nvContentPartPr>
            <p14:xfrm>
              <a:off x="6152931" y="3677855"/>
              <a:ext cx="3375000" cy="279000"/>
            </p14:xfrm>
          </p:contentPart>
        </mc:Choice>
        <mc:Fallback>
          <p:pic>
            <p:nvPicPr>
              <p:cNvPr id="373" name="Ink 37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39251" y="3657335"/>
                <a:ext cx="34084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82" name="Ink 381"/>
              <p14:cNvContentPartPr/>
              <p14:nvPr/>
            </p14:nvContentPartPr>
            <p14:xfrm>
              <a:off x="3709971" y="4555175"/>
              <a:ext cx="2040480" cy="96480"/>
            </p14:xfrm>
          </p:contentPart>
        </mc:Choice>
        <mc:Fallback>
          <p:pic>
            <p:nvPicPr>
              <p:cNvPr id="382" name="Ink 38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91611" y="4535015"/>
                <a:ext cx="20797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85" name="Ink 384"/>
              <p14:cNvContentPartPr/>
              <p14:nvPr/>
            </p14:nvContentPartPr>
            <p14:xfrm>
              <a:off x="2425851" y="2605775"/>
              <a:ext cx="2035800" cy="691200"/>
            </p14:xfrm>
          </p:contentPart>
        </mc:Choice>
        <mc:Fallback>
          <p:pic>
            <p:nvPicPr>
              <p:cNvPr id="385" name="Ink 38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05331" y="2584895"/>
                <a:ext cx="207756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93" name="Ink 392"/>
              <p14:cNvContentPartPr/>
              <p14:nvPr/>
            </p14:nvContentPartPr>
            <p14:xfrm>
              <a:off x="9441531" y="3536015"/>
              <a:ext cx="288000" cy="284040"/>
            </p14:xfrm>
          </p:contentPart>
        </mc:Choice>
        <mc:Fallback>
          <p:pic>
            <p:nvPicPr>
              <p:cNvPr id="393" name="Ink 39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24611" y="3518735"/>
                <a:ext cx="3243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95" name="Ink 394"/>
              <p14:cNvContentPartPr/>
              <p14:nvPr/>
            </p14:nvContentPartPr>
            <p14:xfrm>
              <a:off x="5607891" y="4540415"/>
              <a:ext cx="110880" cy="174960"/>
            </p14:xfrm>
          </p:contentPart>
        </mc:Choice>
        <mc:Fallback>
          <p:pic>
            <p:nvPicPr>
              <p:cNvPr id="395" name="Ink 394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94571" y="4522775"/>
                <a:ext cx="1443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15" name="Ink 414"/>
              <p14:cNvContentPartPr/>
              <p14:nvPr/>
            </p14:nvContentPartPr>
            <p14:xfrm>
              <a:off x="-56709" y="847989"/>
              <a:ext cx="1773360" cy="2713226"/>
            </p14:xfrm>
          </p:contentPart>
        </mc:Choice>
        <mc:Fallback>
          <p:pic>
            <p:nvPicPr>
              <p:cNvPr id="415" name="Ink 41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-76149" y="830350"/>
                <a:ext cx="1811160" cy="2751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16" name="Ink 415"/>
              <p14:cNvContentPartPr/>
              <p14:nvPr/>
            </p14:nvContentPartPr>
            <p14:xfrm>
              <a:off x="1584531" y="1816389"/>
              <a:ext cx="854280" cy="1470506"/>
            </p14:xfrm>
          </p:contentPart>
        </mc:Choice>
        <mc:Fallback>
          <p:pic>
            <p:nvPicPr>
              <p:cNvPr id="416" name="Ink 415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63651" y="1796950"/>
                <a:ext cx="896040" cy="1510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26" name="Ink 425"/>
              <p14:cNvContentPartPr/>
              <p14:nvPr/>
            </p14:nvContentPartPr>
            <p14:xfrm>
              <a:off x="10592811" y="1161815"/>
              <a:ext cx="480960" cy="34920"/>
            </p14:xfrm>
          </p:contentPart>
        </mc:Choice>
        <mc:Fallback>
          <p:pic>
            <p:nvPicPr>
              <p:cNvPr id="426" name="Ink 42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576251" y="1143815"/>
                <a:ext cx="517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28" name="Ink 427"/>
              <p14:cNvContentPartPr/>
              <p14:nvPr/>
            </p14:nvContentPartPr>
            <p14:xfrm>
              <a:off x="9049491" y="1197095"/>
              <a:ext cx="1009800" cy="105120"/>
            </p14:xfrm>
          </p:contentPart>
        </mc:Choice>
        <mc:Fallback>
          <p:pic>
            <p:nvPicPr>
              <p:cNvPr id="428" name="Ink 427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35091" y="1175855"/>
                <a:ext cx="10450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29" name="Ink 428"/>
              <p14:cNvContentPartPr/>
              <p14:nvPr/>
            </p14:nvContentPartPr>
            <p14:xfrm>
              <a:off x="9982611" y="1180895"/>
              <a:ext cx="709560" cy="59400"/>
            </p14:xfrm>
          </p:contentPart>
        </mc:Choice>
        <mc:Fallback>
          <p:pic>
            <p:nvPicPr>
              <p:cNvPr id="429" name="Ink 428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971451" y="1163615"/>
                <a:ext cx="7336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53" name="Ink 452"/>
              <p14:cNvContentPartPr/>
              <p14:nvPr/>
            </p14:nvContentPartPr>
            <p14:xfrm>
              <a:off x="1049211" y="3383735"/>
              <a:ext cx="283680" cy="352080"/>
            </p14:xfrm>
          </p:contentPart>
        </mc:Choice>
        <mc:Fallback>
          <p:pic>
            <p:nvPicPr>
              <p:cNvPr id="453" name="Ink 452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36251" y="3363575"/>
                <a:ext cx="31104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60" name="Ink 459"/>
              <p14:cNvContentPartPr/>
              <p14:nvPr/>
            </p14:nvContentPartPr>
            <p14:xfrm>
              <a:off x="5366331" y="813335"/>
              <a:ext cx="399600" cy="2071440"/>
            </p14:xfrm>
          </p:contentPart>
        </mc:Choice>
        <mc:Fallback>
          <p:pic>
            <p:nvPicPr>
              <p:cNvPr id="460" name="Ink 459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46171" y="793535"/>
                <a:ext cx="441000" cy="21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61" name="Ink 460"/>
              <p14:cNvContentPartPr/>
              <p14:nvPr/>
            </p14:nvContentPartPr>
            <p14:xfrm>
              <a:off x="5703291" y="-42291"/>
              <a:ext cx="3769560" cy="3758760"/>
            </p14:xfrm>
          </p:contentPart>
        </mc:Choice>
        <mc:Fallback>
          <p:pic>
            <p:nvPicPr>
              <p:cNvPr id="461" name="Ink 460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84931" y="-63171"/>
                <a:ext cx="3809160" cy="38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69" name="Ink 468"/>
              <p14:cNvContentPartPr/>
              <p14:nvPr/>
            </p14:nvContentPartPr>
            <p14:xfrm>
              <a:off x="5467131" y="5445815"/>
              <a:ext cx="1258200" cy="1457280"/>
            </p14:xfrm>
          </p:contentPart>
        </mc:Choice>
        <mc:Fallback>
          <p:pic>
            <p:nvPicPr>
              <p:cNvPr id="469" name="Ink 468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52731" y="5427815"/>
                <a:ext cx="1290960" cy="14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78" name="Ink 477"/>
              <p14:cNvContentPartPr/>
              <p14:nvPr/>
            </p14:nvContentPartPr>
            <p14:xfrm>
              <a:off x="6791211" y="54455"/>
              <a:ext cx="777960" cy="456934"/>
            </p14:xfrm>
          </p:contentPart>
        </mc:Choice>
        <mc:Fallback>
          <p:pic>
            <p:nvPicPr>
              <p:cNvPr id="478" name="Ink 477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70691" y="33571"/>
                <a:ext cx="819360" cy="498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91" name="Ink 490"/>
              <p14:cNvContentPartPr/>
              <p14:nvPr/>
            </p14:nvContentPartPr>
            <p14:xfrm>
              <a:off x="11159451" y="323375"/>
              <a:ext cx="979920" cy="2265120"/>
            </p14:xfrm>
          </p:contentPart>
        </mc:Choice>
        <mc:Fallback>
          <p:pic>
            <p:nvPicPr>
              <p:cNvPr id="491" name="Ink 490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144331" y="306095"/>
                <a:ext cx="1015920" cy="22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07" name="Ink 506"/>
              <p14:cNvContentPartPr/>
              <p14:nvPr/>
            </p14:nvContentPartPr>
            <p14:xfrm>
              <a:off x="2745531" y="1133109"/>
              <a:ext cx="56880" cy="241106"/>
            </p14:xfrm>
          </p:contentPart>
        </mc:Choice>
        <mc:Fallback>
          <p:pic>
            <p:nvPicPr>
              <p:cNvPr id="507" name="Ink 506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24651" y="1112237"/>
                <a:ext cx="98640" cy="282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08" name="Ink 507"/>
              <p14:cNvContentPartPr/>
              <p14:nvPr/>
            </p14:nvContentPartPr>
            <p14:xfrm>
              <a:off x="4348971" y="1237149"/>
              <a:ext cx="1961280" cy="280800"/>
            </p14:xfrm>
          </p:contentPart>
        </mc:Choice>
        <mc:Fallback>
          <p:pic>
            <p:nvPicPr>
              <p:cNvPr id="508" name="Ink 507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30611" y="1216269"/>
                <a:ext cx="199368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12" name="Ink 511"/>
              <p14:cNvContentPartPr/>
              <p14:nvPr/>
            </p14:nvContentPartPr>
            <p14:xfrm>
              <a:off x="6085971" y="3823295"/>
              <a:ext cx="177480" cy="166680"/>
            </p14:xfrm>
          </p:contentPart>
        </mc:Choice>
        <mc:Fallback>
          <p:pic>
            <p:nvPicPr>
              <p:cNvPr id="512" name="Ink 511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67971" y="3808175"/>
                <a:ext cx="210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16" name="Ink 515"/>
              <p14:cNvContentPartPr/>
              <p14:nvPr/>
            </p14:nvContentPartPr>
            <p14:xfrm>
              <a:off x="5615451" y="1479335"/>
              <a:ext cx="37440" cy="172440"/>
            </p14:xfrm>
          </p:contentPart>
        </mc:Choice>
        <mc:Fallback>
          <p:pic>
            <p:nvPicPr>
              <p:cNvPr id="516" name="Ink 515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01771" y="1458455"/>
                <a:ext cx="662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17" name="Ink 516"/>
              <p14:cNvContentPartPr/>
              <p14:nvPr/>
            </p14:nvContentPartPr>
            <p14:xfrm>
              <a:off x="4386771" y="2877215"/>
              <a:ext cx="229320" cy="212040"/>
            </p14:xfrm>
          </p:contentPart>
        </mc:Choice>
        <mc:Fallback>
          <p:pic>
            <p:nvPicPr>
              <p:cNvPr id="517" name="Ink 516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73451" y="2858135"/>
                <a:ext cx="2635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18" name="Ink 517"/>
              <p14:cNvContentPartPr/>
              <p14:nvPr/>
            </p14:nvContentPartPr>
            <p14:xfrm>
              <a:off x="5877531" y="2728895"/>
              <a:ext cx="11880" cy="12240"/>
            </p14:xfrm>
          </p:contentPart>
        </mc:Choice>
        <mc:Fallback>
          <p:pic>
            <p:nvPicPr>
              <p:cNvPr id="518" name="Ink 517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60971" y="2711615"/>
                <a:ext cx="457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19" name="Ink 518"/>
              <p14:cNvContentPartPr/>
              <p14:nvPr/>
            </p14:nvContentPartPr>
            <p14:xfrm>
              <a:off x="5377851" y="2891255"/>
              <a:ext cx="360" cy="18000"/>
            </p14:xfrm>
          </p:contentPart>
        </mc:Choice>
        <mc:Fallback>
          <p:pic>
            <p:nvPicPr>
              <p:cNvPr id="519" name="Ink 518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61651" y="2875055"/>
                <a:ext cx="327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27" name="Ink 526"/>
              <p14:cNvContentPartPr/>
              <p14:nvPr/>
            </p14:nvContentPartPr>
            <p14:xfrm>
              <a:off x="10434051" y="382775"/>
              <a:ext cx="1335240" cy="428400"/>
            </p14:xfrm>
          </p:contentPart>
        </mc:Choice>
        <mc:Fallback>
          <p:pic>
            <p:nvPicPr>
              <p:cNvPr id="527" name="Ink 526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416411" y="361895"/>
                <a:ext cx="137412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28" name="Ink 527"/>
              <p14:cNvContentPartPr/>
              <p14:nvPr/>
            </p14:nvContentPartPr>
            <p14:xfrm>
              <a:off x="7180011" y="1180895"/>
              <a:ext cx="1027080" cy="149494"/>
            </p14:xfrm>
          </p:contentPart>
        </mc:Choice>
        <mc:Fallback>
          <p:pic>
            <p:nvPicPr>
              <p:cNvPr id="528" name="Ink 527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63811" y="1160722"/>
                <a:ext cx="1062720" cy="187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34" name="Ink 533"/>
              <p14:cNvContentPartPr/>
              <p14:nvPr/>
            </p14:nvContentPartPr>
            <p14:xfrm>
              <a:off x="6821451" y="3073055"/>
              <a:ext cx="1297440" cy="52920"/>
            </p14:xfrm>
          </p:contentPart>
        </mc:Choice>
        <mc:Fallback>
          <p:pic>
            <p:nvPicPr>
              <p:cNvPr id="534" name="Ink 533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809211" y="3052175"/>
                <a:ext cx="13237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40" name="Ink 539"/>
              <p14:cNvContentPartPr/>
              <p14:nvPr/>
            </p14:nvContentPartPr>
            <p14:xfrm>
              <a:off x="1445931" y="825309"/>
              <a:ext cx="1440" cy="43466"/>
            </p14:xfrm>
          </p:contentPart>
        </mc:Choice>
        <mc:Fallback>
          <p:pic>
            <p:nvPicPr>
              <p:cNvPr id="540" name="Ink 539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420971" y="806270"/>
                <a:ext cx="51840" cy="74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41" name="Ink 540"/>
              <p14:cNvContentPartPr/>
              <p14:nvPr/>
            </p14:nvContentPartPr>
            <p14:xfrm>
              <a:off x="1488771" y="1119789"/>
              <a:ext cx="21240" cy="63986"/>
            </p14:xfrm>
          </p:contentPart>
        </mc:Choice>
        <mc:Fallback>
          <p:pic>
            <p:nvPicPr>
              <p:cNvPr id="541" name="Ink 540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479250" y="1104691"/>
                <a:ext cx="46142" cy="88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43" name="Ink 542"/>
              <p14:cNvContentPartPr/>
              <p14:nvPr/>
            </p14:nvContentPartPr>
            <p14:xfrm>
              <a:off x="894771" y="901269"/>
              <a:ext cx="439560" cy="468986"/>
            </p14:xfrm>
          </p:contentPart>
        </mc:Choice>
        <mc:Fallback>
          <p:pic>
            <p:nvPicPr>
              <p:cNvPr id="543" name="Ink 542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76396" y="885072"/>
                <a:ext cx="475950" cy="503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44" name="Ink 543"/>
              <p14:cNvContentPartPr/>
              <p14:nvPr/>
            </p14:nvContentPartPr>
            <p14:xfrm>
              <a:off x="5683851" y="3803855"/>
              <a:ext cx="83880" cy="893520"/>
            </p14:xfrm>
          </p:contentPart>
        </mc:Choice>
        <mc:Fallback>
          <p:pic>
            <p:nvPicPr>
              <p:cNvPr id="544" name="Ink 543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666571" y="3791615"/>
                <a:ext cx="111240" cy="9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9" name="Ink 548"/>
              <p14:cNvContentPartPr/>
              <p14:nvPr/>
            </p14:nvContentPartPr>
            <p14:xfrm>
              <a:off x="150291" y="5471375"/>
              <a:ext cx="5284440" cy="1499040"/>
            </p14:xfrm>
          </p:contentPart>
        </mc:Choice>
        <mc:Fallback>
          <p:pic>
            <p:nvPicPr>
              <p:cNvPr id="549" name="Ink 548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29771" y="5454455"/>
                <a:ext cx="5323320" cy="15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0" name="Ink 549"/>
              <p14:cNvContentPartPr/>
              <p14:nvPr/>
            </p14:nvContentPartPr>
            <p14:xfrm>
              <a:off x="1750851" y="2643309"/>
              <a:ext cx="22320" cy="611186"/>
            </p14:xfrm>
          </p:contentPart>
        </mc:Choice>
        <mc:Fallback>
          <p:pic>
            <p:nvPicPr>
              <p:cNvPr id="550" name="Ink 549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732131" y="2626392"/>
                <a:ext cx="61920" cy="648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2" name="Ink 551"/>
              <p14:cNvContentPartPr/>
              <p14:nvPr/>
            </p14:nvContentPartPr>
            <p14:xfrm>
              <a:off x="84771" y="4347455"/>
              <a:ext cx="7362360" cy="1357920"/>
            </p14:xfrm>
          </p:contentPart>
        </mc:Choice>
        <mc:Fallback>
          <p:pic>
            <p:nvPicPr>
              <p:cNvPr id="552" name="Ink 551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3891" y="4328375"/>
                <a:ext cx="7404120" cy="13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55" name="Ink 554"/>
              <p14:cNvContentPartPr/>
              <p14:nvPr/>
            </p14:nvContentPartPr>
            <p14:xfrm>
              <a:off x="6287211" y="1005575"/>
              <a:ext cx="761760" cy="650254"/>
            </p14:xfrm>
          </p:contentPart>
        </mc:Choice>
        <mc:Fallback>
          <p:pic>
            <p:nvPicPr>
              <p:cNvPr id="555" name="Ink 554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272451" y="985412"/>
                <a:ext cx="797760" cy="691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56" name="Ink 555"/>
              <p14:cNvContentPartPr/>
              <p14:nvPr/>
            </p14:nvContentPartPr>
            <p14:xfrm>
              <a:off x="7379451" y="874895"/>
              <a:ext cx="86760" cy="336334"/>
            </p14:xfrm>
          </p:contentPart>
        </mc:Choice>
        <mc:Fallback>
          <p:pic>
            <p:nvPicPr>
              <p:cNvPr id="556" name="Ink 555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359291" y="854729"/>
                <a:ext cx="128160" cy="377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57" name="Ink 556"/>
              <p14:cNvContentPartPr/>
              <p14:nvPr/>
            </p14:nvContentPartPr>
            <p14:xfrm>
              <a:off x="7035651" y="1279535"/>
              <a:ext cx="176400" cy="190534"/>
            </p14:xfrm>
          </p:contentPart>
        </mc:Choice>
        <mc:Fallback>
          <p:pic>
            <p:nvPicPr>
              <p:cNvPr id="557" name="Ink 556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16211" y="1264408"/>
                <a:ext cx="216000" cy="225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58" name="Ink 557"/>
              <p14:cNvContentPartPr/>
              <p14:nvPr/>
            </p14:nvContentPartPr>
            <p14:xfrm>
              <a:off x="2424411" y="1463229"/>
              <a:ext cx="178200" cy="212666"/>
            </p14:xfrm>
          </p:contentPart>
        </mc:Choice>
        <mc:Fallback>
          <p:pic>
            <p:nvPicPr>
              <p:cNvPr id="558" name="Ink 557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410703" y="1442718"/>
                <a:ext cx="212469" cy="253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60" name="Ink 559"/>
              <p14:cNvContentPartPr/>
              <p14:nvPr/>
            </p14:nvContentPartPr>
            <p14:xfrm>
              <a:off x="7140771" y="2740415"/>
              <a:ext cx="174240" cy="266134"/>
            </p14:xfrm>
          </p:contentPart>
        </mc:Choice>
        <mc:Fallback>
          <p:pic>
            <p:nvPicPr>
              <p:cNvPr id="560" name="Ink 559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120251" y="2719888"/>
                <a:ext cx="216000" cy="307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61" name="Ink 560"/>
              <p14:cNvContentPartPr/>
              <p14:nvPr/>
            </p14:nvContentPartPr>
            <p14:xfrm>
              <a:off x="8923851" y="1235975"/>
              <a:ext cx="205200" cy="177214"/>
            </p14:xfrm>
          </p:contentPart>
        </mc:Choice>
        <mc:Fallback>
          <p:pic>
            <p:nvPicPr>
              <p:cNvPr id="561" name="Ink 560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903691" y="1217245"/>
                <a:ext cx="245160" cy="216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562" name="Ink 561"/>
              <p14:cNvContentPartPr/>
              <p14:nvPr/>
            </p14:nvContentPartPr>
            <p14:xfrm>
              <a:off x="6222771" y="2886215"/>
              <a:ext cx="620640" cy="575640"/>
            </p14:xfrm>
          </p:contentPart>
        </mc:Choice>
        <mc:Fallback>
          <p:pic>
            <p:nvPicPr>
              <p:cNvPr id="562" name="Ink 561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208011" y="2866055"/>
                <a:ext cx="65628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563" name="Ink 562"/>
              <p14:cNvContentPartPr/>
              <p14:nvPr/>
            </p14:nvContentPartPr>
            <p14:xfrm>
              <a:off x="6256971" y="2921135"/>
              <a:ext cx="87120" cy="528840"/>
            </p14:xfrm>
          </p:contentPart>
        </mc:Choice>
        <mc:Fallback>
          <p:pic>
            <p:nvPicPr>
              <p:cNvPr id="563" name="Ink 562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238971" y="2903135"/>
                <a:ext cx="12636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564" name="Ink 563"/>
              <p14:cNvContentPartPr/>
              <p14:nvPr/>
            </p14:nvContentPartPr>
            <p14:xfrm>
              <a:off x="4574691" y="3020135"/>
              <a:ext cx="1701720" cy="93600"/>
            </p14:xfrm>
          </p:contentPart>
        </mc:Choice>
        <mc:Fallback>
          <p:pic>
            <p:nvPicPr>
              <p:cNvPr id="564" name="Ink 563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559211" y="2999255"/>
                <a:ext cx="17294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565" name="Ink 564"/>
              <p14:cNvContentPartPr/>
              <p14:nvPr/>
            </p14:nvContentPartPr>
            <p14:xfrm>
              <a:off x="6741531" y="3010055"/>
              <a:ext cx="218520" cy="181800"/>
            </p14:xfrm>
          </p:contentPart>
        </mc:Choice>
        <mc:Fallback>
          <p:pic>
            <p:nvPicPr>
              <p:cNvPr id="565" name="Ink 564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721731" y="2989895"/>
                <a:ext cx="2584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567" name="Ink 566"/>
              <p14:cNvContentPartPr/>
              <p14:nvPr/>
            </p14:nvContentPartPr>
            <p14:xfrm>
              <a:off x="5830731" y="3119135"/>
              <a:ext cx="31320" cy="192600"/>
            </p14:xfrm>
          </p:contentPart>
        </mc:Choice>
        <mc:Fallback>
          <p:pic>
            <p:nvPicPr>
              <p:cNvPr id="567" name="Ink 566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10211" y="3098255"/>
                <a:ext cx="723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568" name="Ink 567"/>
              <p14:cNvContentPartPr/>
              <p14:nvPr/>
            </p14:nvContentPartPr>
            <p14:xfrm>
              <a:off x="5730651" y="3282935"/>
              <a:ext cx="603360" cy="87120"/>
            </p14:xfrm>
          </p:contentPart>
        </mc:Choice>
        <mc:Fallback>
          <p:pic>
            <p:nvPicPr>
              <p:cNvPr id="568" name="Ink 567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709771" y="3264215"/>
                <a:ext cx="6397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569" name="Ink 568"/>
              <p14:cNvContentPartPr/>
              <p14:nvPr/>
            </p14:nvContentPartPr>
            <p14:xfrm>
              <a:off x="9372411" y="4522775"/>
              <a:ext cx="43920" cy="801720"/>
            </p14:xfrm>
          </p:contentPart>
        </mc:Choice>
        <mc:Fallback>
          <p:pic>
            <p:nvPicPr>
              <p:cNvPr id="569" name="Ink 568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351531" y="4505495"/>
                <a:ext cx="82080" cy="83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570" name="Ink 569"/>
              <p14:cNvContentPartPr/>
              <p14:nvPr/>
            </p14:nvContentPartPr>
            <p14:xfrm>
              <a:off x="8697051" y="2893775"/>
              <a:ext cx="228240" cy="153814"/>
            </p14:xfrm>
          </p:contentPart>
        </mc:Choice>
        <mc:Fallback>
          <p:pic>
            <p:nvPicPr>
              <p:cNvPr id="570" name="Ink 569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682291" y="2873963"/>
                <a:ext cx="262080" cy="190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571" name="Ink 570"/>
              <p14:cNvContentPartPr/>
              <p14:nvPr/>
            </p14:nvContentPartPr>
            <p14:xfrm>
              <a:off x="9152091" y="4634375"/>
              <a:ext cx="552600" cy="376560"/>
            </p14:xfrm>
          </p:contentPart>
        </mc:Choice>
        <mc:Fallback>
          <p:pic>
            <p:nvPicPr>
              <p:cNvPr id="571" name="Ink 570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134451" y="4613495"/>
                <a:ext cx="59112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575" name="Ink 574"/>
              <p14:cNvContentPartPr/>
              <p14:nvPr/>
            </p14:nvContentPartPr>
            <p14:xfrm>
              <a:off x="10421091" y="2132735"/>
              <a:ext cx="361440" cy="497880"/>
            </p14:xfrm>
          </p:contentPart>
        </mc:Choice>
        <mc:Fallback>
          <p:pic>
            <p:nvPicPr>
              <p:cNvPr id="575" name="Ink 574"/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400211" y="2115095"/>
                <a:ext cx="39636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576" name="Ink 575"/>
              <p14:cNvContentPartPr/>
              <p14:nvPr/>
            </p14:nvContentPartPr>
            <p14:xfrm>
              <a:off x="8099451" y="2710535"/>
              <a:ext cx="651240" cy="623254"/>
            </p14:xfrm>
          </p:contentPart>
        </mc:Choice>
        <mc:Fallback>
          <p:pic>
            <p:nvPicPr>
              <p:cNvPr id="576" name="Ink 575"/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082891" y="2689652"/>
                <a:ext cx="689040" cy="665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577" name="Ink 576"/>
              <p14:cNvContentPartPr/>
              <p14:nvPr/>
            </p14:nvContentPartPr>
            <p14:xfrm>
              <a:off x="8121771" y="2812415"/>
              <a:ext cx="68760" cy="461974"/>
            </p14:xfrm>
          </p:contentPart>
        </mc:Choice>
        <mc:Fallback>
          <p:pic>
            <p:nvPicPr>
              <p:cNvPr id="577" name="Ink 576"/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101251" y="2794411"/>
                <a:ext cx="110160" cy="500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578" name="Ink 577"/>
              <p14:cNvContentPartPr/>
              <p14:nvPr/>
            </p14:nvContentPartPr>
            <p14:xfrm>
              <a:off x="10322811" y="4341695"/>
              <a:ext cx="162000" cy="154800"/>
            </p14:xfrm>
          </p:contentPart>
        </mc:Choice>
        <mc:Fallback>
          <p:pic>
            <p:nvPicPr>
              <p:cNvPr id="578" name="Ink 577"/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312371" y="4323695"/>
                <a:ext cx="1886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579" name="Ink 578"/>
              <p14:cNvContentPartPr/>
              <p14:nvPr/>
            </p14:nvContentPartPr>
            <p14:xfrm>
              <a:off x="10397691" y="4406495"/>
              <a:ext cx="160560" cy="68400"/>
            </p14:xfrm>
          </p:contentPart>
        </mc:Choice>
        <mc:Fallback>
          <p:pic>
            <p:nvPicPr>
              <p:cNvPr id="579" name="Ink 578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379691" y="4388495"/>
                <a:ext cx="1922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580" name="Ink 579"/>
              <p14:cNvContentPartPr/>
              <p14:nvPr/>
            </p14:nvContentPartPr>
            <p14:xfrm>
              <a:off x="10344411" y="4443215"/>
              <a:ext cx="115200" cy="866520"/>
            </p14:xfrm>
          </p:contentPart>
        </mc:Choice>
        <mc:Fallback>
          <p:pic>
            <p:nvPicPr>
              <p:cNvPr id="580" name="Ink 579"/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328931" y="4422335"/>
                <a:ext cx="15156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582" name="Ink 581"/>
              <p14:cNvContentPartPr/>
              <p14:nvPr/>
            </p14:nvContentPartPr>
            <p14:xfrm>
              <a:off x="10364931" y="3713855"/>
              <a:ext cx="815400" cy="39240"/>
            </p14:xfrm>
          </p:contentPart>
        </mc:Choice>
        <mc:Fallback>
          <p:pic>
            <p:nvPicPr>
              <p:cNvPr id="582" name="Ink 581"/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346931" y="3692975"/>
                <a:ext cx="8542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584" name="Ink 583"/>
              <p14:cNvContentPartPr/>
              <p14:nvPr/>
            </p14:nvContentPartPr>
            <p14:xfrm>
              <a:off x="11349891" y="4414415"/>
              <a:ext cx="651240" cy="31680"/>
            </p14:xfrm>
          </p:contentPart>
        </mc:Choice>
        <mc:Fallback>
          <p:pic>
            <p:nvPicPr>
              <p:cNvPr id="584" name="Ink 583"/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330451" y="4393535"/>
                <a:ext cx="691560" cy="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01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896091" y="1234269"/>
              <a:ext cx="2126880" cy="2310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5211" y="1213749"/>
                <a:ext cx="2168640" cy="23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2296971" y="1629909"/>
              <a:ext cx="1741320" cy="14040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3291" y="1612629"/>
                <a:ext cx="17708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/>
              <p14:cNvContentPartPr/>
              <p14:nvPr/>
            </p14:nvContentPartPr>
            <p14:xfrm>
              <a:off x="2498931" y="3228669"/>
              <a:ext cx="1414080" cy="7992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0931" y="3209229"/>
                <a:ext cx="14457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5974011" y="1390149"/>
              <a:ext cx="1355400" cy="11772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55291" y="1369269"/>
                <a:ext cx="13950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/>
              <p14:cNvContentPartPr/>
              <p14:nvPr/>
            </p14:nvContentPartPr>
            <p14:xfrm>
              <a:off x="7363971" y="777789"/>
              <a:ext cx="376560" cy="40464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44531" y="759069"/>
                <a:ext cx="41004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/>
              <p14:cNvContentPartPr/>
              <p14:nvPr/>
            </p14:nvContentPartPr>
            <p14:xfrm>
              <a:off x="6127731" y="3041109"/>
              <a:ext cx="967320" cy="6732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11891" y="3020589"/>
                <a:ext cx="9954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/>
              <p14:cNvContentPartPr/>
              <p14:nvPr/>
            </p14:nvContentPartPr>
            <p14:xfrm>
              <a:off x="7510851" y="2614509"/>
              <a:ext cx="564840" cy="3384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92491" y="2593629"/>
                <a:ext cx="5972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/>
              <p14:cNvContentPartPr/>
              <p14:nvPr/>
            </p14:nvContentPartPr>
            <p14:xfrm>
              <a:off x="7399971" y="2822229"/>
              <a:ext cx="598320" cy="45540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79091" y="2802069"/>
                <a:ext cx="63324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/>
              <p14:cNvContentPartPr/>
              <p14:nvPr/>
            </p14:nvContentPartPr>
            <p14:xfrm>
              <a:off x="1923291" y="2151909"/>
              <a:ext cx="2242080" cy="49104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05291" y="2133549"/>
                <a:ext cx="228096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" name="Ink 33"/>
              <p14:cNvContentPartPr/>
              <p14:nvPr/>
            </p14:nvContentPartPr>
            <p14:xfrm>
              <a:off x="2401371" y="4861269"/>
              <a:ext cx="3002040" cy="99972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82291" y="4840029"/>
                <a:ext cx="3037680" cy="10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/>
              <p14:cNvContentPartPr/>
              <p14:nvPr/>
            </p14:nvContentPartPr>
            <p14:xfrm>
              <a:off x="973251" y="5616189"/>
              <a:ext cx="679680" cy="51264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52371" y="5595655"/>
                <a:ext cx="721440" cy="552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Ink 39"/>
              <p14:cNvContentPartPr/>
              <p14:nvPr/>
            </p14:nvContentPartPr>
            <p14:xfrm>
              <a:off x="7039611" y="4550949"/>
              <a:ext cx="3357360" cy="115668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25211" y="4529709"/>
                <a:ext cx="3392640" cy="11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" name="Ink 41"/>
              <p14:cNvContentPartPr/>
              <p14:nvPr/>
            </p14:nvContentPartPr>
            <p14:xfrm>
              <a:off x="2609811" y="4771629"/>
              <a:ext cx="2706480" cy="40536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90371" y="4750730"/>
                <a:ext cx="2745720" cy="445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5" name="Ink 44"/>
              <p14:cNvContentPartPr/>
              <p14:nvPr/>
            </p14:nvContentPartPr>
            <p14:xfrm>
              <a:off x="7435971" y="5042709"/>
              <a:ext cx="235800" cy="27252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15091" y="5024349"/>
                <a:ext cx="2692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6" name="Ink 45"/>
              <p14:cNvContentPartPr/>
              <p14:nvPr/>
            </p14:nvContentPartPr>
            <p14:xfrm>
              <a:off x="7651611" y="5004549"/>
              <a:ext cx="243000" cy="17640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30731" y="4987269"/>
                <a:ext cx="2779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9" name="Ink 48"/>
              <p14:cNvContentPartPr/>
              <p14:nvPr/>
            </p14:nvContentPartPr>
            <p14:xfrm>
              <a:off x="7517331" y="4769109"/>
              <a:ext cx="212760" cy="89064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00411" y="4753989"/>
                <a:ext cx="250560" cy="9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4" name="Ink 53"/>
              <p14:cNvContentPartPr/>
              <p14:nvPr/>
            </p14:nvContentPartPr>
            <p14:xfrm>
              <a:off x="8252451" y="4849029"/>
              <a:ext cx="410400" cy="27828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35171" y="4833549"/>
                <a:ext cx="44280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5" name="Ink 54"/>
              <p14:cNvContentPartPr/>
              <p14:nvPr/>
            </p14:nvContentPartPr>
            <p14:xfrm>
              <a:off x="8385291" y="4709349"/>
              <a:ext cx="136800" cy="84636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68731" y="4690989"/>
                <a:ext cx="173520" cy="88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6" name="Ink 55"/>
              <p14:cNvContentPartPr/>
              <p14:nvPr/>
            </p14:nvContentPartPr>
            <p14:xfrm>
              <a:off x="9288171" y="4836789"/>
              <a:ext cx="199440" cy="26316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73771" y="4817709"/>
                <a:ext cx="2329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7" name="Ink 56"/>
              <p14:cNvContentPartPr/>
              <p14:nvPr/>
            </p14:nvContentPartPr>
            <p14:xfrm>
              <a:off x="9393651" y="4558509"/>
              <a:ext cx="271800" cy="86940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73131" y="4538709"/>
                <a:ext cx="312480" cy="9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8" name="Ink 57"/>
              <p14:cNvContentPartPr/>
              <p14:nvPr/>
            </p14:nvContentPartPr>
            <p14:xfrm>
              <a:off x="9453771" y="4902669"/>
              <a:ext cx="429480" cy="26208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34331" y="4882869"/>
                <a:ext cx="4640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3" name="Ink 62"/>
              <p14:cNvContentPartPr/>
              <p14:nvPr/>
            </p14:nvContentPartPr>
            <p14:xfrm>
              <a:off x="1600011" y="1378269"/>
              <a:ext cx="579240" cy="211104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86331" y="1363146"/>
                <a:ext cx="608040" cy="214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4" name="Ink 63"/>
              <p14:cNvContentPartPr/>
              <p14:nvPr/>
            </p14:nvContentPartPr>
            <p14:xfrm>
              <a:off x="1145691" y="1530549"/>
              <a:ext cx="89280" cy="41256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25891" y="1511469"/>
                <a:ext cx="12996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5" name="Ink 64"/>
              <p14:cNvContentPartPr/>
              <p14:nvPr/>
            </p14:nvContentPartPr>
            <p14:xfrm>
              <a:off x="1192851" y="2784069"/>
              <a:ext cx="113760" cy="60588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72691" y="2765349"/>
                <a:ext cx="154800" cy="6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94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789091" y="477909"/>
              <a:ext cx="1475640" cy="1746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8211" y="457029"/>
                <a:ext cx="1517760" cy="17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1709811" y="669789"/>
              <a:ext cx="1096560" cy="115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6491" y="649629"/>
                <a:ext cx="11275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/>
              <p14:cNvContentPartPr/>
              <p14:nvPr/>
            </p14:nvContentPartPr>
            <p14:xfrm>
              <a:off x="5741091" y="331389"/>
              <a:ext cx="1889640" cy="18716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22011" y="310869"/>
                <a:ext cx="1929600" cy="19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/>
              <p14:cNvContentPartPr/>
              <p14:nvPr/>
            </p14:nvContentPartPr>
            <p14:xfrm>
              <a:off x="2249091" y="106389"/>
              <a:ext cx="3571200" cy="58680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28211" y="85509"/>
                <a:ext cx="360828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/>
              <p14:cNvContentPartPr/>
              <p14:nvPr/>
            </p14:nvContentPartPr>
            <p14:xfrm>
              <a:off x="2113731" y="1942749"/>
              <a:ext cx="3628800" cy="70128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92851" y="1921869"/>
                <a:ext cx="366552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4"/>
              <p14:cNvContentPartPr/>
              <p14:nvPr/>
            </p14:nvContentPartPr>
            <p14:xfrm>
              <a:off x="1858131" y="1283229"/>
              <a:ext cx="901440" cy="4320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42651" y="1265589"/>
                <a:ext cx="9352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6" name="Ink 55"/>
              <p14:cNvContentPartPr/>
              <p14:nvPr/>
            </p14:nvContentPartPr>
            <p14:xfrm>
              <a:off x="1205451" y="407709"/>
              <a:ext cx="3232440" cy="83340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85291" y="387909"/>
                <a:ext cx="3272400" cy="87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2" name="Ink 61"/>
              <p14:cNvContentPartPr/>
              <p14:nvPr/>
            </p14:nvContentPartPr>
            <p14:xfrm>
              <a:off x="4106691" y="670509"/>
              <a:ext cx="1738080" cy="74088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85811" y="649629"/>
                <a:ext cx="1779840" cy="7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4" name="Ink 63"/>
              <p14:cNvContentPartPr/>
              <p14:nvPr/>
            </p14:nvContentPartPr>
            <p14:xfrm>
              <a:off x="1629891" y="1962909"/>
              <a:ext cx="1248840" cy="9180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17291" y="1947429"/>
                <a:ext cx="12744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0" name="Ink 69"/>
              <p14:cNvContentPartPr/>
              <p14:nvPr/>
            </p14:nvContentPartPr>
            <p14:xfrm>
              <a:off x="1496331" y="257229"/>
              <a:ext cx="64080" cy="240120"/>
            </p14:xfrm>
          </p:contentPart>
        </mc:Choice>
        <mc:Fallback>
          <p:pic>
            <p:nvPicPr>
              <p:cNvPr id="70" name="Ink 6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77971" y="236709"/>
                <a:ext cx="1033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4" name="Ink 73"/>
              <p14:cNvContentPartPr/>
              <p14:nvPr/>
            </p14:nvContentPartPr>
            <p14:xfrm>
              <a:off x="1398771" y="2032029"/>
              <a:ext cx="56880" cy="367560"/>
            </p14:xfrm>
          </p:contentPart>
        </mc:Choice>
        <mc:Fallback>
          <p:pic>
            <p:nvPicPr>
              <p:cNvPr id="74" name="Ink 7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78971" y="2015829"/>
                <a:ext cx="9648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8" name="Ink 107"/>
              <p14:cNvContentPartPr/>
              <p14:nvPr/>
            </p14:nvContentPartPr>
            <p14:xfrm>
              <a:off x="443331" y="2564829"/>
              <a:ext cx="10448640" cy="1368000"/>
            </p14:xfrm>
          </p:contentPart>
        </mc:Choice>
        <mc:Fallback>
          <p:pic>
            <p:nvPicPr>
              <p:cNvPr id="108" name="Ink 10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2451" y="2543949"/>
                <a:ext cx="10490400" cy="13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2" name="Ink 111"/>
              <p14:cNvContentPartPr/>
              <p14:nvPr/>
            </p14:nvContentPartPr>
            <p14:xfrm>
              <a:off x="4333491" y="3441429"/>
              <a:ext cx="63720" cy="1188720"/>
            </p14:xfrm>
          </p:contentPart>
        </mc:Choice>
        <mc:Fallback>
          <p:pic>
            <p:nvPicPr>
              <p:cNvPr id="112" name="Ink 11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25931" y="3426669"/>
                <a:ext cx="84240" cy="12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4" name="Ink 113"/>
              <p14:cNvContentPartPr/>
              <p14:nvPr/>
            </p14:nvContentPartPr>
            <p14:xfrm>
              <a:off x="3586851" y="5244309"/>
              <a:ext cx="74520" cy="732600"/>
            </p14:xfrm>
          </p:contentPart>
        </mc:Choice>
        <mc:Fallback>
          <p:pic>
            <p:nvPicPr>
              <p:cNvPr id="114" name="Ink 11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68491" y="5229909"/>
                <a:ext cx="104760" cy="7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5" name="Ink 114"/>
              <p14:cNvContentPartPr/>
              <p14:nvPr/>
            </p14:nvContentPartPr>
            <p14:xfrm>
              <a:off x="4267971" y="5683149"/>
              <a:ext cx="12600" cy="194040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48171" y="5663709"/>
                <a:ext cx="518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6" name="Ink 115"/>
              <p14:cNvContentPartPr/>
              <p14:nvPr/>
            </p14:nvContentPartPr>
            <p14:xfrm>
              <a:off x="2779011" y="5814189"/>
              <a:ext cx="29520" cy="233640"/>
            </p14:xfrm>
          </p:contentPart>
        </mc:Choice>
        <mc:Fallback>
          <p:pic>
            <p:nvPicPr>
              <p:cNvPr id="116" name="Ink 11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60651" y="5795829"/>
                <a:ext cx="615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8" name="Ink 117"/>
              <p14:cNvContentPartPr/>
              <p14:nvPr/>
            </p14:nvContentPartPr>
            <p14:xfrm>
              <a:off x="1027251" y="4343589"/>
              <a:ext cx="10398240" cy="258480"/>
            </p14:xfrm>
          </p:contentPart>
        </mc:Choice>
        <mc:Fallback>
          <p:pic>
            <p:nvPicPr>
              <p:cNvPr id="118" name="Ink 11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11411" y="4327749"/>
                <a:ext cx="104349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5" name="Ink 134"/>
              <p14:cNvContentPartPr/>
              <p14:nvPr/>
            </p14:nvContentPartPr>
            <p14:xfrm>
              <a:off x="2691171" y="3066309"/>
              <a:ext cx="99360" cy="2105280"/>
            </p14:xfrm>
          </p:contentPart>
        </mc:Choice>
        <mc:Fallback>
          <p:pic>
            <p:nvPicPr>
              <p:cNvPr id="135" name="Ink 13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77131" y="3050829"/>
                <a:ext cx="132120" cy="21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7" name="Ink 136"/>
              <p14:cNvContentPartPr/>
              <p14:nvPr/>
            </p14:nvContentPartPr>
            <p14:xfrm>
              <a:off x="5838291" y="3856869"/>
              <a:ext cx="16200" cy="111960"/>
            </p14:xfrm>
          </p:contentPart>
        </mc:Choice>
        <mc:Fallback>
          <p:pic>
            <p:nvPicPr>
              <p:cNvPr id="137" name="Ink 13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18851" y="3837429"/>
                <a:ext cx="475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8" name="Ink 137"/>
              <p14:cNvContentPartPr/>
              <p14:nvPr/>
            </p14:nvContentPartPr>
            <p14:xfrm>
              <a:off x="3560571" y="3784869"/>
              <a:ext cx="9360" cy="101160"/>
            </p14:xfrm>
          </p:contentPart>
        </mc:Choice>
        <mc:Fallback>
          <p:pic>
            <p:nvPicPr>
              <p:cNvPr id="138" name="Ink 13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45091" y="3769389"/>
                <a:ext cx="334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9" name="Ink 138"/>
              <p14:cNvContentPartPr/>
              <p14:nvPr/>
            </p14:nvContentPartPr>
            <p14:xfrm>
              <a:off x="3533931" y="4467069"/>
              <a:ext cx="20160" cy="129240"/>
            </p14:xfrm>
          </p:contentPart>
        </mc:Choice>
        <mc:Fallback>
          <p:pic>
            <p:nvPicPr>
              <p:cNvPr id="139" name="Ink 138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22051" y="4449429"/>
                <a:ext cx="496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0" name="Ink 139"/>
              <p14:cNvContentPartPr/>
              <p14:nvPr/>
            </p14:nvContentPartPr>
            <p14:xfrm>
              <a:off x="5953131" y="5187069"/>
              <a:ext cx="20880" cy="174600"/>
            </p14:xfrm>
          </p:contentPart>
        </mc:Choice>
        <mc:Fallback>
          <p:pic>
            <p:nvPicPr>
              <p:cNvPr id="140" name="Ink 139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34051" y="5168349"/>
                <a:ext cx="511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1" name="Ink 140"/>
              <p14:cNvContentPartPr/>
              <p14:nvPr/>
            </p14:nvContentPartPr>
            <p14:xfrm>
              <a:off x="455571" y="4407669"/>
              <a:ext cx="446400" cy="1957320"/>
            </p14:xfrm>
          </p:contentPart>
        </mc:Choice>
        <mc:Fallback>
          <p:pic>
            <p:nvPicPr>
              <p:cNvPr id="141" name="Ink 140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5051" y="4387509"/>
                <a:ext cx="482040" cy="19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4" name="Ink 143"/>
              <p14:cNvContentPartPr/>
              <p14:nvPr/>
            </p14:nvContentPartPr>
            <p14:xfrm>
              <a:off x="5693211" y="35469"/>
              <a:ext cx="3930480" cy="2124000"/>
            </p14:xfrm>
          </p:contentPart>
        </mc:Choice>
        <mc:Fallback>
          <p:pic>
            <p:nvPicPr>
              <p:cNvPr id="144" name="Ink 14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73411" y="18549"/>
                <a:ext cx="3971160" cy="21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8" name="Ink 147"/>
              <p14:cNvContentPartPr/>
              <p14:nvPr/>
            </p14:nvContentPartPr>
            <p14:xfrm>
              <a:off x="1957491" y="5632749"/>
              <a:ext cx="33480" cy="322920"/>
            </p14:xfrm>
          </p:contentPart>
        </mc:Choice>
        <mc:Fallback>
          <p:pic>
            <p:nvPicPr>
              <p:cNvPr id="148" name="Ink 147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41651" y="5613309"/>
                <a:ext cx="6876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0" name="Ink 149"/>
              <p14:cNvContentPartPr/>
              <p14:nvPr/>
            </p14:nvContentPartPr>
            <p14:xfrm>
              <a:off x="4174371" y="354429"/>
              <a:ext cx="1341360" cy="1893960"/>
            </p14:xfrm>
          </p:contentPart>
        </mc:Choice>
        <mc:Fallback>
          <p:pic>
            <p:nvPicPr>
              <p:cNvPr id="150" name="Ink 14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58531" y="334629"/>
                <a:ext cx="1372680" cy="19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2" name="Ink 151"/>
              <p14:cNvContentPartPr/>
              <p14:nvPr/>
            </p14:nvContentPartPr>
            <p14:xfrm>
              <a:off x="2700891" y="1177749"/>
              <a:ext cx="511560" cy="832680"/>
            </p14:xfrm>
          </p:contentPart>
        </mc:Choice>
        <mc:Fallback>
          <p:pic>
            <p:nvPicPr>
              <p:cNvPr id="152" name="Ink 15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87571" y="1159389"/>
                <a:ext cx="538920" cy="86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7" name="Ink 156"/>
              <p14:cNvContentPartPr/>
              <p14:nvPr/>
            </p14:nvContentPartPr>
            <p14:xfrm>
              <a:off x="5538771" y="2106189"/>
              <a:ext cx="24120" cy="264600"/>
            </p14:xfrm>
          </p:contentPart>
        </mc:Choice>
        <mc:Fallback>
          <p:pic>
            <p:nvPicPr>
              <p:cNvPr id="157" name="Ink 156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18611" y="2089629"/>
                <a:ext cx="608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0" name="Ink 159"/>
              <p14:cNvContentPartPr/>
              <p14:nvPr/>
            </p14:nvContentPartPr>
            <p14:xfrm>
              <a:off x="1887291" y="3079629"/>
              <a:ext cx="21960" cy="78480"/>
            </p14:xfrm>
          </p:contentPart>
        </mc:Choice>
        <mc:Fallback>
          <p:pic>
            <p:nvPicPr>
              <p:cNvPr id="160" name="Ink 159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871451" y="3064149"/>
                <a:ext cx="489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1" name="Ink 160"/>
              <p14:cNvContentPartPr/>
              <p14:nvPr/>
            </p14:nvContentPartPr>
            <p14:xfrm>
              <a:off x="143811" y="3294909"/>
              <a:ext cx="166320" cy="295200"/>
            </p14:xfrm>
          </p:contentPart>
        </mc:Choice>
        <mc:Fallback>
          <p:pic>
            <p:nvPicPr>
              <p:cNvPr id="161" name="Ink 160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22571" y="3275469"/>
                <a:ext cx="20088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62" name="Ink 161"/>
              <p14:cNvContentPartPr/>
              <p14:nvPr/>
            </p14:nvContentPartPr>
            <p14:xfrm>
              <a:off x="1971531" y="3644469"/>
              <a:ext cx="96480" cy="1121040"/>
            </p14:xfrm>
          </p:contentPart>
        </mc:Choice>
        <mc:Fallback>
          <p:pic>
            <p:nvPicPr>
              <p:cNvPr id="162" name="Ink 161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56411" y="3629349"/>
                <a:ext cx="127080" cy="11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3" name="Ink 162"/>
              <p14:cNvContentPartPr/>
              <p14:nvPr/>
            </p14:nvContentPartPr>
            <p14:xfrm>
              <a:off x="5185611" y="5658309"/>
              <a:ext cx="32040" cy="280080"/>
            </p14:xfrm>
          </p:contentPart>
        </mc:Choice>
        <mc:Fallback>
          <p:pic>
            <p:nvPicPr>
              <p:cNvPr id="163" name="Ink 162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171931" y="5639589"/>
                <a:ext cx="644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70" name="Ink 169"/>
              <p14:cNvContentPartPr/>
              <p14:nvPr/>
            </p14:nvContentPartPr>
            <p14:xfrm>
              <a:off x="5117571" y="4654629"/>
              <a:ext cx="9720" cy="129960"/>
            </p14:xfrm>
          </p:contentPart>
        </mc:Choice>
        <mc:Fallback>
          <p:pic>
            <p:nvPicPr>
              <p:cNvPr id="170" name="Ink 169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02451" y="4639509"/>
                <a:ext cx="34920" cy="15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934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69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LECTUREHALL</dc:creator>
  <cp:lastModifiedBy>LECTUREHALL</cp:lastModifiedBy>
  <cp:revision>6</cp:revision>
  <dcterms:created xsi:type="dcterms:W3CDTF">2019-03-08T04:12:30Z</dcterms:created>
  <dcterms:modified xsi:type="dcterms:W3CDTF">2019-03-08T04:56:19Z</dcterms:modified>
</cp:coreProperties>
</file>