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18:48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6612 3474 58 0,'-7'-8'4'0,"0"8"-4"0,-2 3-7 0,-2 5 7 16,-8 0 3-16,-1 6 2 16,2 1-5-16,-3 2 7 0,1 2-2 0,-1 4-1 15,-3 0-2-15,2 2 2 0,-3 0-1 16,6 4 1-16,1-4-4 0,4 4 0 15,5-4-6-15,1-5-10 0,4-3-6 16,3-7-3-16,1-4 14 0,0-5 6 16,0-1 5-16,0-3 21 0,0-6 25 15,4-5-24-15,4-2-7 0,2-7 2 16,2-6 6-16,4-5 4 0,1-6-3 16,4-4-5-16,-2 1-3 0,-1-4 3 15,1 2-3-15,-5 2 6 0,2 6-4 16,-5 2-2-16,-1 8 0 0,-4 4-5 15,0 8-1-15,-2 5-2 0,-3 5-3 16,-1 1 5-16,0 4 6 0,0 9-16 0,-7 19-2 0,-2 21-12 16,-6 30 14-16,-8 30 17 0,-4 30-1 15,-8 31 2-15,-11 19 7 16,-5 19-1-16,-10 9-5 0,2-1-2 0,-1-2-6 0,7-13-2 16,4-12 0-1,1-20-6-15,6-17 10 0,5-20-5 0,0-15-4 0,3-16-4 0,1-10 4 16,0-10-3-16,0-7-1 15,0-12 0-15,4-11 1 0,6-14 0 16,1-15 0 0,6-10 0-16,3-9 1 0,-3-6 2 15,0-12-2-15,-5-16-2 0,2-19-13 16,5-27 4-16,5-21 0 0,7-22-6 16,2-15-2-16,7-11 5 0,6-8 9 15,4-2-5-15,5 0-8 0,1 9 10 16,0 7 6-16,6 9 2 0,4 4 1 0,5-1 0 15,10-2-3-15,6 3 0 0,2 0 0 16,1 4 0-16,1 9 2 0,-4 9-1 0,0 10 2 16,-1 11 0-16,1 10-1 0,-1 9 3 15,0 9-1-15,1 7 0 16,1 7-3-16,-1 6 1 0,-2 11-1 0,-4 10-1 0,-1 15 0 16,-5 12 0-16,-1 19-4 0,2 20 0 15,-3 24 4 1,-7 18 2-16,-4 24 1 0,-10 19 4 0,-8 13 3 0,-4 14 0 0,-6 3 1 15,0 0 0-15,0-3-4 0,2-8 5 32,5-5 1-32,-1-12 0 0,4-3 3 15,-2-8-7-15,1-6 7 0,-1-1-2 0,1-14-1 16,1-1-8-16,-4-9 0 16,3-12-4-16,-4-10-1 0,0-23-2 15,0-17-1-15,-4-12-12 0,1-14-12 16,-1-5-2-16,-1-6-8 0,3-13 13 0,1-26 15 15,0-23-26-15,3-23-75 0,-5-19-28 16,-2 10-46-16</inkml:trace>
  <inkml:trace contextRef="#ctx0" brushRef="#br0" timeOffset="245.548">6239 4816 538 0,'0'0'21'15,"0"0"-10"-15,0 0 10 0,0 0-3 16,0 0-11-16,0 0-3 0,0 0-4 16,69-18-4-16,3-4 0 0,30-2-1 15,25-3-7-15,12 2-14 16,16-1-30-16,6-11-50 0,7-5-68 0</inkml:trace>
  <inkml:trace contextRef="#ctx0" brushRef="#br0" timeOffset="1214.988">8404 4770 437 0,'0'0'9'15,"0"0"-9"1,0 0 2-16,51-11-2 16,-17 8 0-16,10-1-1 0,6 4 1 15,9 0 0-15,7 1 1 0,7 5 0 0,9-4 0 16,8 1 3-16,8-3-3 16,8-5 1-16,8-2 0 0,5-6 10 0,6 1 1 0,6-2 6 0,4 1 0 15,2-2-1-15,6-2 0 0,-1 1-4 16,0-2 2-1,-5 4-3-15,-5 0-1 0,-5 0-1 16,-10 1-3-16,-6 3-8 0,-10 2 1 16,-9 2-1-16,-9 4 2 0,-11 2-1 15,-12 2-1-15,-9 4-9 0,-13 0-10 16,-10 0-8-16,-11 2-6 0,-11-2-20 0,-9 5-46 16,-20 0-36-16,-14-6 19 0</inkml:trace>
  <inkml:trace contextRef="#ctx0" brushRef="#br0" timeOffset="1830.084">9258 4012 323 0,'3'-74'54'0,"-1"39"-46"16,0 9 19-16,-2 7 2 15,0 10-15-15,0 3-3 0,0 5 1 16,0 1-4-16,-6 3-8 0,-7 7-11 15,-10 9-11-15,-10 12 9 0,-9 9 12 16,-6 2 1-16,0 2 0 0,-2-2 2 16,0 1 0-16,-2-2-1 15,-4 0 0-15,-3-3 0 0,-4 0 0 0,2-5 2 16,1 1-3-16,4-6 0 0,7-5 2 16,8-1 0-16,5-4 1 0,6-2 0 15,6-1 0-15,4-4-3 0,3 0 0 16,6-3 0-16,6-2-1 0,1 0-2 15,3-1 2-15,1 1 0 0,0 2-1 16,0 2 1-16,0-1 1 0,5 1 2 16,-2 1 1-16,3 0 0 0,1-4 3 15,3 4 0-15,4 5-1 0,5 0 2 0,5 7-1 16,2 6 0-16,9 5 1 16,4 13 0-16,2 7-1 0,2 6 2 15,4 8-1-15,0 5 1 0,5 4-3 16,0-1 2-16,0-3 1 0,1-2-2 0,1-4 0 15,0-7-2-15,-2-4-4 0,-4-5 4 16,-3-6 1-16,-6-3 1 0,-3-7-1 16,-7-6-1-16,-4-8 0 0,-5-5-2 15,-4-1-1-15,-4-7 0 0,-2-2-1 16,-7-3 0-16,0-1-19 0,-1-2-35 16,0-14-44-16,-2-21-63 0</inkml:trace>
  <inkml:trace contextRef="#ctx0" brushRef="#br0" timeOffset="2730.656">6048 8508 537 0,'0'0'12'16,"0"0"-12"-1,0 0 5-15,0 0 10 0,0 0-15 16,0 0-12-16,0 0-6 0,10 52 7 15,2 19 11-15,2 23 2 0,0 20 2 16,-1 10 1-16,1 3 1 0,3-7-2 16,2-13-2-16,-1-14-1 0,-1-8 0 15,-2-5 1-15,-2-10-2 0,-2-5 0 16,2-12-1-16,-6-9 0 0,0-11-8 16,-4-9-12-16,0-10-13 0,-3-9-38 0,-6-5-7 15,-8-22-9-15,-9-17 21 16</inkml:trace>
  <inkml:trace contextRef="#ctx0" brushRef="#br0" timeOffset="3268.807">6006 8443 4 0,'-2'-164'432'16,"2"82"-430"-16,9 9 16 0,3 5 5 16,4 1-5-16,6 7-7 0,0 3-7 15,5 5 0-15,1 6-2 0,5 1-2 16,7 2 2-16,3 10-2 0,9-1 0 15,5 9-2-15,8 5 1 0,2 14-1 16,1 6 0-16,2 14 1 0,2 14-2 16,-2 7 1-16,-2 9-1 0,-4 10 1 15,-7 2 1-15,-5 7 1 0,-9 2-3 16,-9 8 3-16,-8 1-3 0,-14 1 0 0,-11 4 3 16,-7 3-1-16,-11 3 1 15,-7 0-5-15,-5-4 2 0,-4-4-1 16,1-7 4-16,-1-7-4 0,2-6 4 0,-1-8 0 15,3-6 0-15,2-9 0 0,0-7 0 16,8-11 2-16,3-7-1 0,5-7 0 16,5-2 5-16,1 0-1 0,4 0 2 15,1 0 4-15,0 0 3 0,0 0 1 16,2 0-3-16,3 0-6 0,7-5 0 16,9-5-6-16,13-6 3 0,12 2-2 15,6-1 0-15,8 2-1 0,0 4 2 16,5 9-2-16,-1 3-3 0,-1 11-1 15,-6 8 0-15,-2 6 2 0,-9 4-2 16,-4 8-2-16,-11 5-1 0,-12 2 0 16,-7 3 7-16,-12 0 2 0,-11-3-1 15,-9 2 1-15,-12 3 0 0,-11 3 8 16,-6-1 3-16,-8 1 0 0,-7 2-1 0,-3-5-2 16,0-6-1-16,-1-8-2 15,-3-10-1-15,-1-6 0 0,2-10-3 0,3-10-3 16,3-2-3-16,6-11-3 0,6-7-6 0,7-4-4 15,1-2-7-15,9 3-10 0,4 2-11 16,11 4-16-16,4 2-20 16,10-2-26-16,6 1-53 0</inkml:trace>
  <inkml:trace contextRef="#ctx0" brushRef="#br0" timeOffset="3772.882">9960 8545 316 0,'0'0'2'0,"0"0"-2"0,0 0 9 16,0 0 24-16,0 0-6 15,0 0-9-15,0 0-11 0,0 0-2 16,0 0-1-16,29-17-2 0,29 11 7 16,14 1 16-16,15-2 1 15,15-1-7-15,10 1-5 0,10 0-1 0,1-1 3 16,2-3-5-16,2 1 0 0,1-3-8 16,2 0 5-16,1-3 5 0,-5-3 1 15,-2 0-1-15,-2-2-1 0,-6 5-4 16,-6 0-8-16,-10 3 0 0,-9 4 1 0,-14 4-1 0,-10 3 0 15,-11 2-6-15,-10 2-20 0,-13 5-9 16,-10 1-17-16,-17 0-37 0,-10-5-51 16,-14-3-43-1</inkml:trace>
  <inkml:trace contextRef="#ctx0" brushRef="#br0" timeOffset="4203.278">10345 7808 364 0,'0'0'277'0,"-14"-56"-273"15,13 47 1-15,-1 4-2 0,0 5-3 0,-3 0-11 16,-6 7-32-16,-13 11 5 15,-11 11-3-15,-11 12 18 0,-8 8 7 16,-7 7-5-16,-6-2 4 0,-2 0 9 16,-5-2 7-16,-3-4 1 0,2-5 1 15,0-7 1-15,3-2 4 0,5-5 8 0,5-4 0 16,7-5 2-16,7-3-3 0,10-4-2 16,9-6-4-16,11-2 0 0,8-4-2 15,5 0 0-15,5-1 0 0,0 0 5 16,1 0-6-16,7 0-4 0,7 5 0 15,11 8-8-15,14 5 8 0,18 9 3 16,16 10 7-16,11 11 11 0,10 11 0 16,5 9-7-16,1 5-7 0,4 4-4 0,4-2-3 15,1-1 0-15,2-11 2 0,-4-9-2 16,-8-4-7-16,-10-4-32 0,-11-2-39 16,-16-10-65-16,-18-15-122 0</inkml:trace>
  <inkml:trace contextRef="#ctx0" brushRef="#br0" timeOffset="8307.183">14872 3630 333 0,'-7'-52'1'15,"-1"19"4"-15,3 2 10 0,0-1 3 16,-2 1-10-16,-1 4-1 0,-5-2 0 16,-3 1-5-16,-5 0 2 0,-5 5-1 15,-1 0-3-15,-4 4 1 0,-3 5-1 0,0 5 0 16,-3 6-1-16,1 3 1 15,-2 9-1-15,-1 8 1 0,-5 8-1 0,-2 10-1 0,-1 4 2 0,0 5 2 16,2 5 4 0,0 6 4-16,2 2 2 15,3 11-1-15,0 3 6 0,7 8-8 0,2 6 2 16,5 6 1-16,9 4-3 0,5 5 3 16,8 4-10-16,4 0 6 0,9 0-5 15,6-4 4-15,9-8-2 0,8-7-3 16,7-11-1-16,6-9 4 0,4-12-3 15,2-8 3-15,3-6-5 0,0-10 2 16,2-3-2-16,1-10 1 0,-1-8 0 16,1-8 3-16,4-8 5 0,-1-14 5 15,0-10 7-15,0-10 0 0,-5-11-2 16,-1-12-1-16,-4-10-3 0,-9-8-7 16,-7-9-1-16,-10-8 2 0,-9-11-6 15,-7-10-1-15,-8-2 0 0,-11-2-2 16,-10 6-3-16,-11 13 2 0,-7 6 0 0,-5 12 1 15,-4 9-3-15,0 6 1 0,0 11 2 16,-1 8 0-16,-2 12 0 0,-1 11-1 0,-2 17-1 0,1 13-8 0,-4 10-21 31,4 22-20-31,3 17-29 0,3 11-42 16,15 0-22-16,13-5-66 0</inkml:trace>
  <inkml:trace contextRef="#ctx0" brushRef="#br0" timeOffset="9207.568">16418 3307 584 0,'0'0'17'0,"18"-62"-17"15,-10 45 17-15,-2 6-14 16,-1-1-1-16,-1 1 2 0,-3 4-2 16,-1 1-1-16,0 3-1 0,0 3-3 15,0 0-1-15,0 0-6 0,0 0-5 0,0 3-2 16,0 7 1-16,0 10-3 16,2 11 16-16,-1 12 3 0,3 13 1 0,-3 12 7 15,2 11 4-15,0 9 2 16,0 11 7-16,4 6-4 0,0 7-4 0,1 5 1 15,0 1 0-15,0 0-1 0,1 1-8 16,-4-3-3-16,4-6 6 0,-2-6-4 16,5-13 0-16,-2-6-3 0,1-15 0 15,4-5 0-15,-2-9-1 0,1-6 0 0,-1-9 0 0,1-11 0 16,-4-7-6-16,-2-8-24 0,-1-10-26 16,5-8-37-16,2-22-57 0,3-12-28 15</inkml:trace>
  <inkml:trace contextRef="#ctx0" brushRef="#br0" timeOffset="9689.85">18225 3324 493 0,'-4'-55'2'16,"2"31"25"-16,2 7 6 0,0 6-7 16,0 2-9-16,0 4-2 0,0 0-4 15,0 3-4-15,-1 2-5 0,1 0-2 16,-2 0 0-16,2 2-8 0,0 14-2 16,4 13-6-16,2 16 11 0,2 17 5 15,1 16 5-15,1 13 5 0,1 11 6 16,-2 6 2-16,3 9-1 0,0-2 1 15,1 0-3-15,0-5-9 0,2-9-3 16,-1-6-1-16,-2-9-2 0,1-9 4 16,-3-2-3-16,-1-4-1 0,1-1-7 0,-2-1-11 15,2-5-14-15,2-4-16 0,2-7-20 16,3-8-38-16,3-17-23 0,5-16-21 16</inkml:trace>
  <inkml:trace contextRef="#ctx0" brushRef="#br0" timeOffset="10077.837">19692 3211 620 0,'0'-55'21'0,"0"34"-21"16,0 10 11-16,0 3-1 0,0 3-7 16,0 3-2-16,0 0 0 0,0 2-1 15,0 0 0-15,0 0-4 0,0 0-3 0,0 4-1 16,0 9-1-16,0 12-5 0,0 19 9 16,0 17 5-16,0 19 7 0,0 18 11 15,0 13 6-15,-2 15-5 0,-1 10 13 16,3 1-9-16,0-1-6 0,10-8-4 15,3-7-7-15,4-9-5 0,0-9 1 16,2-8 0-16,0-4-1 0,2-9 3 16,-1-7-1-16,-2-10-2 0,0-8-1 15,-2-9-4-15,-2-8-19 0,-3-6-25 16,0-17-26-16,1-17-46 0,-3-18-93 0</inkml:trace>
  <inkml:trace contextRef="#ctx0" brushRef="#br0" timeOffset="13377.212">22432 3791 198 0,'0'0'158'15,"0"0"-154"-15,0 0 5 16,0 0-2-16,0 0-7 16,0 0 0-16,74-37 0 0,-43 29 2 15,8-1 0-15,4 3 2 0,8 1 1 16,6-1 2-16,6 3-1 0,6 0 3 15,5 0-1-15,2 1 0 0,5-1 1 16,-3 0 0-16,0 3 0 0,-2-5 1 16,2 2 0-16,0-4 1 0,0 3 0 15,1-3 2-15,-2 2-4 0,-2 2 2 0,-4 0-2 16,-4 1-2-16,-6 2-4 0,-5 0-1 16,-11 0-1-16,-4 5-1 0,-10 1 0 15,-7 0 0-15,-7 1-8 0,-6-1-17 16,-6 0-6-16,-5 0-21 15,-3 4-14-15,-13 2-12 0,-13 0-2 0,-6-2 16 16</inkml:trace>
  <inkml:trace contextRef="#ctx0" brushRef="#br0" timeOffset="13691.433">22653 4394 327 0,'0'0'15'0,"0"0"-5"0,0 0-1 16,0 0-3-16,0 0-2 0,0 0 13 15,0 0 11-15,0 0-13 0,0 0 1 16,45 26-5-16,-5-33 1 0,2 0-4 16,7-3-3-16,4 6-1 0,1-2-2 15,2 0 0-15,-5-2 2 0,5-1 2 16,-2-1 3-16,0 1 4 0,-3-1 0 15,5 0-1-15,1-1-6 0,1 1-4 16,1 0 0-16,-2 2-2 0,-2 3 0 16,-3-1-4-16,-2 3-7 0,-6-4-12 15,-3 2-12-15,0-4-16 0,-4-1-20 0,-6-11-48 16,-8-3-49-16</inkml:trace>
  <inkml:trace contextRef="#ctx0" brushRef="#br0" timeOffset="14196.454">23224 3193 516 0,'0'0'9'16,"-33"-55"-9"-16,26 47 10 0,4 4 4 15,2 2-7-15,-1 2-5 0,2 0-2 16,0 0-4-16,0 4-11 0,10 9-24 16,4 7 7-16,8 6 30 0,13 4 2 0,12 3 1 15,10 2 2-15,11 1 0 0,7-4 0 16,9 2 1-16,6-5 0 0,0-6-1 16,1 1 0-16,0-5 4 15,2-2 6-15,-2 2-1 0,2-3 0 0,-3 0 4 16,1 1-4-16,-4-2-5 0,-5 2-3 15,-6-3-1-15,-9 3-1 0,-9-4 0 16,-10-1-1-16,-9 0 1 0,-12-2-2 16,-9-3 0-16,-9-4 0 0,-6-1 0 0,-2-2 0 15,-1 0-2-15,0 3 1 0,-5 5-1 16,-5 11-2-16,-11 13 3 0,-11 10 1 16,-13 14 1-16,-11 9 1 15,-9 9 1-15,-10 8-1 0,-1 5 2 0,-3 2-2 0,2 2 0 16,5-3 4-16,4-2-1 0,7-5 1 15,2-5-2-15,5-2 2 0,4-7-2 0,8-6-2 16,2-6-1-16,9-4 1 0,4-3-2 16,6-5 2-16,4-7-2 0,6-8 0 15,5-6 0 1,2-9-2-16,4-4-15 0,5-7-23 16,14-5-26-16,13-19-32 0,16-21-30 15,2-11-134-15</inkml:trace>
  <inkml:trace contextRef="#ctx0" brushRef="#br0" timeOffset="14692.259">26602 3674 429 0,'0'0'7'0,"0"0"15"15,0 0 12-15,0 0-5 0,0 0-14 16,0 0-6-16,0 0-3 0,0 0 10 16,-14-28-8-16,23 25 0 0,11-2-1 15,12 2 5-15,14 0-2 16,8 2-1-16,8 0 2 0,1 1-4 0,4 0 1 15,0-3-3-15,0 3-4 0,1-3 1 16,0-3-2-16,-1 1 2 0,-3-3 1 16,-5 2-3-16,-7 0 0 0,-3 3-5 15,-5 0-18-15,-3 1-20 0,-9-5-23 16,-9-1-54-16,-10-7-42 0</inkml:trace>
  <inkml:trace contextRef="#ctx0" brushRef="#br0" timeOffset="15029.519">26829 3053 610 0,'0'0'8'0,"0"0"-1"0,0 0 11 16,0 0-9-16,0 0-3 0,0 0-6 15,0 0 0-15,0 0-7 0,0 0-4 16,-5-29-9-16,5 45-2 0,2 8 13 16,4 11 9-16,5 9 0 0,2 9 2 15,5 10 1-15,2 5-1 0,4 5 6 0,0 3 1 16,0 0 5-16,3-1-5 16,-1 4 0-16,-2-3 0 0,3 5 0 15,-4-1 3-15,-3-2-4 0,1-4-2 0,-2-5-4 16,-4-8 0-16,-2-6-1 0,-1-8-1 15,-1-11 0-15,-3-5-1 0,-1-8-15 16,2-6-23-16,4-6-28 0,4-11-31 0,12-9-27 16,2-13-45-16</inkml:trace>
  <inkml:trace contextRef="#ctx0" brushRef="#br0" timeOffset="15612.52">28378 2671 586 0,'0'0'6'15,"0"0"-6"-15,-35-55 16 0,35 53-7 16,0-2-6-16,0 4-1 0,0 0-2 16,0 0-3-16,5 0-5 0,11 3-14 15,12 4 4-15,13 5 18 0,16 2 0 16,6 0 0-16,5 1 3 0,3-3-3 16,-2 0 0-16,-5-6-1 0,-1-2-2 15,-4-3 3-15,-1-1 3 0,-5 0 9 16,-5-1 1-16,-10-2-1 0,-5 0-4 0,-9 0-3 15,-11 2-1-15,-6 1-4 0,-5 0 2 16,-2 0 1-16,0 0-1 16,0 0 1-16,0 0-2 0,-1 0-1 15,-1 0 0-15,1 0-1 0,-1 0-2 0,-3 4-4 16,-1 17-1-16,-8 12 2 0,-3 16 6 16,-10 21 2-16,2 14 0 0,-6 15 6 15,-1 16 5-15,-1 7 1 0,4 9-5 16,5 1-9-16,3 0 6 0,7-5-3 15,2-5 3-15,8-5-4 0,0-5 2 16,0 0 0-16,4-4-4 0,2-4 10 16,7-1 2-16,-2-5-5 0,5-8 2 15,-1-2-4-15,-1-7 0 0,0-12-1 16,-5-9-4-16,3-13 0 0,-4-14 0 16,-2-13-2-16,1-9-14 0,-2-10-25 15,0-5-20-15,6-22 9 0,-2-20 3 16,6-25-90-16,-2-12-80 0</inkml:trace>
  <inkml:trace contextRef="#ctx0" brushRef="#br0" timeOffset="15797.494">28419 3782 690 0,'0'0'3'0,"0"0"4"0,0 0 7 16,0 0-14-16,0 0-3 0,58-12-8 16,2 12 6-16,24 0 4 0,12 6 1 0,8 0-21 15,-2 1-48-15,-3-7-55 0,-14-13-88 16</inkml:trace>
  <inkml:trace contextRef="#ctx0" brushRef="#br0" timeOffset="20952.813">15132 7622 147 0,'0'0'5'0,"0"0"12"0,0 0-1 0,-11-63 1 16,9 44-7-16,1-1 7 0,-1-5-8 16,-1 5 1-16,-1-3-1 0,-2 2-2 15,0 3 13-15,-2-7-1 0,-1 5-7 16,-3-3-8-16,1 3 2 0,0 1 10 16,-2 4-4-16,-1-1-1 0,1 2 0 15,1 5-3-15,-1 0 2 0,0 2 0 16,2 1-5-16,-2 3-2 0,2 0-3 15,-2 3 1-15,1 0-1 0,-2 0 0 0,-3 11-1 32,-4 3-1-32,0 7-2 0,-3 6 3 0,-1 7 0 15,0 9 1-15,-1 7-2 16,1 4 1-16,2 6 0 0,1 6 1 0,3 6 1 16,2 1 1-16,2 3 1 0,3 1 1 15,6-4 1-15,4-3-1 0,2-2 5 16,3-3 0-16,4-7-5 0,7 0 2 15,0-5-3-15,4-8 1 0,2-1-1 0,3-9 1 0,1-6-1 16,0-2 0-16,1-9 0 0,3-3 2 16,0-8 1-16,2-4 3 0,2-3 4 15,2-6 6-15,5-8-4 0,0-3-6 16,1-8 0-16,2-6 3 0,-1-6-4 0,-1-7-1 31,-2-5-2-31,-2-5-5 0,-10-7 3 16,-3-7 2-16,-4-8 7 0,-3-11-7 0,0-8-4 15,-4-3 3-15,-4 7 0 0,-6 5 1 16,-6 12 0-16,-11 3 0 0,-9 12 0 16,-9 6 0-16,-7 4-5 0,-8 9-3 15,-8 4-1-15,-11 7-9 0,-10 4 1 0,-9 8-11 16,-2 3-22-16,3 11-25 0,7 3-14 16,5 3-3-16,12 7-28 0</inkml:trace>
  <inkml:trace contextRef="#ctx0" brushRef="#br0" timeOffset="22703.044">16984 7181 383 0,'0'0'9'0,"-13"-56"-9"0,9 37 8 16,1 4-4-16,-2 1-3 0,2-1-2 15,-5 4-3-15,-1 0-7 16,-4 5 1-16,0 1-4 0,-3 4 2 16,-5 1 9-16,1 7 3 0,-3 9 2 15,-4 7-2-15,-3 14 3 0,-2 13 2 16,-1 13 6-16,4 10 1 0,2 12-4 16,3 10 1-16,6 10 7 0,7 6 2 15,8 4-3-15,6-8 0 0,14-14 0 16,8-11-10-16,9-13-1 0,3-8-1 15,3-10-2-15,0-8 0 0,4-10 1 16,-1-8 1-16,7-9 0 0,4-12 1 0,1-7 2 16,8-14 1-16,0-13-5 15,-2-9 1-15,-1-8-1 0,-9-8-2 16,-6-4 9-16,-7-9 5 0,-7-14 11 16,-8-14-1-16,-3-7-24 0,-9-7 3 15,-8 4-3-15,-9 6 8 0,-11 5-3 0,-15 10-2 16,-5 9-2-16,-15 8 0 0,-8 6-1 15,-6 11-1-15,-4 8-1 0,-5 11 0 16,2 10 0-16,2 6 1 0,7 10 1 0,7 6-1 16,9 4-12-16,7 14-18 0,3 6-26 15,8 11-17-15,1 9 3 0,7 9-17 16,3-1 12-16,7-8-42 0</inkml:trace>
  <inkml:trace contextRef="#ctx0" brushRef="#br0" timeOffset="23155.214">18486 6738 511 0,'-16'-55'7'0,"6"34"-7"16,4 9 15-16,2 3 6 15,1 7-13-15,3-1-4 0,-2 3-2 16,2 0-2-16,-1 0 0 0,1 0-2 16,-1 0-3-16,-1 13-5 0,-1 10-2 15,-2 12 11-15,0 15 1 0,0 13 0 16,1 13 3-16,-1 14 10 0,1 10 5 16,0 12 2-16,0 7 4 0,0-1 0 15,4 3-1-15,0-7-2 0,2-1-15 16,3-3-2-16,-2-3-4 0,0-11 5 15,-2-9-3-15,1-11-1 0,-2-8-1 0,4-8-7 16,0-9-15-16,2-12-1 0,1-8-16 16,4-17-14-16,5-14-46 0,6-29-45 15,7-15 6-15</inkml:trace>
  <inkml:trace contextRef="#ctx0" brushRef="#br0" timeOffset="23551.291">20036 6785 585 0,'0'0'12'15,"0"0"-12"-15,0 0 1 0,0 0-1 16,0 0-23-16,0 0 5 0,0 0 15 16,0 0 2-16,0 0 0 0,-4-22 1 15,4 26-3-15,0 8-6 0,0 13-3 16,0 14 12-16,-1 22 0 0,-2 13 24 16,-3 19-1-16,-1 11-1 0,0 4 2 15,-2 4-5-15,4-4-8 0,3-7 2 0,2-9-2 0,0-14-1 16,4-10-7-1,1-11-3-15,2-9 3 0,0-6-1 16,1-6-2-16,-1-4-2 0,1-4-5 16,-3-9-27-16,0 1-25 0,-1-11-35 15,1-11-54-15,-3-16-60 0</inkml:trace>
  <inkml:trace contextRef="#ctx0" brushRef="#br0" timeOffset="24268.521">22632 7232 570 0,'0'0'5'0,"0"0"-4"16,0 0 2-1,0 0-3-15,57-19-4 0,-16 7-10 16,15 3 14-16,5-2 0 0,8 4 1 16,7-6-1-16,0 5 2 0,4-1-1 15,1-1 0-15,-2-2 2 0,-1 1 0 16,-1 2-1-16,-5 0-1 0,-2 1 0 16,6 2 1-16,-1-2 3 0,2 0-1 15,-6 1-1-15,-5 2-1 0,-7 3 0 16,-9 0-2-16,-5 2-2 0,-6 0-5 15,-5 5-13-15,-7 2-25 0,-6 5-48 16,-9 0-35-16,-6-5-18 0</inkml:trace>
  <inkml:trace contextRef="#ctx0" brushRef="#br0" timeOffset="24572.738">22818 7865 624 0,'0'0'22'16,"0"0"-20"-16,0 0-2 0,0 0-6 16,0 0-22-16,0 0 5 0,0 0 10 15,0 0 10-15,81-14-5 0,-31-6-6 16,8 3 4-16,4 2 9 0,3 2 1 0,-1 1 0 15,-2 2 2-15,0 0-1 16,-3 4 0-16,-1-4 1 0,-2 1 6 0,2 0 2 16,-3 0 0-16,1-1-3 15,0 1-2-15,-1 0-3 0,0 2-2 0,0 0-2 16,-2-3-13-16,1 4-21 16,-2-8-48-16,-10-3-31 0,-9-3-58 0</inkml:trace>
  <inkml:trace contextRef="#ctx0" brushRef="#br0" timeOffset="25090.227">23858 6571 540 0,'0'0'11'0,"0"0"-11"16,0 0 10-16,0 0-10 0,0 0-6 15,0 0-15-15,0 0-3 0,0 0-18 16,22-6 21-16,3 18 21 0,11 2 0 16,8 3 3-16,5 0-3 0,6 3 2 15,4 2 1-15,3-1 1 0,1 3-1 16,1-3 0-16,-1 0 1 0,3-3 6 15,0-1 2-15,-1 0 1 0,1-5-3 16,-2 1 1-16,-2-1-2 0,-3-1-3 16,-3-1-3-16,-8-1-2 0,-7 1 0 15,-9 0-1-15,-11-2 1 0,-6-2-1 0,-7-3 0 0,-5 0 0 16,-3-3-3-16,0 0 2 0,0 1-1 16,-3 5-2-16,-6 7 2 0,-8 12 2 0,-14 13 0 15,-8 13 0 1,-13 15 1-16,-8 10 0 0,-5 10 3 0,-2 4 0 0,1-2 1 15,3-3-2-15,5-6 0 0,2-7 0 0,4-3 1 32,5-3 1-32,3-4 1 0,3 1-2 15,6-5 0-15,3-2-2 0,6-5 0 16,2-4-1-16,7-2-1 0,4-5 0 16,5-5 0-16,2-5-6 0,5-2-20 15,1-4-17-15,9-12-36 0,7-12-38 0,3-12-46 16</inkml:trace>
  <inkml:trace contextRef="#ctx0" brushRef="#br0" timeOffset="25674.094">26424 6914 429 0,'0'0'0'0,"0"0"-7"32,0 0-5-32,0 0-2 0,0 0-3 15,0 0 14-15,0 0 3 0,0 0 2 16,0 0 9-16,32-37 20 0,-9 30-8 0,6 4 3 16,10-3 2-16,10 2-2 0,12 1-4 15,8 0-6-15,2 1-4 0,4 2-2 16,-3 0-5-16,-4 2 1 0,0 1-6 0,-1 0 0 15,2-1 0-15,-1 0 1 16,-1 2 2-16,-2-2 0 16,-6 1-2-16,-2-2-2 0,-12 1-4 0,-6-1-21 0,-11 1-15 0,-6-2-19 15,-11-3-22-15,-7-10-34 0,-4-4-54 16</inkml:trace>
  <inkml:trace contextRef="#ctx0" brushRef="#br0" timeOffset="26003.401">27062 6292 600 0,'0'0'18'0,"0"0"-18"15,0 0 6-15,0 0-6 0,0 0-3 16,0 0-5-16,0 0-6 0,0 0-8 15,0 0 0-15,1 42 17 0,4-2 5 16,-3 13 2-16,0 6-1 0,0 13-1 16,1 3 6-16,1 7 7 0,4 3 0 15,-1 1 2-15,2 2-5 0,0-3 3 0,3-2-2 16,-1-5-5-16,-1-7 0 16,1-6-2-16,-2-6-1 0,-3-7-1 0,-2-8-1 15,2-3-1-15,-4-8-2 16,-2-7-25-16,1-6-23 0,-1-10-35 15,4-13-46-15,1-13-32 0</inkml:trace>
  <inkml:trace contextRef="#ctx0" brushRef="#br0" timeOffset="26831.138">28540 6271 446 0,'0'0'9'15,"0"0"-9"-15,0 0 0 16,0 0-8-16,0 0 1 0,0 0 6 0,0 0 1 16,-54-7 6-16,52-1-1 0,1-5 7 15,1-6-7-15,2-9-4 0,8-3 7 16,2-3 0-16,5-6 0 0,4-2 1 16,4 3-2-16,5 2 2 0,2 6 4 15,5 5 0-15,3 9-3 0,2 3-1 16,3 8-9-16,4 6-1 0,-1 3 1 15,1 12 0-15,-3 4 0 0,-1 6-2 16,-1 4 1-16,0 8-1 0,-8 5 2 0,-5 4-1 16,-10-2 1-16,-4 2-9 15,-5-3-8-15,-9 1 12 0,-3-1 5 16,-14-1 0-16,-7 0-6 0,-11-3 3 16,-10-1 3-16,-1-5-1 0,-4-4 1 0,3-4 1 15,8-2 1-15,7-3-2 0,7-9 0 16,5-3 0-16,10-5 1 0,2 0-1 15,4-3 0-15,1 0 3 0,0 0 5 16,2-3 11-16,7-5-1 0,3-3 0 16,8-3-15-16,3-1-2 0,6 5-1 15,-1 1 2-15,-2 5-1 0,2 4 2 0,-1 0-3 16,8 8 0-16,2 5 0 0,3 8 0 16,2 5 1-16,-2 8-1 0,-1 4-1 15,-3 5 1-15,-4 3 0 0,-6 3 0 16,0 4-2-16,-10-2 2 0,-7-1-1 15,-9-3 1-15,-7 2-4 0,-14-1 0 0,-12-3 0 16,-12 1 1-16,-6-5 2 0,-14 0 1 16,-1-6 1-16,-3-2-1 0,-4-11 0 15,0-3 0-15,3-5 1 16,1-8-1-16,3-6 2 0,4 0 0 0,4-14 2 0,6-6-4 31,6-7 1-31,6-7-1 0,7 0 0 0,13-2 0 16,5 4 1-16,7 1 0 0,6 8 5 15,2 6 8-15,0 6 2 0,6 3 4 16,0 4-7-16,7 2 0 0,6 2-8 16,13 6-5-16,8 10-4 0,8 9 2 15,3 7 2-15,4 8 0 0,-4 2 0 0,1 6-5 16,-1 2-16-16,-4-1-17 16,0 2-17-16,-4-14-55 0,2-12-58 0</inkml:trace>
  <inkml:trace contextRef="#ctx0" brushRef="#br0" timeOffset="33098.711">13986 5663 247 0,'0'0'1'0,"0"0"-1"0,0 0 3 16,0 0-3 0,0 0-14-16,-11-58 0 0,7 50 2 15,-3 2-8-15,0 1 12 0,-1 0-3 16,0 2 4-16,1 0 5 0,-1 3 2 15,3-1 7-15,0 1 9 0,0 0-4 16,2 0-7-16,-2 0 6 0,3 0-5 16,-1 1 5-16,1 1 5 0,2-1-1 15,0-1-1-15,0 0 1 0,0 0-1 16,0 0 1-16,0 0 5 0,0 0-1 0,0 0-13 16,0 0-2-16,0 0-2 15,0 0 3-15,0 0-4 0,0 0 1 0,0 0 0 16,0 0 0-16,0 0 0 15,0 0-1-15,0 0 1 0,0 0 1 16,0 0-2-16,5 3-1 0,2 0 4 16,4-2 7-16,2 2 1 0,4-3-2 0,3 0-3 15,2-3-3-15,8-3 1 0,3-2 0 16,7-3 4-16,5-2 2 0,6 4 3 16,1-5-3-16,6 5 1 0,1 0-7 15,1-1-4-15,-1 2 2 0,0-1 1 16,0 3 0-16,-2-3 6 0,2-2-1 15,-2 4 1-15,2-2 2 0,0-1 0 0,1 1 2 16,-6-1-5-16,-3 2-1 0,-6 1-2 16,-8 0 1-16,-6 1-3 0,-9 0-2 15,-5 3-2-15,-7-1 3 0,-6 3-2 16,-3-1-1-16,-1 2 1 16,0 0-1-16,0 0 0 0,0 0-10 0,0 2-6 0,-1 3-15 15,-2 6-26-15,-4 6-30 0,-4-2-7 0,1-9-47 16</inkml:trace>
  <inkml:trace contextRef="#ctx0" brushRef="#br0" timeOffset="34114.845">14373 9389 354 0,'0'0'17'16,"0"0"-8"-16,0 0 0 16,0 0 10-16,0 0-17 15,0 0 1-15,1-51 0 0,-1 44-1 16,0 4 1-16,0-3 5 16,-2 2 3-16,0 3 1 0,-3-3-10 0,1 2-2 15,0-1 0-15,0 2 0 0,-1-2 1 16,1 1-1-16,1 1 5 0,1-1 4 15,2 1 3-15,-2 1 5 0,2 0-3 16,-2 0-4-16,1 0-1 0,1 0-2 0,0 0-3 16,0 0 2-16,0-2-2 15,0 2 0-15,0-3 1 0,0 3-2 0,1-1-3 16,5-1 0-16,8 1 0 16,7-3 1-16,10-1 2 0,10 1 2 0,6-2 2 15,6 3-1-15,3 0-2 0,3 0 0 16,0 0-4-16,4-4 6 0,1 1 0 15,4-4 1-15,2-3 4 16,2-3 4-16,-3-3 0 0,0-2 0 0,-1-2-2 16,-6-2 0-16,-7 3 1 0,-8 4-2 15,-10 3-3-15,-11 5-2 0,-8 2-1 0,-8 7-5 0,-5-1 0 16,-4 2 0 0,-1 0-1-16,-1 0-8 0,-5 2-4 0,-3 4-4 0,-5 6-1 0,-1 4-8 31,-3 1-29-31,1 0-21 0,-2-5-37 0,3-10-93 0</inkml:trace>
  <inkml:trace contextRef="#ctx0" brushRef="#br0" timeOffset="35079.044">13172 1496 524 0,'0'0'9'0,"0"0"-9"32,0 0 7-32,0 0-7 0,0 0-7 15,0 0 4-15,15 84-6 0,-14-29 9 0,-1 13 7 16,-2 6 2-16,-5 8-4 0,2 3 1 15,-1-1 1-15,-1-2-1 0,5-5-1 16,0-10 0-16,-4-4-4 0,0-6-1 16,3-7 2-16,-2-8-2 0,1-7 0 15,1-8 0-15,2-4 0 0,0-7-8 16,1-6-3-16,0-4-24 0,-1-4-40 16,-1-7-21-16,-1-16 28 0,-2-19-15 15</inkml:trace>
  <inkml:trace contextRef="#ctx0" brushRef="#br0" timeOffset="35368.196">13110 1851 166 0,'-8'-138'161'0,"3"70"-160"16,3 3 11-16,2 2 11 0,0 6-8 0,0 5 4 15,1 4 6-15,4 5 1 0,2 9 0 16,-3 4-3-16,1 10-4 16,2 3-1-16,-3 6-1 0,-1 5-3 0,-1 4 0 15,3 2-5-15,1 2-9 0,7 7-2 16,5 10-3-16,0 9 5 0,4 12 3 15,1 9-3-15,2 9 11 0,2 7-4 16,-3 4-1-16,6 7-3 0,0-3 4 16,2-3-2-16,1-5 3 0,0-7-2 15,2-1 0-15,-3-5 4 0,-2-4-3 0,1-1-4 0,0-2 2 16,-2-2-2-16,2-4 0 0,-3-3-3 16,-2-1 1-16,2-6-2 0,-4-1 0 0,-1 0-7 31,-2-2-8-31,-1 2-13 0,-2-3-15 0,-4 3-31 0,-3-7-27 0,-7-9-26 15,-4-11-54 1</inkml:trace>
  <inkml:trace contextRef="#ctx0" brushRef="#br0" timeOffset="35596.292">12940 2214 647 0,'0'0'11'0,"0"0"-11"16,0 0 16-16,0 0-10 16,0 0-1-16,0 0-4 0,35-63 2 15,10 36-2-15,13-1-1 0,7 3 1 0,3 5-1 16,0 1-15-16,-1 1-29 16,-3 3-15-16,4-3 1 0,0-4-30 15,1 1-9-15,2 1-2 0,-4 0 14 0,-12 5-23 16</inkml:trace>
  <inkml:trace contextRef="#ctx0" brushRef="#br0" timeOffset="36034.402">14586 1565 579 0,'0'0'0'0,"0"0"0"0,0 0 8 0,0 0 0 16,0 0-6-16,0 0 0 0,0 0-2 15,0 0-25-15,0 0 17 0,-69-26-17 16,38 39 12-16,-5 1 9 0,-2 5 4 16,2 5 4-16,-1-3-2 0,4 3 3 15,3-2-5-15,4 0 4 0,5-1 0 16,4-3 3-16,7-3-4 0,1 1 0 15,4-2 0-15,2 2-1 0,2-2-2 16,1 2 1-16,1 2 1 0,4-2 1 16,4 2-3-16,2 1-2 0,4-2 2 15,5 2 3-15,6-1 0 0,6-2 3 16,5 1 0-16,8-3-1 0,3 0-2 16,3-2 4-16,2 3 4 0,-3-2-5 0,-5 1 2 15,-8 2-1-15,-10-1-1 0,-14-4-6 16,-9 4 0-16,-5-1-2 0,-16 3-17 15,-16 8 19-15,-21 3 5 16,-21 7 4-16,-19 1-2 0,-13-1-7 16,2-5-7-16,5-4-13 0,11-8-28 0,14-8-30 15,13-10-67-15,15-6-173 0</inkml:trace>
  <inkml:trace contextRef="#ctx0" brushRef="#br0" timeOffset="37017.124">13188 9810 143 0,'0'0'144'0,"-28"-79"-133"15,18 56 14-15,5 2 13 0,2 8-11 16,0 6-5-16,2 1-2 0,1 5 7 15,0 1-7-15,0 0-16 0,7 9-4 16,3 11-2-16,6 13 2 0,-1 13 11 16,1 11 6-16,0 15 5 0,2 5-2 15,2 10-2-15,1 3-9 0,1-2-1 16,3-6-1-16,-2-3 0 0,2-6 5 16,-3-4-10-16,-3-4 1 0,-3-3-1 15,-3-5-1-15,-3-5 3 0,-2-6-3 0,-4-8-1 16,-1-7-4-16,-2-7-10 0,-1-11-13 0,0-4-22 15,0-9-24-15,-3-11-4 0,-2-12 13 16,-4-17-42-16</inkml:trace>
  <inkml:trace contextRef="#ctx0" brushRef="#br0" timeOffset="37551.966">13223 9911 501 0,'-5'-87'0'0,"6"31"0"15,12 3 3 1,7 0 18-16,5 5-13 0,5 3-1 16,3 5-4-16,2 6-1 0,1 7-1 15,6 8-1-15,-2 5 0 0,7 8 0 16,1 6-2-16,4 8 1 0,5 10 0 16,4 9 0-16,1 5 1 0,-4 7-13 15,-5 1 13-15,-7 6-2 0,-6 1 1 16,-10 3 0-16,-10-2 1 0,-12 0-6 15,-8 3-3-15,-10 1 1 0,-15 2 3 0,-9 4 5 0,-9 2 0 16,-5 4 5-16,-2-4-4 0,2-4 0 16,2-8 0-16,4-8 2 0,5-7-3 0,2-8 0 15,10-7 1-15,6-7 0 0,11-6-1 16,2-4 0-16,5-1 14 0,1 0 14 31,0-4-5-31,7-6-5 0,4-5-11 0,8-6 4 16,7-3-10-16,5 3-1 0,3-1 0 15,2 6-1-15,0 2 1 0,2 3-1 16,3 4-1-16,1 3 2 0,2 1 0 16,0 3 0-16,-1 3-1 0,-4 6 1 15,0 4-1-15,-8 2 1 0,-5 4-3 0,-7 4 3 16,-5 2-3-16,-8 5-4 0,-5 2 4 16,-3 4 3-16,-12 4 5 0,-5-1 0 0,-9 0 3 15,-6 0 0-15,-8-1 0 0,-3-4 3 16,-6-1-2-16,-1-7-5 15,-3-4 4-15,-2-7-2 0,2-4-3 0,-1-6-3 16,4-5-3-16,5-11-13 0,7-3-7 16,7-1-10-1,8-1-7-15,6 2-14 0,9 3-18 0,7 0-16 0,3-3-23 0,7 0-59 16</inkml:trace>
  <inkml:trace contextRef="#ctx0" brushRef="#br0" timeOffset="37969.934">15013 10126 592 0,'0'0'0'0,"0"0"-3"16,0 0 3-16,0 0 0 15,0 0-6-15,0 0-16 0,0 0-16 16,0 0 4-16,-53-48 11 0,31 48 3 16,-2 0 20-16,-2 6 3 0,1 6 12 15,-3 3 5-15,1 9-3 0,3 1-1 16,1 5-7-16,3 3 0 0,4 0-3 16,3-2 3-16,3 6-2 0,3-6-2 15,4 2 2-15,3-2-5 0,4-2-1 16,8-1-1-16,4 0 0 0,9-2-1 15,7 2 1-15,5 0 0 0,7-3 15 0,4 1-6 16,4 2-2-16,-2-4 4 0,-1 3 3 16,-9-2 6-16,-8-1-3 0,-13-3-8 15,-7-2-9-15,-9-4-1 0,-3 2-4 0,-16 6 4 16,-18 8 1-16,-30 3 6 16,-24 9-6-16,-27-3-22 0,-20 3-34 0,-21-6-25 15,-17-9-62-15,-17-8-158 0</inkml:trace>
  <inkml:trace contextRef="#ctx0" brushRef="#br0" timeOffset="41289.202">3642 13777 68 0,'-14'-55'411'15,"-2"16"-402"-15,-1 2-9 16,-2 4 3-16,-3 4-3 16,-5 6-3-16,-8 6-10 0,-3 3-4 15,-7 9-20-15,-4 5 7 0,-4 5 10 16,-4 12 12-16,-3 6 8 0,0 5 0 15,-1 8 0-15,0 10 7 0,1 8 2 16,0 6 4-16,2 5-3 0,6 6 1 0,6 7 2 16,7 5 0-16,7 5-7 0,12 3-2 15,8 0 1-15,12-4 3 0,11-9-6 16,12-10 0-16,13-8-2 0,8-7-1 16,11-8 0-16,6-1 2 0,6-6-2 15,3-1 1-15,4-2-2 0,-1-3 2 16,3-2 1-16,-6-1 0 0,-3 3 4 15,-8 3-3-15,-6 5 4 0,-11 3 0 16,-8 5-5-16,-11 7-1 0,-14 2 2 0,-9 6-1 16,-15 1-1-16,-14 1 2 0,-12-2-2 15,-4-5 8-15,-7-6 9 0,-3-8-3 0,-1-4 6 16,-4-8 2-16,-4-2-6 0,-1-10-6 16,-1-6 1-1,1-10-5-15,1-4-1 0,4-12-2 0,4-7 1 0,7-4-2 0,9-2 2 16,9 0-4-16,11 2 0 0,4 3 0 15,8 4-8-15,5 6-11 0,3 1-17 16,3 1-20-16,12 4-11 0,10 3-38 0,10 1-34 16,2 0-14-16</inkml:trace>
  <inkml:trace contextRef="#ctx0" brushRef="#br0" timeOffset="42308.193">3923 14776 540 0,'-8'-69'0'0,"5"41"-11"16,3 9 11-16,0 6 1 15,-2 9 2-15,1 2-1 0,1 5-2 16,0 11-21-16,3 10-35 0,2 19 39 16,0 14 17-16,2 15 7 0,-2 5 9 15,6 3-4-15,-2 1-5 0,6-5-3 16,2-5 0-16,0-8 0 0,0-10-1 16,-1-7 1-16,-4-10-4 0,1-8 1 15,-4-9 0-15,1-8-2 0,-1-7-4 16,3-4-2-16,6-10 7 0,4-9 5 15,6-17 1-15,3-10-6 0,0-8-5 16,1-5-11-16,0-5-7 0,-2-1 12 0,-3 1 8 16,1 0 3-16,-2 5 4 0,-3 9 1 0,-5 9 11 15,-3 12 5-15,-8 13 5 16,-2 7-3-16,-2 9-9 0,2 0-14 0,7 9-2 16,4 9-5-16,7 10 2 0,4 10 5 0,4 9 2 15,1 1 7 1,1 2-4-16,1-2 1 0,1-3-5 0,1-2 2 0,1-3-2 15,-2-6-1-15,1-4 1 0,-1-9 0 16,-1-5-1-16,0-12 0 0,1-4 2 0,2-8 2 31,3-16-2-31,3-9 1 0,2-16-1 16,-2-16 1-16,1-19 0 0,1-16-3 16,-8-11-9-16,0-10 2 0,-7 1 1 0,-5 4 3 15,-5 3 2-15,-3 11 1 0,-9 7 1 16,-2 7 8-16,-6 10-2 0,-3 9-5 15,-7 9-2-15,-2 10 5 0,0 7 5 0,2 8 1 16,-3 6-2-16,4 7 3 0,0 4 1 16,4 5-6-16,-1 5 1 0,4 5 1 15,1 2-6-15,0 3-3 0,0 12-5 0,1 17-10 16,1 23 8 0,4 18 7-16,5 17 3 0,4 18-2 15,3 12-1-15,3 12 0 0,6 7 1 0,-3-1-1 0,1-5 0 16,-2-8 2-1,-4-13 0-15,-2-16-2 0,0-14-1 0,-3-13 0 0,-1-15 1 0,-1-11 0 32,0-13-1-32,-5-12 0 0,-1-7-1 0,-3-9-2 15,2-1 4-15,-1-12 0 16,2-15 11-16,6-19 1 0,-2-14-12 16,4-11-1-16,3-3-4 0,0 2 5 0,2 6 1 15,-2 5 0-15,3 7 2 0,3 7-1 16,-2 6 4-16,1 4-4 0,5 4-2 15,-2 6 0-15,3 4-1 0,-3 7 0 0,5 7 1 16,4 4-2-16,5 5 0 0,2 5 0 16,2 7 2-16,2 6 0 0,2 2-1 15,-4 8 1-15,0 4-2 0,-8 4-2 16,-10 3-1-16,-9 3 2 16,-7 4 1-16,-8 5 2 0,-13 6-1 0,-10 4 1 0,-7-1 8 15,-10-2 3-15,2-5-2 0,-2-7 4 16,1-11-2-16,2-10 4 15,3-11-7-15,-8-8-1 0,-5-6-2 0,-5-13 2 0,-2-10-7 32,0-9-2-32,1-6-5 0,8-3-4 0,5 1-7 15,12 2-2-15,3 4-3 0,8 3-8 16,11 3-13-16,6 2-11 0,17-2-41 16,7-4-65-16</inkml:trace>
  <inkml:trace contextRef="#ctx0" brushRef="#br0" timeOffset="42474.982">6776 14893 836 0,'0'0'0'0,"0"0"-10"15,0 0-36-15,0 0-43 16,-48-52-116-16</inkml:trace>
  <inkml:trace contextRef="#ctx0" brushRef="#br0" timeOffset="43424.793">8057 14096 409 0,'0'0'32'0,"0"0"-13"0,-53-14 0 15,37 8-6-15,1 3-10 0,2-1-3 16,4 1 1-16,1 2-1 15,4 0 0-15,1 0 1 0,2 1 0 16,1-2 2-16,0 1 5 0,0 0 3 16,0-1-8-16,5 2-3 0,5 0-13 15,8 0 1-15,14 6 12 0,17-1 9 0,15-4 0 16,16-1 3-16,14-1 2 16,8-7 6-16,9-2-12 0,4 0-4 0,3-2 0 15,2 0-2-15,1 1 3 0,-2 0 1 16,-1-1-2-16,-6 3 2 0,-10 2-1 15,-8 4 1-15,-12-3 1 0,-12 3-2 16,-6-3-2-16,-9 3 2 0,-6-2-5 16,-3 2-1-16,-6-1 1 0,-7 3 0 0,-9-1-9 0,-10 2-15 15,-6-1-19-15,-7-7-41 0,-3-8-30 16,-5-6-31-16</inkml:trace>
  <inkml:trace contextRef="#ctx0" brushRef="#br0" timeOffset="43938.379">9499 13360 9 0,'0'0'658'0,"0"0"-658"16,-54 18-4-16,41-21 3 0,3 3-24 15,-1-2-13-15,3 1 0 0,3 1 21 16,5 0-4-16,0-1 14 0,0 1 2 16,0 0 5-16,7 0 4 0,3 6 1 0,10 5-5 15,10 4 18-15,10 4 3 16,9-1-9-16,5-1-2 0,5 2-2 16,0-1-6-16,1-1 3 0,0 1-4 15,1-1 0-15,3-1-2 0,2-2 1 0,-1-3 0 16,0-1 1-16,-3 0-1 0,-6-6 1 15,-4 0 4-15,-8 0-4 0,-7-1-1 16,-8 2 0-16,-6-2 1 0,-9 0-1 16,-6-1 0-16,-6 0 0 0,-2 1 0 15,0-3-1-15,-3 1 0 0,0 1-4 16,-3 5-5-16,0 1 5 0,-7 6 5 16,-7 5 3-16,-10 6-1 0,-8 5 4 15,-8 0 3-15,-4 5 1 0,-5 4-1 16,-4 2 2-16,-5 5-2 0,-4 5-1 15,0 3 1-15,2 2-1 0,5 4 4 0,9 0-1 0,2 6-5 16,3 3-4-16,5 4-1 0,6-3-1 16,7-1-13-16,9-2-14 15,11-2-20-15,9-5-15 0,2-12-58 16,8-20-73-16</inkml:trace>
  <inkml:trace contextRef="#ctx0" brushRef="#br0" timeOffset="46174.297">13374 12775 369 0,'0'0'201'16,"-5"-52"-186"-16,3 44-15 0,2 4 16 16,-1 2-12-16,0 2-4 0,0 0-19 15,0 3-10-15,-1 12-15 0,-1 15 2 16,-5 16 31-16,-2 11 11 0,-5 16 2 16,-3 13 11-16,-3 14 5 0,-2 13 1 15,0 7-5-15,-4 7 5 0,4-1-5 16,-2-5 1-16,5-9 0 0,1-10-3 15,3-15-6-15,1-11-4 0,5-10-2 16,1-11 0-16,-1-11 0 0,4-14 0 16,0-9-9-16,3-11-10 0,0-9-10 15,-3-6-20-15,-7-25 13 0,-3-20-37 16,-3-12-106-16</inkml:trace>
  <inkml:trace contextRef="#ctx0" brushRef="#br0" timeOffset="46476.426">13221 12607 540 0,'2'-90'71'0,"-2"64"-65"0,0 12 26 15,0 6 12-15,0 6-19 0,0 2-19 16,-2 0-6-16,2 7-5 0,9 12-2 16,7 11-14-16,11 18 14 0,-1 13 4 15,3 15-4-15,3 13 6 0,0 8 1 16,4 10 4-16,1 6-1 0,2 3 1 15,1-1 3-15,0-3-4 0,1-5 1 16,-2-8 4-16,1-10 4 0,-5-11-7 16,-1-11-2-16,-4-7-2 0,-6-11 2 15,2-5-2-15,-8-8 0 0,-2-12-1 0,-5-5-6 16,-3-6-10-16,-6-7-19 16,-1-2-22-16,-1-4-4 0,-3-16 11 15,-12-17-7-15,-5-19-71 0</inkml:trace>
  <inkml:trace contextRef="#ctx0" brushRef="#br0" timeOffset="46657.271">13121 13646 512 0,'0'0'242'0,"0"0"-231"15,0 0 3-15,0 0-14 16,0 0-20-16,0 0 0 0,0 0-13 0,90 1 11 15,-26-19-7-15,10-2-14 16,5-5-14-16,3 3-10 0,-4-3-29 16,1-4-19-16,-13 0-12 0</inkml:trace>
  <inkml:trace contextRef="#ctx0" brushRef="#br0" timeOffset="47274.823">15078 13255 384 0,'0'0'5'0,"0"0"-2"15,0 0-4-15,-51-9 1 16,43 4-8-16,0 1 8 0,3 0 3 15,3 1 12-15,2 2 16 0,0-2 11 16,0 3-5-16,2-3-7 0,1 0-7 16,1 3-3-16,9-6-13 0,12 0-1 15,12-2 1-15,14-2-1 0,9 0 7 16,6-2 4-16,6-1-9 0,7-1-1 16,1-2-4-16,1 1 2 0,-4 0-2 15,-2 0 0-15,-7 2 1 0,-6 0-2 16,-6 4 0-16,-8 1-1 0,-7 1-1 0,-8 5 0 15,-7-1-1-15,-7 1-13 16,-5 1-27-16,-7-3-14 0,2-5-41 16,2-5-35-16,1-9-27 0</inkml:trace>
  <inkml:trace contextRef="#ctx0" brushRef="#br0" timeOffset="47675.057">17328 12223 504 0,'0'0'11'0,"17"-63"14"16,-9 49 0-16,-1 4-15 0,-3 3-1 15,-3 2-2-15,-1 3 2 0,0 1 3 16,0-1 0-16,0 2-7 16,0 3-4-16,0 11-1 0,1 10-5 0,2 12 5 15,0 12 7-15,1 12 6 0,1 9-1 16,2 8 5-16,-2 2 0 0,1 4-8 16,0-1 3-16,-3 1 2 0,0-4-4 15,-3 0 1-15,0-2-5 0,0-2-2 16,-2-5-2-16,-2-1-2 0,-3-11 0 15,1-3-8-15,-2-14-3 0,2-6-13 16,2-14-7-16,4-9-16 0,0-6-4 16,0-6 9-16,1-13 17 0,4-18 12 0,4-21-39 15,1-22-94-15,0-3-119 0</inkml:trace>
  <inkml:trace contextRef="#ctx0" brushRef="#br0" timeOffset="48142.888">17327 12086 700 0,'-6'-76'16'0,"3"38"-16"16,3 10 12-16,3 3 7 0,3 2-17 15,3 0-1-15,1 2-1 0,5 1 1 16,2 0-1-16,5 2 0 0,6 3-3 16,5 3 0-16,7 4-1 0,5 7 3 0,4 2-1 15,2 11 1-15,1 4 0 16,-2 7-1-16,-4 2 0 0,-4 7 1 0,-8 2 0 15,-4 3-1-15,-6 1-4 16,-8 4 3-16,-10 4-6 0,-7 4-6 16,-16 5-7-16,-12 5-3 0,-9 5 8 15,-11 3 9-15,-2 0 7 0,-2-8 1 16,8-7 0-16,6-10-3 0,12-11 2 0,9-9 1 16,6-9 0-16,9-8-1 0,3-5 1 15,3-1 6-15,4 0 6 0,-3 0 3 16,3-4 9-16,3-7-4 0,14-8-8 15,11-4-9-15,10 3-2 0,1 2 0 16,-2 8-1-16,-3 4 0 0,-1 6 0 16,4 4 1-16,-2 10-1 0,2 7-1 15,-3 11 0-15,-3 10 1 0,-7 9-1 16,-6 8 0-16,-8 6 1 0,-8 0 1 16,-9-2 0-16,-12-1-1 0,-11-2-4 15,-16-5-3-15,-14-4 6 0,-14-4 1 0,-17-6 4 16,-18-10 3-16,-15-5-2 0,-17-8-2 15,-14-8-3-15,-6-10-35 0,4-10-37 16,6-18-35-16,16-22-61 0,27-10-139 16</inkml:trace>
  <inkml:trace contextRef="#ctx0" brushRef="#br0" timeOffset="50798.76">19409 12112 240 0,'0'0'136'0,"0"0"-118"16,0 0 10-1,0 0 6-15,0 0-14 0,0 0-12 16,-49-41 9-16,46 38 2 0,3 3 3 16,3-2-6-16,0 1-5 0,-1 0-7 15,-1-1 0-15,2 0-4 0,9-1-5 16,19-5-9-16,19 0 14 0,15-4 9 16,7-2 1-16,8 2-1 0,2-2-1 15,2 0-8-15,1 0-2 0,-3 1 2 16,-5-2 4-16,-7 4-3 0,-5 3 3 15,-8 3-3-15,-6 0 2 0,-3 5-1 16,-8 0-2-16,-5 1 0 0,-5 4-1 16,-8 1-5-16,-7 1-13 0,-6 2-19 0,-3 0-29 0,-6 3-18 15,-9 0-4 1,-13 6 8-16,-10 2 17 0,-5-3-22 0</inkml:trace>
  <inkml:trace contextRef="#ctx0" brushRef="#br0" timeOffset="51078.86">19477 12682 392 0,'-4'48'146'16,"4"-48"-133"-16,0 0-2 0,4 0-9 16,-1 0-2-16,0 0-10 0,1-3 10 15,6-1 7-15,14-4-3 0,7-6 2 16,10-1-2-16,4-2-3 0,1 3 1 0,5-2-1 15,4 1 1-15,1 0-2 16,7-3 4-16,3 2-1 0,0-2 0 16,-3-2 2-16,-2 2-3 0,-5 0 1 0,-5 2-3 15,-3 3 1-15,-5-4-1 0,-2 2-10 16,-4-2-27-16,-2-2-33 0,-5-3-26 16,-11-6-29-16,-8 2-44 0</inkml:trace>
  <inkml:trace contextRef="#ctx0" brushRef="#br0" timeOffset="51583.333">19960 11543 198 0,'0'0'476'0,"0"0"-468"0,0 0-8 15,0 0 0-15,0 0 0 0,0 0-37 16,0 0-1-16,0 0 15 0,0 0-3 16,-9 11-4-16,22-1 18 0,7-2 12 15,7 3 5-15,8 0 2 0,7 4 0 16,10-1 1-16,5 0-1 0,5 0-2 16,3-1 1-16,5 2-1 0,2-3-1 15,0 1 1-15,-1 1 6 0,-2-4-3 16,-2 1-4-16,1-1-4 0,-2 0 1 15,-7-2 0-15,-4 1 0 0,-10 1 0 16,-7-2 1-16,-6 1-1 0,-7-2-1 16,-10 0 1-16,-8-3-1 0,-4 0-1 15,-3-3 0-15,0 2-1 0,0 2-1 0,-3 5 2 16,-3 10 1-16,-5 7 0 0,-5 14 13 16,-5 13-8-16,-9 11-3 0,-7 16 2 15,-8 10 3-15,-6 12-3 0,-1 3-3 16,-1-1 3-16,3-6-2 0,4-8 5 0,3-12-1 15,7-6 3-15,4-9-1 0,2-3 3 16,5-4-2-16,4-2 2 0,2-7-9 16,5-5-1-16,4-7-1 0,5-7 0 0,1-6-2 15,4-9-5-15,0-5-10 0,0-4-7 16,1-5-10-16,8-9-1 0,12-16-10 16,14-22-22-1,13-18-42-15,2-5-38 0</inkml:trace>
  <inkml:trace contextRef="#ctx0" brushRef="#br0" timeOffset="51913.67">22577 11262 681 0,'0'0'14'0,"0"0"-14"15,0 0 6-15,0 0-6 16,0 0-6-16,0 0-33 0,0 0-8 16,0 0 2-16,-35 89 45 0,14-20 4 0,-4 13-1 15,-1 13 0-15,0 7 3 16,-2 7 2-16,1 2 3 0,0 2 5 16,-2-11 10-16,5-9-6 0,5-13 3 15,1-8-18-15,4-5-5 0,0-4 5 16,0-5-5-16,0-9 0 0,6-7 0 15,-1-11-1-15,5-5-6 0,-1-12-14 0,2-6-19 16,3-5-6-16,-2-8-16 0,1-19 29 16,1-25 14-16,0-27-89 15,6-7-77-15</inkml:trace>
  <inkml:trace contextRef="#ctx0" brushRef="#br0" timeOffset="52167.437">22448 11275 345 0,'2'-74'163'0,"0"53"-149"16,0 6 26-16,2 8-5 0,-4 3-17 16,0 3-8-16,0 1-8 0,0 2-2 0,3 11-7 15,10 15-5-15,6 19 10 0,3 11 2 16,7 16 1-16,0 6 0 16,5 11 4-16,2 7-2 0,6 4 4 0,1 0 0 15,6-1-1-15,0-6 5 16,-3-2-5-16,-7-11-1 0,-4-3 0 0,-4-7-5 15,-3-10 2-15,-7-9-2 0,-5-13 4 16,-1-14-3-16,-7-10-1 0,-3-6-1 16,-4-7-13-16,-1-3-18 0,0-13-4 15,-5-14-8-15,-2-19-61 0,1-4-85 16</inkml:trace>
  <inkml:trace contextRef="#ctx0" brushRef="#br0" timeOffset="52396.951">22118 11941 679 0,'0'0'2'16,"0"0"14"-16,0 0-16 0,0 0-3 16,0 0-7-16,0 0 9 0,84 26-2 15,-43-26 3-15,6-6-3 0,8 0-12 16,4-2-11-16,1-1 1 0,3-6-10 15,4 2 1-15,1-6 5 0,11-1-9 16,6-1-12-16,4-1-33 0,-6-3-35 16</inkml:trace>
  <inkml:trace contextRef="#ctx0" brushRef="#br0" timeOffset="52746.594">23639 11691 322 0,'0'0'15'15,"0"0"4"-15,0 0 18 0,0 0-1 16,0 0-8-16,5-57-4 0,10 41 6 16,11 1-1-16,8-3-3 0,13 2-6 0,7 4-4 15,13-2-5-15,0 6-5 0,-1 2-3 16,-2 3-1-16,1-2-2 0,1 2 1 16,1 0-1-16,-2-2-1 15,-12-1-7-15,-2-2-12 0,-6-4-12 0,-7-3-11 16,-6-7-28-16,-11-8-42 0,-8-4-41 15</inkml:trace>
  <inkml:trace contextRef="#ctx0" brushRef="#br0" timeOffset="52984.969">24107 10950 663 0,'0'0'2'15,"0"0"8"-15,0 0-10 0,0 0-12 16,0 0 10-16,19 71 1 0,-9-41-1 16,0 7-1-16,-1 8 1 0,0 11 2 0,-4 5-1 15,2 12 0-15,-2 3 0 0,-1 9 0 16,-1 0 1-16,-1-3 1 0,1-3 4 16,0-6-4-16,0-7 3 0,0-9-3 0,-2-7-2 15,-1-9-5-15,0-7-35 0,-3-10-26 16,-1-20-60-16,2-18-80 0</inkml:trace>
  <inkml:trace contextRef="#ctx0" brushRef="#br0" timeOffset="53581.572">26315 9985 360 0,'0'0'76'16,"0"0"-76"-16,-71 11-5 16,41 5 1-16,-8 11-16 0,-6 5 7 15,-10 8 7-15,-4 6 6 0,1 8 4 16,1 8 0-16,2 14 8 0,-2 12 2 16,-3 16 10-16,3 11 21 0,9 5-19 15,10 9-9-15,11 1-6 0,10-1 3 16,10 0 5-16,6-3-7 0,11-7-2 15,11-6 9-15,8-15-7 0,10-10-9 16,5-6 3-16,8-8-1 0,4-7 5 16,5-10 0-16,3-8-6 0,5-6-2 15,8-12-1-15,2-11-1 0,-1-13-14 0,0-8-15 16,-3-16-20-16,-1-10-8 16,-5-13-21-16,-2-13-7 0,-7-8-14 0,-16 3-17 15</inkml:trace>
  <inkml:trace contextRef="#ctx0" brushRef="#br0" timeOffset="53831.515">25992 11116 667 0,'0'0'23'0,"0"0"-23"15,0 0 3-15,0 0-3 16,71-13-2-16,-25-2-2 0,6 0 1 0,0-1 0 16,2 1 2-16,8-2-12 0,4 0-13 15,-1 2-2-15,-1-3 2 0,-1 0-9 16,-3 1-7-16,0-4-12 0,-4-1-6 16,-5-4-25-16,-11-2-43 0</inkml:trace>
  <inkml:trace contextRef="#ctx0" brushRef="#br0" timeOffset="54114.715">27324 10230 747 0,'0'0'16'0,"0"0"-12"16,0 0-4-16,0 0-2 0,0 0-2 0,0 0-19 15,0 0 9-15,0 78 7 0,0-36 7 16,0 5-6-16,0 7-6 0,0 5 6 16,0 6 6-16,0 3 0 0,0 2 1 15,2 0 1-15,5-1 2 0,-2 0 3 16,1-3-3-16,3-4-2 0,-2-6 0 16,3-7 0-16,-2-6-1 0,1-6-1 15,2-10-1-15,-4-7-17 0,0-8-25 16,-2-8-29-16,1-7-14 0,4-18-29 15,-3-10-45-15</inkml:trace>
  <inkml:trace contextRef="#ctx0" brushRef="#br0" timeOffset="54632.08">27435 10281 533 0,'-7'-58'4'0,"2"29"12"16,3 4 3-16,1 3 5 0,1 1-11 15,2 0-7-15,7 0 2 0,2-1-4 16,9 4 0-16,10-1-4 0,12 6-4 16,6 8 2-16,1 3 0 0,1 4 0 15,-7 9 0-15,4 6-1 0,-3 1 3 16,-2 7 0-16,-2-2-2 0,-3 5 1 16,-5 0 1-16,-3 3-2 0,-9 4 1 15,-8-1 1-15,-10 5-1 0,-8 1-10 16,-16 2-8-16,-14 2-2 0,-12-2-12 0,-5-2 9 15,-7-3 9-15,5-7 15 0,4-4 0 16,7-2 4-16,7-5-1 0,8-3 6 16,9-4 1-16,9-6-1 0,9-4 0 15,2-2-2-15,1 2-3 0,1-2-1 16,5 0 1-16,8 0 1 0,10 0 3 16,13 0-2-16,7 1-2 0,4 3 0 15,-4-2 4-15,4 0-4 0,-5 1 3 16,2 3-4-16,-1-1 5 0,-2 4-3 15,-4 3-2-15,-4-1 1 0,-6 7-2 16,-6 3-2-16,-5 3-1 0,-4 3-1 16,-11 5 1-16,-4 2-2 0,-15 1 2 0,-12 2-3 15,-16 1-3-15,-21 1 6 0,-16-4 1 16,-9-1 12-16,-7-6-7 16,-1-5 6-16,7-5-1 0,14-3 1 0,12-7-9 15,7-2-1-15,12-6-1 16,7-3-13-16,9-14-23 0,14-17-16 0,16-13-34 15,17-18-53-15,13 0-155 0</inkml:trace>
  <inkml:trace contextRef="#ctx0" brushRef="#br0" timeOffset="55020.799">27880 9544 352 0,'0'0'116'15,"0"0"-108"-15,-23-56 2 0,23 43-3 16,0 1-7-16,0 0-4 0,5 4 0 16,2 2-6-16,6-2 2 0,7 4 7 15,6 4 1-15,7 0 1 0,9 9-1 16,8 6 4-16,10 10 3 0,4 8 5 15,3 8 5-15,2 12-2 0,3 8-2 16,6 13-4-16,3 8 2 0,0 10-1 16,-5 6-1-16,-4 6-7 0,-9 7 2 0,-11-2 0 15,-12-2-5-15,-9-3 1 0,-13-1-3 16,-10-3 2-16,-10 0 1 0,-19 3 0 16,-14-1 0-16,-14-2 6 0,-17-1 7 0,-11-3-5 15,-12-6 1-15,-4-3-2 0,-3-11 0 16,2-7 1-16,6-12-8 0,9-11 0 15,4-8-1-15,8-7-10 0,3-6-9 0,2-8-29 16,3-13-43-16,7-11-15 0,11-16-94 16</inkml:trace>
  <inkml:trace contextRef="#ctx0" brushRef="#br0" timeOffset="55767.14">19650 14705 437 0,'0'0'7'0,"0"0"-1"16,0 0 9-16,0 0-7 0,0 0-8 16,0 0-6-16,0 0-5 0,0 0 1 0,0 0 10 15,62-21 4-15,-22 8-1 0,9 2 4 16,8-2-1-16,9-1 3 0,7 0 0 16,6-1 3-16,4-2 0 0,-1 2-5 15,1 2-5-15,0 1 1 0,-5 2-2 16,-7 2-1-16,-5 0-4 0,-10 3-12 15,-5 4-14-15,-9 1-10 0,-7 0-8 16,-14 4-23-16,-9 2-14 0,-12 0-10 16</inkml:trace>
  <inkml:trace contextRef="#ctx0" brushRef="#br0" timeOffset="56017.053">19748 15275 414 0,'0'51'155'16,"1"-51"-152"-16,2 0-3 0,7 0-11 15,8-6-1-15,10-5 3 0,14-5 9 16,8-2 0-16,6-3-6 0,0 0 0 16,4 0 2-16,0 2 4 0,-1-2 1 15,-2 3 5-15,3-2 2 0,0 2-1 16,-3 2-2-16,-1-2-5 0,1-3-1 15,-6-3-10-15,1-6-43 0,-2-9-50 16,-6-13-29-16,-13 4-91 0</inkml:trace>
  <inkml:trace contextRef="#ctx0" brushRef="#br0" timeOffset="56451.677">20236 13915 630 0,'0'0'0'0,"0"0"-1"15,0 0-4-15,0 0 3 16,0 0-54-16,0 0-37 0,0 0 42 16,0 0 50-16,73 53 1 0,-37-41 0 15,5 3 5-15,3-2 4 0,6 1 6 16,8 3 6-16,6-2 1 0,6 4 2 0,4-4-13 15,0 1-3-15,-1 1 0 16,-4-1-3-16,-3 2-2 0,-2-3-1 16,-1 4 1-16,-4-1-3 0,-5 0 2 0,-5 0-2 15,-10 1 0-15,-5-1 2 0,-11-1-1 16,-5 1-2-16,-8 0 1 0,-2 4-5 16,-6 4 3-16,-2 4-4 0,-11 9 6 15,-4 5 4-15,-8 10 11 0,-9 9 5 16,-6 5-2-16,-8 10-2 0,-1 4 0 15,-3 5-11-15,1 0 3 0,5-5-8 16,6-9 2-16,5-7-2 0,7-11 1 16,3-8 0-16,6-3-1 0,-1-5 0 15,6-4-2-15,3-5-10 0,8-7-13 16,1-5-14-16,7-5-16 0,12-8-37 16,11-10-31-16,1-14-27 0</inkml:trace>
  <inkml:trace contextRef="#ctx0" brushRef="#br0" timeOffset="56788.405">23337 13903 687 0,'0'0'1'0,"0"0"6"15,0 0-7-15,0 0-9 0,0 0-22 16,0 0-17-16,0 0 30 0,-20 83 7 16,10-30 9-16,0 15 2 0,1 14 0 15,-3 13 2-15,-1 10 5 16,0 2 4-16,0 1 5 0,2-5 2 0,6-9-6 0,0-8-2 0,0-10-6 15,2-12 2-15,-2-8-6 0,1-16 0 16,-1-11-8-16,2-13-9 16,-1-8-25-16,0-12-19 0,-2-19-32 0,1-22 41 0,0-27-80 31</inkml:trace>
  <inkml:trace contextRef="#ctx0" brushRef="#br0" timeOffset="57068.453">23299 13773 529 0,'2'-65'58'0,"-1"46"-47"16,3 8 22-16,-3 5 5 0,-1 3-20 0,0 2-11 15,0 1-4-15,0 0-3 0,10 6-1 16,7 9-2-16,5 12-1 0,6 8 2 16,6 12 2-16,4 10 0 0,5 9 2 15,4 13 2-15,3 5 0 0,2 9-1 16,1 7-1-16,-1 2 2 0,-3-4 1 15,-5-5 1-15,-4-15-1 0,-7-10-1 16,-3-8-3-16,-8-9 1 0,0-6-2 16,-3-10 0-16,-5-5-6 0,-4-11-11 15,-3-6-17-15,-5-6-40 0,-3-7-14 16,-9-13-22-16,-7-17 15 0,-4-6-26 16</inkml:trace>
  <inkml:trace contextRef="#ctx0" brushRef="#br0" timeOffset="57251.582">22955 14684 614 0,'0'0'68'0,"0"0"-42"16,0 0-12-16,0 0-14 0,0 0-7 16,64-5-12-16,-12-16 12 0,16 1-1 15,7 2-6-15,2 2-15 0,5 1-2 16,-4 4-7-16,1-4-14 0,3-1 3 15,3 1-10-15,1-10-44 0,-11-1-94 16</inkml:trace>
  <inkml:trace contextRef="#ctx0" brushRef="#br0" timeOffset="57751.687">24643 14060 377 0,'0'0'144'0,"0"0"-120"16,0 0 8-16,0 0-3 16,0 0-6-16,0 0-9 0,0 0-4 15,61-58 0-15,-16 42-5 0,10-4 0 16,9 5 0-16,9 1-3 0,6-3 1 16,10 2 1-16,3 0-1 0,-1 2-3 15,-1 4-1-15,-5 4-2 0,-9 0-9 16,-6 0-28-16,-7 2-22 0,-7-6-20 0,-13-5-33 15,-11-3-39-15</inkml:trace>
  <inkml:trace contextRef="#ctx0" brushRef="#br0" timeOffset="58023.131">25061 13518 327 0,'0'0'342'16,"0"0"-336"-16,0 0-2 0,0 0-4 15,0 0-17-15,0 0-6 0,0 0 2 16,0 0 21-16,0 0-6 0,10 23-4 0,-2 4 2 16,6 8 8-16,0 14 17 15,0 9 5-15,-1 11-2 0,2 11 1 0,1 9 0 0,4 2-8 16,0-1-7-16,2-5-4 0,3-4-2 0,-1-3-4 15,-1-4-21-15,-1-3-26 0,-1-15-45 16,0-23-83-16,-6-25-147 0</inkml:trace>
  <inkml:trace contextRef="#ctx0" brushRef="#br0" timeOffset="58753.706">26509 13471 280 0,'0'0'273'0,"-3"-73"-271"0,9 36-2 16,11 3 3-1,9 0-3-15,4 3-5 0,7 2-9 0,6 1 4 16,4 7-5-16,4 2 12 0,3 7-3 16,-2 3 5-16,0 2 1 0,0 7 3 15,-3 1-2-15,-1 12 2 0,-2 8 3 16,-3 8 0-16,-2 12-1 0,-5 12-4 16,-7 10 0-16,-10 12 0 0,-13 7-1 15,-6 6-3-15,-14 0-10 0,-9 0 7 16,-9-2-10-16,-5-5 10 0,-11-4-1 15,-1-2 6-15,-8-3-1 0,1-2 2 16,-2-8 14-16,2-3 9 0,2-2 3 16,4-9-4-16,6-1 4 0,9-10-6 15,14-6 1-15,6-12-7 0,13-4-4 16,2-5-10-16,9 1 0 0,9 1 0 0,7 1 8 16,8-5 4-16,6-6-2 0,10-2-2 15,1-7-2-15,9-6 0 0,6-7-6 16,2-4-10-16,5-8-19 15,-1-4-23-15,0-10-29 0,-4-10-37 0,-16 0-58 16</inkml:trace>
  <inkml:trace contextRef="#ctx0" brushRef="#br0" timeOffset="58988.37">27649 12610 665 0,'0'0'4'15,"0"0"-4"-15,-6-56 8 0,5 52-8 0,0 4-3 16,-2 0-41-16,3 7 9 0,-2 14-24 16,-4 13 3-16,-5 15 53 0,-4 13 3 15,-2 6 0-15,-1 11 3 0,-1 3-2 16,0 7-1-16,1 0-33 0,5-8-43 15,2-18-51-15</inkml:trace>
  <inkml:trace contextRef="#ctx0" brushRef="#br0" timeOffset="59506.677">28605 12889 511 0,'0'0'0'0,"0"0"-19"0,0 0 16 16,-28-59-6-16,11 48-49 0,-7 0 7 16,-2 3 37-16,-5 5 14 0,-1 3 0 15,0 3 13-15,0 7 13 0,6 5 10 16,1 6 0-16,4 4-3 0,5 4-9 0,2 4-6 16,8 1-4-16,2 6-9 0,4 0 0 15,7 0-5-15,7 1 1 16,5-5 0-16,6 1-1 0,6 3 5 0,5-1 4 15,8 0-6-15,2 0 6 0,4 0 0 16,1 1 1-16,-1 0-3 0,1 3-3 16,-7-2-2-16,-6-2-2 0,-8-4-2 15,-10-4 2-15,-4-2 0 0,-12-6 2 16,-4-2-2-16,-8 2-2 0,-16-3-7 0,-13 2 9 0,-12-2 6 16,-7-3-1-16,-8-3-1 0,-2-5 4 15,2-3-6 1,3-3-1-16,6-3-1 0,4-3 0 15,6-8-11-15,8-4-20 0,8-11-23 0,15-10-34 0,10-4-72 0</inkml:trace>
  <inkml:trace contextRef="#ctx0" brushRef="#br0" timeOffset="61208.909">29590 12892 378 0,'0'0'219'16,"0"0"-214"-16,0 0-5 16,-18-60 0-16,18 44-1 15,-2-3-22-15,-3-6-6 0,-3 3 8 16,5 1 2-16,-3 4 5 0,2 2 12 15,-1 2 2-15,5 7 4 0,-2 0 7 0,2 5 6 0,0 1-1 0,-4 11-14 32,-6 11-2-32,-8 14-1 0,-4 15 1 15,2 6 8-15,3 7-2 0,8 3 0 16,2 4 3-16,2 1-2 0,5-2 0 0,0-3-6 16,9-7 2-16,-1-7-1 15,5-6 1-15,2-8-2 0,0-5-1 0,1-6 1 16,4-9-1-16,-2-7-1 0,5-8 1 0,5-6 2 15,6-14 1-15,6-12 4 0,3-13-1 16,5-12-6-16,5-11-6 0,-1-3-6 0,-1-2 1 16,-5 1-1-16,-3 3 7 15,-5 4 5-15,-4 5 0 16,-1 6 2-16,-6 8 4 0,-6 8 3 0,-5 7 1 0,-6 12 2 16,-5 5 3-1,-3 5 5-15,-2 5 3 0,0 0-18 16,0 6-5-16,-4 15-7 0,-5 13 2 0,1 12 5 0,-2 6 1 0,6 4 4 31,1 0-4-31,2 1 0 0,1-3-1 16,2 0 0-16,4-1 0 0,6-6 0 15,1-6 4-15,2-4-2 0,1-6 0 0,1-4 1 16,0-5-2-16,2-7 0 16,0-5 2-16,1-6-2 0,5-4-1 15,-1-3 0-15,6-15 0 0,-3-6 0 16,2-9 1-16,2-10 0 0,-2-6 1 15,-3-7 1-15,-4-5-3 0,-6-4-1 0,-5 0 0 16,-6 3 0-16,-5 5 0 0,-8 6-3 0,-6 6-1 16,-8 6 2-16,-2 8 0 15,-6 0 0-15,-4 9 0 0,-4 5-1 0,2 7 4 0,1 4-3 16,4 6 3-16,4 0-3 0,1 6 2 16,9 3 0-1,2-4 0-15,10 4 1 0,2-3-2 0,3 2 0 0,0-2-5 0,6 1 4 16,7 2 3-16,5-6 1 0,8-1 2 31,8-2 0-31,5-10 0 0,8-1-2 16,3-8 0-16,0 1 0 0,2-2 1 15,-2-3-2-15,-3 7 0 0,-4-1-2 0,-3 0 2 16,-6 5 1-16,-5 0-1 0,-8 5 0 16,-6 2 1-16,-8 5-1 0,-1 0 0 15,0 0 0-15,-3 9-1 0,3 4-3 0,-2 7 4 16,-1 8 4-16,0 5 1 0,-2 1-1 15,4 6 1-15,0-2-2 0,-1 0 0 16,0-5-2-16,2 2 0 0,-1-6-1 16,1-3 0-16,2-2 1 0,-3-9-1 0,-1-2-1 15,0-7 0 1,0 0 1-16,0-6 0 0,7 0 1 0,3-8 2 0,7-9 3 16,3-9-5-1,3-5-1-15,0-6-4 0,-3 0-2 16,0 4 4-16,-1-3 2 0,-4 3 0 15,0 5 1-15,-3 1 0 0,-2 7 2 16,-5 5 0-16,-2 5 5 0,-5 6 1 16,1 1 3-16,-3 3-3 0,0 0-8 0,0 0-1 15,2 9-6-15,3 7 0 0,0 5 2 16,3 4 4-16,1 2 0 16,1 0 1-16,0-4-1 0,0 2-1 0,-2-3-1 0,3-3 0 15,-5-3 1-15,3-5-5 0,-5-2 1 16,-1-5 1-16,0-3 4 15,-1-1 0-15,2-1 2 0,2-10 1 0,7-6 3 0,1-11-3 16,4-3-1-16,-1-6-1 0,2-4-1 16,1 0-3-1,1 0 3-15,0 0 0 0,-1 1-1 0,-3 6-1 0,1 5 2 16,-5 7 3-16,1 4-2 0,-6 9 3 16,-3 0 3-16,-1 6-3 0,-3 3-1 0,0 0-3 15,4 6 0-15,7 7-4 0,3 6 1 31,3 6 2-31,0 8-3 0,0 4 3 0,1 4 1 16,-2 2 2-16,4 0-2 0,-4-3 3 16,1-2-1-16,-4-5 0 0,-1-8 1 15,-1-3-2-15,-1-7 1 0,-5-4 0 16,0-8 1-16,1 0 1 0,4-3 2 0,6-8 5 16,7-7 2-16,9-10-1 15,2-6-7-15,3-5-2 0,-3-4-2 0,-2 0-1 16,-3 0-2-16,-4 2 0 0,-1 1-3 15,-2 2 3-15,-6 1 0 16,0 8 1-16,-5 2-1 0,-2 9 0 0,-3 4 2 0,-3 4 0 16,-3 4 0-1,1 2-2-15,-2 1 0 0,1 0-7 0,1 8-16 0,2 8-15 0,2 8 10 32,-1 4-3-32,1 2-21 0,-2 4-40 0,-1-5-42 15,0-8-72-15</inkml:trace>
  <inkml:trace contextRef="#ctx0" brushRef="#br0" timeOffset="62142.224">32233 12102 434 0,'0'0'7'0,"0"0"-2"0,0 0 23 15,0-17-11-15,0 16-8 0,0-1-4 16,1 2 2-16,0 3-4 0,2 11-3 0,1 10 0 0,2 9 11 0,0 8 12 15,2 6 0-15,-2 8-7 16,1 10 8-16,-1 6 3 0,-1 9-2 0,1 6 2 16,-2 6 0-16,0 9-9 0,3 0-6 15,0 1-3 1,0 1-3-16,2-6 3 16,-2-4-5-16,-2-6-2 0,0-12-1 0,-2-8 0 0,1-13-1 15,0-6 0-15,-3-10-7 16,0-12-7-16,-1-8-13 0,0-10-7 15,-5-8-13-15,-7-21-21 0,-7-14-1 0,-7-24 9 16,-5-15-75-16,0 0-22 16</inkml:trace>
  <inkml:trace contextRef="#ctx0" brushRef="#br0" timeOffset="62425.518">31926 12359 394 0,'13'-60'19'0,"5"9"27"15,1 6 9 1,6 4-8-16,0 6-14 0,6 2-7 15,0 4-1-15,4 4-5 0,5 2-13 16,-1 4-7-16,2 4 0 0,-1 3-1 16,1 6 1-16,-1 1 0 0,-1 5 1 15,-4 1 0-15,-1 10-1 0,-1 9 0 16,-2 5 0-16,0 12 0 0,-2 8-1 16,-5 6 1-16,-3 8-1 0,-5 3 0 15,-7 0-2-15,-5-3 2 0,-4-5-1 16,-6-6 2-16,-7-7 0 0,-7-4 0 15,-4-5-1-15,-9-4 1 0,-10-5-2 16,-6-9 2-16,-8-5-1 0,-2-5-22 16,2-7-34-16,5-9-26 0,13-7-28 15,17-6-40-15</inkml:trace>
  <inkml:trace contextRef="#ctx0" brushRef="#br0" timeOffset="62560.66">33087 12361 765 0,'0'0'0'0,"0"0"0"15,0 0-4-15,0 0-29 0,0 0-30 16,0 0-11-16,0 0-12 0,-52-9-97 16</inkml:trace>
  <inkml:trace contextRef="#ctx0" brushRef="#br0" timeOffset="63591.401">29042 14509 244 0,'0'0'383'0,"-1"-72"-383"16,-4 45 0-16,-1 4-2 0,0 2-4 16,-7-1-12-16,-5 1-3 0,-2 5 17 15,-5 7 4-15,0 8 0 0,-5 4 2 16,-3 15-1-16,-3 8 4 0,-1 14 1 0,-2 9-1 16,5 8 1-16,4 6-1 15,4 5-1-15,3 2-2 0,6-3 2 16,10-7-1-16,6-7-3 0,2-8 1 15,10-7-1-15,5-9 1 0,4-8 0 0,2-6 1 16,10-8 1-16,10-7-3 0,4-7-6 16,11-11 2-16,-3-7-8 0,-4-4-6 15,-3-5 0-15,-12-1 7 0,-4-4 11 16,-8-4 3-16,-6-5 8 0,-5-6 6 16,-8-3-5-16,-4 1-6 0,-6 2-4 0,-10 6-1 0,-5 5 0 15,-5 8 1 1,2 7 3-16,0 5 2 0,4 9 4 15,9 1-1-15,6 8 4 0,3 1 0 0,1 3-1 16,1 1-7-16,1-2-2 0,1-2-4 16,11-3-1-16,9-2-1 15,14-2-4-15,18-1-12 0,6 3 1 0,11 0 0 16,3-1-4-16,-3 0 4 16,1-2 6-16,-8 2 5 0,-8 0 6 0,-8 1 2 0,-11 0 2 15,-8 2-3-15,-10 2 2 0,-8 1 11 16,-6 3 1-16,-4-1 3 0,-1 2 1 0,-2-3-4 15,-1 3-7-15,-4 0-8 0,-1 0 0 16,-9 3-3-16,-11 7 3 0,-6 8-1 16,-5 7 1-1,-4 5 0-15,4 9 2 0,0 5 2 0,7 8-4 0,7 9 0 0,6 8 0 16,8 8 0-16,8 7 1 0,3 10 2 31,9 7 1-31,11 4-4 0,3 8 3 16,9 1-2-16,-1 4 1 0,0-2 0 15,-4-8-1-15,-3-2 2 0,-7-11 2 0,-7-6-3 16,-6-10 0-16,-4-11-2 0,-9-7-2 16,-9-14-1-16,-2-9 0 0,-9-6 3 15,-2-9-2-15,-3-5 2 0,-3-9-4 0,-5-9 0 16,-7-11-9-16,-5-18-26 0,-7-15-18 16,-6-15-31-16,3-15-67 0,10 1-113 15</inkml:trace>
  <inkml:trace contextRef="#ctx0" brushRef="#br0" timeOffset="63745.468">28927 15309 784 0,'0'0'16'0,"0"0"2"16,91 6-11-16,-43-9-3 16,6-1-3-16,-4-3 2 15,3-5-3-15,4-2-11 0,4-7-21 16,2-2-16-16,0-4-20 0,-1 0-36 0,4-2-44 15,-3-1-21-15,-7 0-84 0</inkml:trace>
  <inkml:trace contextRef="#ctx0" brushRef="#br0" timeOffset="64046.792">30587 14232 608 0,'0'0'100'0,"0"0"-99"16,0 0-1-16,0 0 0 0,0 0-5 0,0 0 5 16,0 0 0-16,0 0 4 0,17 65-4 15,-12-15 5-15,0 11 8 0,-1 8-2 16,5 7 7-16,-1 11 2 0,3 6-3 15,0 5 0-15,2-3-6 0,0-2-6 16,2-8-5-16,-5-10-8 0,-3-9-11 16,-3-12-12-16,-1-12-14 0,-3-11-12 0,-5-17-18 15,-1-13-26-15,-5-11-54 0,-1-20 2 16</inkml:trace>
  <inkml:trace contextRef="#ctx0" brushRef="#br0" timeOffset="64494.908">30625 14298 641 0,'9'-91'75'16,"1"43"-68"-16,-1 9 7 15,4 2-1-15,2 1-8 0,4 3-1 16,5-5 2-16,5 2-3 0,11-1-3 16,6 2-1-16,10 5-6 0,8 5 1 15,2 4 1-15,2 11 2 0,-6 4 3 16,-7 9-3-16,-6 8 3 0,-10 9-4 15,-6 6-5-15,-6 6-7 0,-9 6 1 16,-9 2 1-16,-9 5 2 0,-7 1-6 16,-13-1 1-16,-8-6-2 0,-6 1 4 15,-6-3 11-15,-5 2 4 0,-1-8 1 16,6-2-1-16,-2-3-1 0,12-5-1 0,6-5 2 16,9-6 3-16,10-4-2 15,4-3 3-15,1-3 5 0,3 0 7 16,11 0 17-16,11 0-10 0,16 2-13 0,8 0 5 0,4 1-5 15,-1 4-1-15,-2 4-6 16,2 8-2-16,1 1 0 0,-4 10 4 16,-2 3-2-16,-4 6 0 0,-7 5-3 15,-8-4 4-15,-9 0 2 0,-10-1 0 16,-11-3-1-16,-16 3-4 0,-16-3 1 16,-19 4 3-16,-20-1 0 0,-20 2-2 15,-18 1-3-15,-14-7 0 0,-19 1-14 16,-16-5-12-16,-14-6-7 0,-17-7-29 0,-10-14-28 15,1-18-92-15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5:23.3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41E6B3-CC85-4739-9FEF-9F99714870A5}" emma:medium="tactile" emma:mode="ink">
          <msink:context xmlns:msink="http://schemas.microsoft.com/ink/2010/main" type="inkDrawing" rotatedBoundingBox="2932,7699 16172,6795 16315,8878 3074,9782" semanticType="callout" shapeName="Other">
            <msink:sourceLink direction="with" ref="{00D6A377-E89D-433D-BC07-622A16299DE8}"/>
            <msink:sourceLink direction="with" ref="{C6A9CD73-3C48-4139-A821-4C52004DF6E6}"/>
          </msink:context>
        </emma:interpretation>
      </emma:emma>
    </inkml:annotationXML>
    <inkml:trace contextRef="#ctx0" brushRef="#br0">8981 0 0 0,'-204'12'0'0,"-12"26"0"0,-18 21 0 0,-5 8 0 0,-2 16 0 0,-14 7 0 0,-5-8 0 15,-3-11 0-15,3 1 0 0,2 18 0 16,8 19 0-16,-7 18 0 0,10 7 0 16,5-6 0-16,-3 3 0 0,7-9 0 15,2-10 0-15,13-12 0 0,10-21 0 16,4-8 0-16,3-11 0 0,7-5 0 16,9-6 0-16,3-5 0 0,-2-2 0 15,-5-4 0-15,0-7 0 0,4-9 0 16,11-9 0-16,7-7 0 0,4-4 0 15,1-4 0-15,7-5 0 0,4-2 0 16,8-2 0-16,4 1 0 0,7-1 0 16,3 4 0-16,5 0 0 0,15 5 0 15,10 2 0-15,10 0 0 0,9 5 0 0,-4 0 0 16,7 5 0-16,10 0 0 16,11 6 0-16,-4 4 0 0,8-6 0 15,4-8 118-15,12-6 274 0,20-9-390 0,11 4 10 16,10 1 2-16,1 4-6 0,16 0-8 15,7 0-7-15,13 9 4 0,12 0 2 16,13-2 0-16,15 3 1 0,16-3 1 16,14 0-1-16,16-6 1 0,13 1 0 15,12-2 1-15,11 0-2 0,10-3-1 16,7-4-2-16,7-3 3 0,4 3 0 16,9-3 6-16,3-1 5 0,9 0-2 15,8-1-6-15,8 2 9 0,11-2-1 0,13 1 2 16,12 0-4-16,11 6-7 15,7 5 3-15,7 0-1 0,5 10-2 16,11 3 0-16,3-2-2 0,2-6 3 16,3-5-3-16,5-2 2 0,3-8-2 15,4-7 5-15,4-1-5 0,7-7 7 0,9-5 3 16,4-5 4-16,11-6-10 0,9-2 8 16,4 5 5-16,4 0-9 0,0 4 3 15,-16 6-2-15,-11 3-6 0,-18 7 1 16,-19 4 4-16,-19 6-7 0,-22 5 2 15,-22 3-1-15,-22 6-2 0,-21 6-4 16,-28 6-2-16,-27 7-21 0,-22 0-41 16,-25-3-41-16,-17-14-85 0,-20-12-145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5:20.5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28D21E-886A-423A-AC17-BDA7FC978FC3}" emma:medium="tactile" emma:mode="ink">
          <msink:context xmlns:msink="http://schemas.microsoft.com/ink/2010/main" type="writingRegion" rotatedBoundingBox="1717,2577 25800,2182 26045,17129 1963,17525"/>
        </emma:interpretation>
      </emma:emma>
    </inkml:annotationXML>
    <inkml:traceGroup>
      <inkml:annotationXML>
        <emma:emma xmlns:emma="http://www.w3.org/2003/04/emma" version="1.0">
          <emma:interpretation id="{B8C49748-BFF5-4720-9241-0F0A6648AE2A}" emma:medium="tactile" emma:mode="ink">
            <msink:context xmlns:msink="http://schemas.microsoft.com/ink/2010/main" type="paragraph" rotatedBoundingBox="6509,2426 13274,2387 13288,4868 6523,490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7606762-953D-4B18-8520-CE2D1756C422}" emma:medium="tactile" emma:mode="ink">
              <msink:context xmlns:msink="http://schemas.microsoft.com/ink/2010/main" type="line" rotatedBoundingBox="6509,2426 13274,2387 13288,4868 6523,4907"/>
            </emma:interpretation>
          </emma:emma>
        </inkml:annotationXML>
        <inkml:traceGroup>
          <inkml:annotationXML>
            <emma:emma xmlns:emma="http://www.w3.org/2003/04/emma" version="1.0">
              <emma:interpretation id="{CAA584E3-2C90-45C4-AFEF-1C1F5EBD4D11}" emma:medium="tactile" emma:mode="ink">
                <msink:context xmlns:msink="http://schemas.microsoft.com/ink/2010/main" type="inkWord" rotatedBoundingBox="8159,2879 9014,2874 9024,4485 8169,4490"/>
              </emma:interpretation>
            </emma:emma>
          </inkml:annotationXML>
          <inkml:trace contextRef="#ctx0" brushRef="#br0">2616-6900 446 0,'-20'0'2'0,"-4"7"-2"0,-5 18-3 0,-9 22-2 15,-7 18 0-15,-2 24 5 0,-5 20 8 16,3 15 3-16,0 18 4 0,5 1 1 16,9 0 4-16,9-11 0 0,10-17-6 15,11-20-7-15,7-17 6 0,10-11-7 0,7-13-5 16,7-7 2-16,8-7-3 15,3-9 0-15,8-5 0 0,0-6-2 16,5-10 2-16,3-7 1 0,2-7 3 16,0-18 7-16,-1-8 3 0,4-16 7 0,-2-15-1 15,-5-18-5-15,-4-16-3 0,-2-17-3 16,-5-14-5-16,-12-10-3 0,-5-3-2 16,-11 3 1-16,-9 7-5 0,-3 12-5 15,-11 19-3-15,-9 25 7 0,-4 18 2 16,-2 17-4-16,-7 17-10 0,-8 8-19 15,-6 13-4-15,-4 6-39 0,4 15-26 16,11-1-20-16,16-5-31 0</inkml:trace>
        </inkml:traceGroup>
        <inkml:traceGroup>
          <inkml:annotationXML>
            <emma:emma xmlns:emma="http://www.w3.org/2003/04/emma" version="1.0">
              <emma:interpretation id="{743C89B8-F84B-494D-B249-079491C5E5D3}" emma:medium="tactile" emma:mode="ink">
                <msink:context xmlns:msink="http://schemas.microsoft.com/ink/2010/main" type="inkWord" rotatedBoundingBox="6510,2642 8725,2629 8738,4894 6523,4907"/>
              </emma:interpretation>
            </emma:emma>
          </inkml:annotationXML>
          <inkml:trace contextRef="#ctx0" brushRef="#br0" timeOffset="-848.1">491-6855 302 0,'0'0'0'15,"-9"-68"0"-15,9 36 20 16,0 4 0-16,2-1-3 0,0 3-4 16,1 1 3-16,-2 4-4 0,0 4 2 0,0 3 6 15,1 5-8-15,-1 4-2 0,-1 1 2 16,0 2-2-16,0 2 2 0,0 0-5 15,1 0-1-15,-1 0-6 0,0 0 0 16,2 0-6-16,1 13-3 0,5 14-5 16,3 15 11-16,3 14 3 0,0 19 3 15,2 11 2-15,-4 10 7 0</inkml:trace>
          <inkml:trace contextRef="#ctx0" brushRef="#br0" timeOffset="-709.502">576-6740 491 0,'12'97'12'0,"-2"1"2"0,-4 2-3 0,1-2-3 16,-5-4 7-16,1 3-5 0,-2-3 1 15,-1 0 3-15,0-3-2 0,0 2 1 0,-5-5-2 16,1-3 3-16,-2-4-6 15,2-11-2-15,-1 0 1 0,-1-6-4 16,1-3-1-16,-1 0-1 0,1-1-1 16,0-1-8-16,0-4-20 0,0-3-14 0,-3-6-9 15,6-8-34-15,-2-14-24 0,3-24-30 16</inkml:trace>
          <inkml:trace contextRef="#ctx0" brushRef="#br0" timeOffset="-254.181">2698-6695 396 0,'0'-61'15'16,"0"30"-15"-16,-1 8 9 0,-8-1 1 15,-1 6-9-15,-4-2-1 0,-1 6 4 16,-3 5 1-16,3 4 1 0</inkml:trace>
        </inkml:traceGroup>
        <inkml:traceGroup>
          <inkml:annotationXML>
            <emma:emma xmlns:emma="http://www.w3.org/2003/04/emma" version="1.0">
              <emma:interpretation id="{60820A9B-6B99-461D-846D-39E297FBAA2A}" emma:medium="tactile" emma:mode="ink">
                <msink:context xmlns:msink="http://schemas.microsoft.com/ink/2010/main" type="inkWord" rotatedBoundingBox="11606,2397 13274,2387 13285,4383 11618,4393"/>
              </emma:interpretation>
            </emma:emma>
          </inkml:annotationXML>
          <inkml:trace contextRef="#ctx0" brushRef="#br0" timeOffset="484.343">5593-6923 510 0,'0'0'16'0,"14"-71"-16"0,-11 60 11 0,0 9-3 0,-3 2-7 16,1 0-1-16,0 6-1 0,3 12-5 15,1 13-2-15,4 19 6 0,-3 18 2 16,-1 19 4-16,0 11 6 0,-2 9 4 16,-2 1 1-16,-1 4-2 0,0-4-4 15,0-1 1-15,-4-7 3 0,-1-6-3 16,0-6-4-16,-2-9-5 0,-2-5 0 16,0-9-1-16,0-9 0 0,1-6-12 15,2-10-9-15,3-8-9 0,3-8-8 0,3-9-22 16,13-9-21-16,11-10-11 15,15-28 19-15,9-20 7 0</inkml:trace>
          <inkml:trace contextRef="#ctx0" brushRef="#br0" timeOffset="306.215">5593-6923 510 0</inkml:trace>
          <inkml:trace contextRef="#ctx0" brushRef="#br0" timeOffset="830.086">7054-5800 0 0</inkml:trace>
          <inkml:trace contextRef="#ctx0" brushRef="#br0" timeOffset="996.718">7054-5800 0 0</inkml:trace>
          <inkml:trace contextRef="#ctx0" brushRef="#br0" timeOffset="769.545">7226-7389 454 0,'0'0'80'0,"0"0"-76"0,0 0 12 0,0 0-9 0,0 0-7 16,0 0-7-16,0 0 3 0,0 0-5 15,0 0 9-15,19 115 5 0,-22-35 7 16,-6 18 3-16,-4 4 8 0,1 4-5 16,-4 3-11-16,6-5 6 0,0-5-4 0,4-5 9 15,2-5-12-15,1 1-1 0,3-5 5 16,0-2-4-16,3-3 0 0,1-3-5 15,0-1 1-15,-4 5-2 0,0-2-10 16,0 7-24-16,-5 2-33 16,-1-11-30-16,-1-24-53 0,4-28-85 0</inkml:trace>
          <inkml:trace contextRef="#ctx0" brushRef="#br0" timeOffset="601.925">7226-7389 454 0</inkml:trace>
        </inkml:traceGroup>
      </inkml:traceGroup>
    </inkml:traceGroup>
    <inkml:traceGroup>
      <inkml:annotationXML>
        <emma:emma xmlns:emma="http://www.w3.org/2003/04/emma" version="1.0">
          <emma:interpretation id="{21D400E4-130B-48A7-90C5-BACF39AFC0D7}" emma:medium="tactile" emma:mode="ink">
            <msink:context xmlns:msink="http://schemas.microsoft.com/ink/2010/main" type="paragraph" rotatedBoundingBox="7407,5634 25851,5331 25904,8543 7460,88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CBDE7B6-C9AE-4BF6-A5DA-56D79573EB04}" emma:medium="tactile" emma:mode="ink">
              <msink:context xmlns:msink="http://schemas.microsoft.com/ink/2010/main" type="line" rotatedBoundingBox="7407,5634 25851,5331 25904,8543 7460,8845"/>
            </emma:interpretation>
          </emma:emma>
        </inkml:annotationXML>
        <inkml:traceGroup>
          <inkml:annotationXML>
            <emma:emma xmlns:emma="http://www.w3.org/2003/04/emma" version="1.0">
              <emma:interpretation id="{F96F7CBC-20DD-4611-89E7-0D20A754BD4B}" emma:medium="tactile" emma:mode="ink">
                <msink:context xmlns:msink="http://schemas.microsoft.com/ink/2010/main" type="inkWord" rotatedBoundingBox="7407,5634 14338,5520 14383,8229 7452,8342">
                  <msink:destinationLink direction="with" ref="{00D6A377-E89D-433D-BC07-622A16299DE8}"/>
                </msink:context>
              </emma:interpretation>
            </emma:emma>
          </inkml:annotationXML>
          <inkml:trace contextRef="#ctx0" brushRef="#br0" timeOffset="1458.53">2453-3768 466 0,'0'0'4'0,"2"-67"18"0,0 64-1 0,-2 0-11 0,1 3-2 15,-1 0 0-15,2 0-8 16,5 6-6-16,3 16-9 0,6 12 10 15,1 18 5-15,1 20 10 0,-4 17 1 16,-4 17 10-16,-6 11-1 0,-4 6 4 16,0 6-1-16,-7-8 0 0,-1-2-6 0,-3-7-7 15,-1-1-3-15,-1-1-2 0,-2-6-4 16,-1-3-1-16,2-7-1 0,8-10-15 16,5-8-18-16,5-11-8 15,22-12-22-15,15-21-32 0,15-30-31 0,1-18-91 16</inkml:trace>
          <inkml:trace contextRef="#ctx0" brushRef="#br0" timeOffset="1290.411">2453-3768 462 0,'0'0'4'0</inkml:trace>
          <inkml:trace contextRef="#ctx0" brushRef="#br0" timeOffset="32333.007">1436-1997 357 0,'0'0'12'0,"-19"-89"6"0,18 65-5 15,0-1-2-15,-3 4-5 0,3-4-2 16,1 1-3-16,0 3-1 0,0 1 1 16,1 0 2-16,4-2-2 0,1 0-1 15,3 3 2-15,-1-2 0 0,2 2 3 16,-1 5 0-16,1 1 3 0,-1 2-1 16,-1 6 0-16,3 3-7 0,-3 2-1 15,6 2-3-15,-3 8-1 0,4 7 1 16,3 6 1-16,0 6 3 0,2 9 0 15,0 5 1-15,1 6 0 0,0 5-1 0,0 2 1 16,5 5 0-16,0-1 1 0,1 3-2 16,4-4 2-16,2-3-2 0,5-4 1 15,-4-5 0-15,6-5 0 16,-4-6 1-16,4-4-1 0,-2-5 1 0,-1-2 0 16,2-5-1-16,1-3-1 0,-3-2 1 15,5-5-1-15,2-3 1 0,-1-2 2 16,3-1-2-16,4-3-1 0,-1-1 2 15,4 0-2-15,0 0 1 0,2 0 0 16,-4-1 0-16,1-6 0 0,-1 0 0 16,0-3 0-16,1-7 3 0,-3-1-4 15,2-6 0-15,0-7 1 0,-3-1-1 16,2-6 0-16,-4-2 2 0,1-1-2 16,4-4 0-16,2-4 0 0,4-3 0 15,3-4 0-15,3 2 5 0,-1 0-1 16,-5 4-1-16,-2 1 1 0,-8 0-1 15,-1 6-1-15,-8 3 1 0,-1 10 0 16,-3 1 1-16,-7 5 1 0,-3 10-1 0,-1 2-2 16,-2 4 1-16,2 3-1 0,2 0-2 15,1 4-2-15,5 1 0 0,-1 0 2 16,3 1 0-16,2 8 1 0,0 1 0 16,1 2 1-16,-3 5-2 0,0 3 1 15,0 5-1-15,-2 5-4 0,1 9 4 16,-4 6 0-16,2 8 0 0,-3 7 0 15,-3 5 0-15,0 2 1 0,3-1 1 16,2-2-4-16,0-8 4 0,3-4-1 16,0-6-1-16,0-6 0 0,-2-7 0 15,-3-10 0-15,-4-3 0 0,-7-8-1 16,-5-8 1-16,-4 0 0 0,0-4 0 16,0-4 0-16,5-14 5 0,0-6 10 15,4-4 0-15,0-7-6 0,2-1 1 0,0-5-3 16,1 0-5-16,1-4-1 0,3 3-1 15,3-3 0-15,2 4 0 0,1-5-1 16,5 5-1-16,-1 2 2 0,2 1 0 16,0 7 0-16,1 2 0 0,-4 4 0 15,5 5 0-15,-2 4 0 0,1 5 0 16,4 5 0-16,4 3-2 0,2 3 1 16,4 0 1-16,4 5 0 0,2 2-1 15,2 1 1-15,1 2 1 0,2 5-1 16,-4 1 0-16,2 4 0 0,-7 5-2 15,-1 3 2-15,-3 5 0 0,3 4 0 16,-3 4-1-16,4 4 1 0,2 4 0 0,3-4 1 16,0-2 0-16,3 1 1 15,0-4-2-15,2-7 3 0,2-2-3 16,-2-6-1-16,0-1 1 0,3-10 0 0,-2-4 0 16,3-9 0-16,0-2 1 15,0-13 1-15,5-7 0 0,-2-6 0 0,7-9 3 16,3-6-5-16,6-8 2 0,2-5 4 15,-2-2 4-15,-1 1 1 0,-8 4 0 16,0 0-6-16,-12 1 6 0,-1 4-6 16,-11 4 2-16,-5 3-1 0,-2 3 1 15,-5 1-3-15,-8 5-4 0,-9 9 2 16,-14 10-2-16,-5 6 4 0,-3 4-4 16,-1 2 0-16,0 0-11 0,0 0-26 15,-8 15-36-15,-8 5-80 0,-6 1-74 16</inkml:trace>
          <inkml:trace contextRef="#ctx0" brushRef="#br0" timeOffset="1846.819">5793-4032 181 0,'0'0'167'16,"0"0"-131"-16,0 0-13 0,0 0-4 15,0 0-5-15,0 0-6 0,-20 103 35 16,7-40 19-16,-1 10-18 0,0 8-14 16,-1 9-8-16,-2 6 1 0,-3 2-6 0,-4 10-4 15,-2 6-1-15,-3 8-7 0,-1 3 0 16,-1 0-3-16,4-2 2 16,7-13-4-16,7-6-10 0,11-14-23 15,6-14-27-15,15-16-6 0,14-22-20 0,10-24-21 16,5-21-21-16,-1-24-43 0</inkml:trace>
          <inkml:trace contextRef="#ctx0" brushRef="#br0" timeOffset="2131.006">7659-4246 670 0,'0'0'3'0,"0"0"-6"16,0 0-2-16,0 0 1 0,0 0-10 0,56 78 3 15,-56-19 9-15,-14 24 2 0,-6 16 2 16,-2 17 7-16,-2 6 6 0,1 6 1 16,4-2 1-16,4-3-4 0,9-9-4 15,3-7-2-15,3-6-2 0,3-7-2 16,3-4-1-16,-1-4-2 0,-1-2-5 15,-4-7-19-15,-1-1-25 0,-8-7-35 16,-9-13-24-16,-6-25-56 0,-9-28-101 16</inkml:trace>
        </inkml:traceGroup>
        <inkml:traceGroup>
          <inkml:annotationXML>
            <emma:emma xmlns:emma="http://www.w3.org/2003/04/emma" version="1.0">
              <emma:interpretation id="{A2A8E87A-D5B3-4930-8FD4-073542F5BE9A}" emma:medium="tactile" emma:mode="ink">
                <msink:context xmlns:msink="http://schemas.microsoft.com/ink/2010/main" type="inkWord" rotatedBoundingBox="23336,5564 25854,5523 25904,8543 23386,8584"/>
              </emma:interpretation>
            </emma:emma>
          </inkml:annotationXML>
          <inkml:trace contextRef="#ctx0" brushRef="#br0" timeOffset="29149.009">17353-1997 67 0,'0'0'533'0,"-11"-64"-525"0,11 48 1 0,0 7 15 16,0 5 5-16,0 2-13 0,2 1-8 15,-2 1-4-15,0 0-4 0,2 0-5 16,5 0-4-16,7 11-6 0,7 10 3 16,11 10 10-16,7 8 2 0,6 14 1 15,6 6 1-15,1 4 1 0,4 0 2 16,0-1 0-16,5-1 1 0,3 0-2 16,4-6-3-16,3 0 7 0,1-2-2 15,-2-7-3-15,-2-6 2 0,-8-4 2 16,-5-8-5-16,-8-4 1 0,-8-10 0 15,-6-7 2-15,-3-7 3 0,-1 0 5 16,3-14 5-16,6-14 6 0,10-17 1 0,8-22-4 16,10-23-12-16,7-27-1 0,6-20-2 15,7-15-4-15,5-8-2 0,1 5-8 16,0 5 7-16,-2 14 1 0,-4 18 3 16,-4 10 3-16,-3 19 0 15,-8 14 1-15,-8 13-3 0,-11 15-3 0,-15 15 1 16,-16 10-1-16,-12 13-1 0,-1 4 0 15,-8 5-3-15,0 0-15 0,2 1-20 16,1 19-28-16,1 15-26 0,-4 24 2 16,-9 15 4-16,-19 9-46 0,0-10-64 15</inkml:trace>
          <inkml:trace contextRef="#ctx0" brushRef="#br0" timeOffset="28707.696">18289-3907 479 0,'0'0'16'0,"-13"-99"-13"16,12 59 15-16,1 4-5 0,0 6-6 15,-3 1-4-15,-1 5 0 0,-1 3 6 16,3 4 8-16,-1 3 16 0,2 8-5 16,0 2-4-16,1 3 2 0,0 1-11 15,0 0-15-15,0 4-4 0,2 17-8 16,2 17-8-16,4 25 16 0,2 25 4 16,-1 23 21-16,4 14-2 0,-2 16 0 0,3 9-6 15,0 5-4-15,-4-2 2 16,2-5 2-16,-6-6-6 0,3-7 1 0,-4-2 0 15,-4-15 3-15,2-7-5 16,1-14-2-16,-1-14 4 0,2-6-3 0,1-12 1 16,-4-5 0-16,2-8 0 0,-2-7-2 15,0-7-3-15,-1-11 0 0,-1-5-1 16,0-10-3-16,0-3-23 0,0-3-28 16,-8-5-21-16,-4 1-16 0,-13-2 1 15,-6-3-19-15,-10-6-47 0,-2-2-47 16</inkml:trace>
        </inkml:traceGroup>
      </inkml:traceGroup>
    </inkml:traceGroup>
    <inkml:traceGroup>
      <inkml:annotationXML>
        <emma:emma xmlns:emma="http://www.w3.org/2003/04/emma" version="1.0">
          <emma:interpretation id="{3E742B47-5F94-4956-9BDA-DEE1505387D3}" emma:medium="tactile" emma:mode="ink">
            <msink:context xmlns:msink="http://schemas.microsoft.com/ink/2010/main" type="paragraph" rotatedBoundingBox="5933,9537 16972,9014 17090,11508 6052,1203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63DC8DA-5413-4880-BD42-822800D47D8E}" emma:medium="tactile" emma:mode="ink">
              <msink:context xmlns:msink="http://schemas.microsoft.com/ink/2010/main" type="line" rotatedBoundingBox="5933,9537 16972,9014 17090,11508 6052,12031">
                <msink:destinationLink direction="with" ref="{C6A9CD73-3C48-4139-A821-4C52004DF6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507DAE6-019C-4768-8664-18E3F2482E30}" emma:medium="tactile" emma:mode="ink">
                <msink:context xmlns:msink="http://schemas.microsoft.com/ink/2010/main" type="inkWord" rotatedBoundingBox="5945,9781 6146,9771 6251,11976 6049,11985"/>
              </emma:interpretation>
            </emma:emma>
          </inkml:annotationXML>
          <inkml:trace contextRef="#ctx0" brushRef="#br0" timeOffset="8168.382">154 776 262 0,'0'0'7'0,"-27"-109"-1"16,13 56 8-16,0-3 5 0,-1-4-11 0,-1 1 3 15,0-3 2-15,4 2-3 0,1 0 1 16,3 9-2-16,0 3 0 16,3 0 5-16,1 9 2 0,0 6-2 0,4 11 4 15,0 10 4-15,0 8 5 0,0 4-5 16,1 4-22-16,10 21-11 0,4 22-6 16,5 28 17-16,2 23 2 0,-4 26 12 15,-4 19 1-15,-4 13-4 0,-8 8 1 16,-2 5-4-16,-2-1 7 0,-7-15-6 15,0-17-2-15,-1-22-1 0,0-17-1 16,1-12-3-16,-1-11 3 0,-1-7-4 16,3-7-1-16,0-2-1 0,2-2-19 15,3-4-22-15,3-7-35 0,4-18-49 16,7-16-59-16</inkml:trace>
        </inkml:traceGroup>
        <inkml:traceGroup>
          <inkml:annotationXML>
            <emma:emma xmlns:emma="http://www.w3.org/2003/04/emma" version="1.0">
              <emma:interpretation id="{5A9E9F3B-9F03-4A2D-99B7-BE0F135CEC07}" emma:medium="tactile" emma:mode="ink">
                <msink:context xmlns:msink="http://schemas.microsoft.com/ink/2010/main" type="inkWord" rotatedBoundingBox="7797,10075 8640,10035 8704,11385 7861,11425"/>
              </emma:interpretation>
            </emma:emma>
          </inkml:annotationXML>
          <inkml:trace contextRef="#ctx0" brushRef="#br0" timeOffset="8695.258">2407 498 396 0,'-29'-77'6'0,"5"38"-6"0,-2 10 10 15,-4 2 14-15,-4 6-11 16,0 6 0-16,-5 5-7 0,2 10 4 0,1 3-2 15,-1 23-2-15,-3 18-6 0,-6 24-3 16,0 24 3-16,1 22 2 0,6 16 9 16,9 11-2-16,13 3 0 0,12-10-6 15,7-17 7-15,15-18-5 0,8-23 1 16,5-18 1-16,9-15 3 0,3-12-1 16,13-10-1-16,6-9 8 0,8-12-1 15,8-3 5-15,-2-19-6 0,0-10-2 0,-2-12 1 16,-12-9-4-16,-10-12 1 15,-11-10 0-15,-12-16 0 0,-14-12-1 0,-14-12-2 16,-14-7-6-16,-15 1-1 16,-10 6-1-16,-7 12-2 0,-4 15-2 0,-3 15 1 15,2 22 0-15,-4 13-1 0,-2 16-4 16,-4 15-18-16,2 14-8 0,3 17-16 16,7 18-28-16,9 8-47 0,16-2-35 15</inkml:trace>
        </inkml:traceGroup>
        <inkml:traceGroup>
          <inkml:annotationXML>
            <emma:emma xmlns:emma="http://www.w3.org/2003/04/emma" version="1.0">
              <emma:interpretation id="{01B6A283-1CB2-439F-9633-9E16F0ABFE90}" emma:medium="tactile" emma:mode="ink">
                <msink:context xmlns:msink="http://schemas.microsoft.com/ink/2010/main" type="inkWord" rotatedBoundingBox="10651,9789 10871,9778 10967,11798 10747,11808"/>
              </emma:interpretation>
            </emma:emma>
          </inkml:annotationXML>
          <inkml:trace contextRef="#ctx0" brushRef="#br0" timeOffset="9142.07">4840 2 514 0,'0'0'11'16,"0"0"-11"-16,0 0 10 0,0 0 10 0,0 0-14 16,0 0-6-16,0 0 0 0,0 0-5 15,-3 13-6-15,10 46-6 0,-2 31 17 16,-2 27 9-16,-3 24 5 0,-5 22 6 16,-8 12 1-16,-5-1-4 0,-1-2-2 15,-1-17 2-15,1-18-2 16,2-22-4-16,4-21 5 0,5-15-6 0,2-12-5 15,4-10-3-15,2 0-2 0,0-4-9 16,8-5-36-16,9-11-28 0,9-14-41 16,12-23-44-16,3-25-50 0</inkml:trace>
        </inkml:traceGroup>
        <inkml:traceGroup>
          <inkml:annotationXML>
            <emma:emma xmlns:emma="http://www.w3.org/2003/04/emma" version="1.0">
              <emma:interpretation id="{22BDFB1D-141B-4889-93FF-2C1A475A0326}" emma:medium="tactile" emma:mode="ink">
                <msink:context xmlns:msink="http://schemas.microsoft.com/ink/2010/main" type="inkWord" rotatedBoundingBox="13193,9193 16972,9014 17081,11321 13303,11501"/>
              </emma:interpretation>
            </emma:emma>
          </inkml:annotationXML>
          <inkml:trace contextRef="#ctx0" brushRef="#br0" timeOffset="9521.84">7537-364 546 0,'0'0'6'16,"0"0"14"-16,0 0 0 0,0 0-6 0,0 0-12 15,0 0-2-15,0 0-4 16,-4 87 4-16,4-3 16 0,-3 21 17 16,-5 16-12-16,-1 14-2 0,-1 1-4 15,1-4-5-15,-2 3-2 0,0-6 2 16,0-4 1-16,-1-13 1 0,0-7-5 0,-1-12-5 15,2-9 1-15,-3-5-2 0,1 1-2 16,-1 1-9-16,-3-3-15 0,3-1-18 16,-5-14-43-16,-4-25-54 0,-3-29-132 15</inkml:trace>
          <inkml:trace contextRef="#ctx0" brushRef="#br0" timeOffset="71383.799">8482 738 150 0,'0'0'0'0,"0"0"-16"0,0 0 1 15,0 0 2-15,0 0 2 0,0 0 1 16,0 0 10-16,-19-71 14 0,13 56 8 16,0 0 9-16,-5 2-1 0,1 3-18 15,-1-1-12-15,-1 4-6 0,-2 0 0 16,5 0 6-16,-2-2 0 0,5-2 21 0,-1 0 9 15,0 1 1-15,3-5-6 0,-1-2-6 16,0 0-10-16,-2 1 4 0,5 1 3 16,-5-4 10-16,1 5 11 0,0 2-7 15,-3 1-1-15,-1 0-4 0,4-3-7 16,-2 5 4-16,-1 1-6 0,-2 1-4 16,4 1-5-16,-2-1 0 0,1 2-1 15,2-1 4-15,1 2-2 0,1 1 3 16,2 3-3-16,0-4-1 0,1 4 0 15,1-4-2-15,0 4-4 0,0 0 0 16,0 0 0-16,0 0-1 0,0 0-1 16,0 0 1-16,-1 0-1 0,1 0-2 15,0 2 1-15,0-2 0 0,0 0-4 16,0 2 3-16,0-2-1 0,-3 0-1 16,3 0 2-16,0 4-1 0,3 3 2 15,1 0 0-15,2 7 2 0,2 1 0 0,0 3 2 16,3 4-2-16,-1-3 0 0,1 8 0 15,6 3 0-15,-3 2 1 0,2 0-1 16,2 2 0-16,1-2 0 0,3 2 0 16,-3-6 0-16,-1 3 1 0,2-3-1 15,-3-3 0-15,-3 2 0 0,0-4 0 16,0 3 0-16,-2-5 0 0,2 4 0 16,2-1 1-16,-2-3-1 0,1-1 0 15,1-2 0-15,1 0 0 0,-3-2 2 16,-1-3-1-16,-1-1-1 0,-3 1 1 15,-1-6-1-15,-2-1 1 0,-3-2-1 16,-1-1-1-16,0-3 1 0,-2 0 1 0,0 0 0 16,0 0 0-16,0 0 1 15,0 0 0-15,0 0-1 0,0 0 0 0,1 0 0 16,-1 0 0-16,0 0 0 16,0 0 0-16,0 0 0 0,1 0-1 0,0 0 0 15,1 0 0-15,0-3-1 0,5-7 1 16,8-11 0-16,9-10 0 0,15-17 5 15,19-19-3-15,18-15-2 0,18-9 2 16,22-16 0-16,11-5 1 0,16-3-2 16,10-7 0-16,5-2 1 0,4 2 0 15,-6 7 2-15,-4 7-3 0,-12 10-1 16,-16 15 0-16,-12 5 2 0,-15 11-1 16,-11 7 0-16,-13 9 2 0,-16 12-1 15,-14 8 3-15,-13 13 0 0,-15 9-3 16,-8 2-2-16,-7 7-2 0,0 0 1 15,0 0 0-15,4 9-8 0,-1 10-34 16,-3 25-33-16,-12 15 4 0,-22 1-55 0,-9-17-52 16</inkml:trace>
          <inkml:trace contextRef="#ctx0" brushRef="#br0" timeOffset="139882.937">9205 1132 209 0,'0'0'0'0,"0"0"-19"16,0 0 0-16,-66-53 18 0,56 46 0 15,4-1-9-15,3 1 4 0,1-1-9 16,2 1 9-16,2-7-11 0,3 5-10 16,-1 0-3-16,-1 3 10 0,-3 4 8 15,0 0 12-15,0 1 19 0,-3 0 15 16,0-1-2-16,-1-2 4 0,0-4 2 16,-1 5-2-16,0-4-3 0,1 0 0 15,-2 4-3-15,1-3-7 0,0 1 0 16,2 1-1-16,0 2-5 0,-1-1-5 15,1 3-1-15,2-3-2 0,1 3-2 16,0 0 0-16,0-4-2 0,0 4-3 16,0 0 0-16,-1 0-2 0,1 0 2 15,0 0-2-15,0 0 1 0,0 0 4 0,0 0 1 16,-2 0 4-16,1 0-2 0,-1-1 1 16,-1-4-4-16,-1 0 0 0,-2 1-4 15,2 2 3-15,1 2-1 0,2-1 1 16,0 1-4-16,1 0 0 0,0 3-12 15,2 9-44-15,5 12-47 0,-3 10 29 16,-1-2-18-16,0-8-49 0</inkml:trace>
        </inkml:traceGroup>
      </inkml:traceGroup>
    </inkml:traceGroup>
    <inkml:traceGroup>
      <inkml:annotationXML>
        <emma:emma xmlns:emma="http://www.w3.org/2003/04/emma" version="1.0">
          <emma:interpretation id="{ED4276B3-1BC5-4782-B9F0-BCDF69979F93}" emma:medium="tactile" emma:mode="ink">
            <msink:context xmlns:msink="http://schemas.microsoft.com/ink/2010/main" type="paragraph" rotatedBoundingBox="3940,12394 14746,12492 14725,14809 3919,147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73265D5-E356-4787-ACAB-4B86CC82B577}" emma:medium="tactile" emma:mode="ink">
              <msink:context xmlns:msink="http://schemas.microsoft.com/ink/2010/main" type="line" rotatedBoundingBox="3940,12394 14746,12492 14725,14809 3919,14711">
                <msink:destinationLink direction="with" ref="{C6A9CD73-3C48-4139-A821-4C52004DF6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CCD8B8-0F93-443E-AC35-6A91AD685CEC}" emma:medium="tactile" emma:mode="ink">
                <msink:context xmlns:msink="http://schemas.microsoft.com/ink/2010/main" type="inkWord" rotatedBoundingBox="3938,12725 6216,12745 6201,14404 3922,14383"/>
              </emma:interpretation>
            </emma:emma>
          </inkml:annotationXML>
          <inkml:trace contextRef="#ctx0" brushRef="#br0" timeOffset="10283.376">-2052 3143 364 0,'-21'-70'102'16,"11"30"-78"-16,3 8-21 0,5 10 13 15,2 4-8-15,0 9-8 0,0 5 1 16,0 4-1-16,0 2-1 0,1 14-9 16,7 12-26-16,-2 18 27 0,0 16 9 15,2 15 0-15,-3 15 12 0,-2 12 3 16,-3 15 4-16,0 7-2 0,-7 8 2 15,-2-4-6-15,2-5-2 0,0-11-7 16,1-20-3-16,6-7 1 0,0-11-1 16,8-7-1-16,8-12-8 0,8-10-24 0,8-9-33 15,5-21-42-15,6-17-35 0</inkml:trace>
          <inkml:trace contextRef="#ctx0" brushRef="#br0" timeOffset="10716.182">-43 3427 490 0,'0'0'0'0,"-27"-95"-61"0,12 51 61 16,0 4 0-16,-7 7-18 0,-7 4-21 0,-6 6-11 15,-3 9 26-15,-1 6 15 0,-1 8 9 16,5 4 21-16,-2 14 9 16,3 16-5-16,-1 20-3 0,0 26-9 0,-4 22-1 15,5 22 2-15,7 18 6 0,7 11-9 16,15-2-4-16,9-8-2 0,17-22 1 16,12-22-2-16,9-20-4 0,7-23 0 15,3-18 0-15,3-14 4 0,1-16 0 16,3-8 7-16,5-25 5 0,0-12 7 15,0-23 2-15,-4-16 1 0,-5-10-7 16,-11-12-7-16,-9-5 9 0,-16-9-4 16,-13-6 1-16,-6 0-7 0,-15 0-7 0,-10 9-4 15,-12 12 3-15,-10 12-3 0,-8 16 0 16,-5 15 0-16,-7 16-8 16,1 12 3-16,2 14-11 0,5 12-11 15,12 12-18-15,16 16-13 0,15 10-49 0,16-2-48 16,19-5-84-16</inkml:trace>
        </inkml:traceGroup>
        <inkml:traceGroup>
          <inkml:annotationXML>
            <emma:emma xmlns:emma="http://www.w3.org/2003/04/emma" version="1.0">
              <emma:interpretation id="{E0E2F979-494D-4F1B-B9F7-6F6049313C21}" emma:medium="tactile" emma:mode="ink">
                <msink:context xmlns:msink="http://schemas.microsoft.com/ink/2010/main" type="inkWord" rotatedBoundingBox="8284,12636 8501,12638 8484,14413 8267,14411"/>
              </emma:interpretation>
            </emma:emma>
          </inkml:annotationXML>
          <inkml:trace contextRef="#ctx0" brushRef="#br0" timeOffset="11076.939">2264 2934 632 0,'-6'-61'12'0,"5"51"-7"0,0 7 11 16,1 3-5-16,-2 0-11 0,2 9-10 15,0 15 4-15,4 21-13 0,-1 21 19 16,-2 23 3-16,-1 17 3 0,0 18 0 16,-1 10 7-16,-3 12 2 0,1 9-3 15,1-2 0-15,2-15-7 0,0-20 0 16,2-22-5-16,8-14-1 0,6-7-16 16,5-6-16-16,10-1-19 0,5-17-30 15,8-23-58-15,-1-28-72 0</inkml:trace>
        </inkml:traceGroup>
        <inkml:traceGroup>
          <inkml:annotationXML>
            <emma:emma xmlns:emma="http://www.w3.org/2003/04/emma" version="1.0">
              <emma:interpretation id="{FBEDD3BD-0D0B-4162-B6F4-4B17F4E9CF02}" emma:medium="tactile" emma:mode="ink">
                <msink:context xmlns:msink="http://schemas.microsoft.com/ink/2010/main" type="inkWord" rotatedBoundingBox="10682,12455 14746,12492 14725,14809 10660,14772"/>
              </emma:interpretation>
            </emma:emma>
          </inkml:annotationXML>
          <inkml:trace contextRef="#ctx0" brushRef="#br0" timeOffset="11381.157">4858 2800 807 0,'0'0'9'0,"0"0"-9"0,0 0 0 16,0 0-3-16,0 0-22 0,0 0 14 16,0 0 11-16,0 0 0 0,0 0 0 15,-14-5-1-15,7 29 1 0,-6 22 0 16,-2 27 1-16,3 24 12 0,3 20 1 16,7 17-8-16,2 8 2 0,0 7-1 15,0-3-3-15,0-3 1 0,0-10-2 0,0-6 0 16,0-1-3-16,-3 2-4 0,-6 1-25 15,-5-5-23-15,-7-7-33 0,-6-12-30 16,-12-22-53-16,-3-25-59 0</inkml:trace>
          <inkml:trace contextRef="#ctx0" brushRef="#br0" timeOffset="80106.11">5775 3918 258 0,'0'0'111'0,"0"0"-100"16,-76-46 2-16,67 31 3 0,3-3 2 15,2-1-4-15,-1 3-3 0,-1-2-9 16,-1 0 1-16,-2 5 4 0,-1-1 7 16,1 6 6-16,0-2-1 0,3 5-3 15,1 2-3-15,2-1 2 0,2 1-7 16,1 3 0-16,0-1-1 0,0 1-6 16,0-1-1-16,1 0 0 0,2 1 0 0,-2-2 1 15,0 2 2-15,-1 0-1 16,0 0 1-16,0 0-2 0,0 0 3 15,0 0-2-15,0 0 4 0,0 0-2 16,0 0 1-16,0 0-1 0,0 0-4 16,0 2-2-16,0-1-1 0,0 0-1 0,0 0-1 15,0-1 0-15,3 3 2 0,2 2-1 16,8 2 1-16,5 3 3 0,4 2 1 16,1 2 1-16,3 3-2 0,3 5-3 15,2 4 2-15,-1 4-1 0,2 6-1 16,2 3 3-16,-2 5 1 0,0 1 0 15,-2 3 0-15,-2 7 1 0,-1-1-1 16,0 0 2-16,-3-4-3 0,-1-4 0 16,-4-9 1-16,-3-9-1 0,-3-7 1 0,-1-10-1 15,-6-6 0-15,0-3 0 16,-4-2 1-16,-1 0-1 0,-1-1 10 16,2 1 7-16,-2 0 5 0,0 0 0 15,0 0-5-15,0 0-3 0,-2 0-3 0,1 0-4 16,-1-1-2-16,-3 1-3 0,3-2 1 15,0 0-1-15,-1 1-2 16,0-1 1-16,1 0-1 0,-1 0 1 0,0-1-1 16,1-1 2-16,1-1-1 15,-1 1 0-15,2-1-1 0,-1-4-1 0,0 1-2 16,1-8-2-16,0-12 0 0,7-14 4 16,16-19-1-16,14-15 1 0,15-17 0 15,18-15 1-15,17-4 1 0,13-7-1 16,9 4 0-16,1 9-1 0,0 3-6 15,-7 10 7-15,-9 9 0 0,-6 7 0 16,-13 9 1-16,-4 5-1 0,-6 3 1 16,-11 6 0-16,-1 4 0 0,-11 9 1 15,-9 4-2-15,-5 8 1 0,-11 10-3 16,-8 6 2-16,-4 9 0 0,-5 2 1 16,0 2 1-16,0 0-1 0,0 0-1 0,0 0-3 15,0 0-11-15,3 2-23 0,7 1-30 16,17 5-45-16,15-2 23 0,7-6-42 15,-2-13-68-15</inkml:trace>
          <inkml:trace contextRef="#ctx0" brushRef="#br0" timeOffset="17487.905">6742 3981 240 0,'0'0'57'0,"-94"-24"-55"0,60 7 14 16,2-2 15-16,8-5-13 0,1 3-7 15,4-2 0-15,0 1 8 0,5 2 5 16,3 5-1-16,4 2-6 0,4 5 14 16,1 4-2-16,2 2-4 0,0 2-13 15,5-3-12-15,14 1-2 0,23-1-1 0,28 3 3 16,25 0 7-16,20 0 11 15,16 0-4-15,10-2-9 0,12-3 2 0,6-4 3 16,-2 2 2-16,-3-6 5 16,0 1-4-16,-9 2 0 0,-9-7-8 15,-15 2 1-15,-16 3 3 0,-16 0 4 0,-18 5-3 16,-14-4 1-16,-12 4-3 0,-11 2 1 16,-12-1-3-16,-5 6-1 0,-10 0-4 15,-3 0-1-15,-4 1-11 0,0 4-27 16,0 4-19-16,-3 12-23 0,-12 20-35 15,-15 7 17-15,-13-5-39 0</inkml:trace>
        </inkml:traceGroup>
      </inkml:traceGroup>
    </inkml:traceGroup>
    <inkml:traceGroup>
      <inkml:annotationXML>
        <emma:emma xmlns:emma="http://www.w3.org/2003/04/emma" version="1.0">
          <emma:interpretation id="{79D6FE3C-7318-43D5-8A57-D983D9880DE6}" emma:medium="tactile" emma:mode="ink">
            <msink:context xmlns:msink="http://schemas.microsoft.com/ink/2010/main" type="paragraph" rotatedBoundingBox="2008,15140 13208,15462 13147,17599 1946,172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3E9298-9596-480B-B0BB-98B336EE7E9F}" emma:medium="tactile" emma:mode="ink">
              <msink:context xmlns:msink="http://schemas.microsoft.com/ink/2010/main" type="line" rotatedBoundingBox="2008,15140 13208,15462 13147,17599 1946,17278">
                <msink:destinationLink direction="with" ref="{C6A9CD73-3C48-4139-A821-4C52004DF6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9D9173A-6E76-4EF8-8F4C-9E4CF39F1612}" emma:medium="tactile" emma:mode="ink">
                <msink:context xmlns:msink="http://schemas.microsoft.com/ink/2010/main" type="inkWord" rotatedBoundingBox="2000,15409 3798,15460 3744,17330 1946,17278"/>
              </emma:interpretation>
            </emma:emma>
          </inkml:annotationXML>
          <inkml:trace contextRef="#ctx0" brushRef="#br0" timeOffset="11978.077">-3891 5768 489 0,'0'0'14'0,"-43"-82"-14"15,25 64 18-15,1 4-1 0,6 5-6 16,-1 0-4-16,6 6-1 0,1 3 1 16,4 0-4-16,-2 8-3 0,2 16-3 15,-2 19-10-15,0 25 10 0,-1 25 3 16,-1 16 2-16,0 15 4 0,2 10-1 0,-2 13-2 16,-3 3-1-16,2 5-2 15,0-6-2-15,-3-5-13 0,2-8-17 16,6-12-19-16,1-11-24 0,1-24-40 15,6-30-84-15</inkml:trace>
          <inkml:trace contextRef="#ctx0" brushRef="#br0" timeOffset="12366.851">-2753 6271 508 0,'0'0'0'15,"0"0"-38"-15,0 0 22 0,-12-61 16 16,8 63-8-16,-6 18-9 0,-6 20-10 0,-3 23 12 16,2 27 15-16,0 21 10 0,8 19 22 15,9 7 4-15,8-2-5 0,13-16-12 16,11-24-6-16,5-27-10 0,-4-24-3 15,4-18-5-15,-1-13 3 0,-3-12 0 16,5-8 2-16,3-22 3 0,6-19 3 16,4-20 5-16,-1-20-2 0,-3-15-1 15,-6-12-2-15,-12-9-3 0,-11-6-3 16,-16 1 2-16,-9-2 0 0,-9 5 6 16,-9 12 0-16,0 16-4 0,-6 25 1 15,1 24-2-15,-6 26 7 0,-1 18-5 16,-7 12-5-16,-4 24-8 0,-2 21-23 0,8 19-20 15,11 14-39-15,17-2-32 0,14-15-70 16</inkml:trace>
        </inkml:traceGroup>
        <inkml:traceGroup>
          <inkml:annotationXML>
            <emma:emma xmlns:emma="http://www.w3.org/2003/04/emma" version="1.0">
              <emma:interpretation id="{A144A790-E93E-4B1A-85A9-D093EAB0FDB7}" emma:medium="tactile" emma:mode="ink">
                <msink:context xmlns:msink="http://schemas.microsoft.com/ink/2010/main" type="inkWord" rotatedBoundingBox="6267,15263 6475,15269 6419,17233 6210,17227"/>
              </emma:interpretation>
            </emma:emma>
          </inkml:annotationXML>
          <inkml:trace contextRef="#ctx0" brushRef="#br0" timeOffset="12760.63">270 5487 579 0,'0'0'10'0,"0"0"-10"16,0 0-1-16,-1 89-8 0,-3-20 9 16,-4 24 4-16,1 16 5 0,-5 22 4 15,3 12-3-15,2 13-1 0,-2 8 0 16,1 1-6-16,5-9-3 0,3-9 0 0,8-17-11 15,11-15-20-15,9-14-10 16,8-16-32-16,-1-20-37 0,0-27-27 16,-9-25-68-16</inkml:trace>
        </inkml:traceGroup>
        <inkml:traceGroup>
          <inkml:annotationXML>
            <emma:emma xmlns:emma="http://www.w3.org/2003/04/emma" version="1.0">
              <emma:interpretation id="{960D32E7-AA55-402C-8D53-2C1D401A84B4}" emma:medium="tactile" emma:mode="ink">
                <msink:context xmlns:msink="http://schemas.microsoft.com/ink/2010/main" type="inkWord" rotatedBoundingBox="8432,15327 13208,15465 13148,17546 8372,17409"/>
              </emma:interpretation>
            </emma:emma>
          </inkml:annotationXML>
          <inkml:trace contextRef="#ctx0" brushRef="#br0" timeOffset="13056.337">2432 6004 809 0,'0'0'3'0,"0"0"-6"15,0 0 6-15,0 0-5 0,0 0 2 0,0 0-3 16,0 0 3-16,0 0 0 0,0 0 1 15,-28-12 0-15,22 53 0 16,1 34-1-16,-5 35 9 0,6 29 7 16,4 24 2-16,5 9-18 0,6 7 0 0,6-4-4 15,3-11-16-15,2-20-34 16,6-28-42-16,8-25-21 0,-2-35-33 0,-7-34-85 16</inkml:trace>
          <inkml:trace contextRef="#ctx0" brushRef="#br0" timeOffset="85621.808">3212 7122 257 0,'0'0'163'0,"-95"28"-158"16,63-26-1-16,3-1-4 15,2-1 0-15,4-8 0 0,0-6-22 16,-2-3-24-16,1 2-2 0,2-3 23 16,2 0 25-16,-1 4 4 0,2 2 5 0,1 3 10 15,4 2-1-15,0 4 7 0,8-1 1 16,-2-3-4-16,3 3-2 0,0-3-1 16,-1-1-4-16,-3 0 0 0,1-4-3 15,-1 2-3-15,3-2-2 0,0 2-3 16,-1 4 2-16,5 1 4 0,1 4 0 15,-1 1-3-15,2 0-2 0,0 0-5 16,-1 0-2-16,1 0-4 0,0 3 2 16,6 1-1-16,5 3 2 0,2 6-1 0,4 4 4 15,2 6 0-15,3 7 0 16,4 5 0-16,0 4 2 0,1 4-1 0,-1-1 1 16,0-3 1-16,-2-5 0 15,-2-5-1-15,-3-6 1 0,-2 1-1 0,-3-6 3 16,-1-2-1-16,1 1-1 0,-2-4 2 15,-2 0 2-15,0-3-1 0,-1 2-2 16,-3-3-2-16,2 0 1 0,-1-2 0 16,-4-1-1-16,0-4 1 0,-2 1 0 15,0-3-3-15,-1 2 3 0,0-2 7 16,0 0 5-16,1 0 5 0,-1 0-5 16,2-2-2-16,-1-1-1 0,4-2-5 15,0-9-3-15,13-16 0 0,10-17-1 16,19-21-1-16,19-21-1 0,18-17 2 15,19-15-3-15,14-10 1 0,12-6-1 16,5 0 1-16,1 8 1 0,-2 10 0 16,-7 9 1-16,-8 10-1 0,-9 9-2 0,-7 6-1 15,-9 10-3-15,-12 8 3 0,-12 10 1 16,-16 12 2-16,-12 10 0 0,-15 17-2 16,-12 3 0-16,-9 10 1 15,-4 5-1-15,-1 0-1 0,0 0 0 0,0 0 0 16,0 0 0-16,0 0-24 0,0 5-28 15,0 10-26-15,-1 10-36 0,-15 3-6 16,-5-7-53-16</inkml:trace>
          <inkml:trace contextRef="#ctx0" brushRef="#br0" timeOffset="18138.336">3969 6996 376 0,'0'0'83'0,"-64"0"-83"16,50-16 0-16,7-1 12 0,3-3-12 15,4-6-8-15,0-5-35 0,1-1 10 0,3 4 18 16,-3 7 15-16,-1 8 8 0,0 6 15 15,0 0 13-15,0 5 4 0,0 1-5 16,0-4-12-16,0 4-6 16,0 1-9-16,0 0-4 0,0 0-3 0,0 0 2 15,0 0-3-15,0 0 1 0,0 0-1 16,0 0 1-16,0 0 3 0,0 0-3 16,0 0 0-16,0-2-1 0,4 2-1 15,5-3 0-15,4 1-1 0,14-1 0 16,7-4 2-16,17 0 2 0,12-3-1 0,15 1 1 15,15-3 0-15,15 2 5 16,12-2-2-16,16 1-1 0,11 0-3 16,11 2 1-16,11-1 1 0,4 2 1 15,4-3 1-15,1-3 2 0,0-3 3 16,-5 1-6-16,-9-3 3 0,-11 4 1 0,-16-7 2 16,-12 3 1-16,-18 0 1 15,-14-1 2-15,-18 4-7 0,-17 2 2 0,-8 3-1 16,-15 2-1-16,-5 3-1 0,-5 2-2 15,-5-2-4-15,2 1 0 0,0 3-12 16,8 2-31-16,-4 2-51 0,-15-2-80 16,-11-4-135-16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5:44.1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D6A377-E89D-433D-BC07-622A16299DE8}" emma:medium="tactile" emma:mode="ink">
          <msink:context xmlns:msink="http://schemas.microsoft.com/ink/2010/main" type="inkDrawing" rotatedBoundingBox="5819,5435 15128,4343 15556,7990 6246,9081" semanticType="enclosure" shapeName="Other">
            <msink:sourceLink direction="with" ref="{F96F7CBC-20DD-4611-89E7-0D20A754BD4B}"/>
            <msink:destinationLink direction="with" ref="{6D41E6B3-CC85-4739-9FEF-9F99714870A5}"/>
          </msink:context>
        </emma:interpretation>
      </emma:emma>
    </inkml:annotationXML>
    <inkml:trace contextRef="#ctx0" brushRef="#br0">1342 3568 489 0,'0'0'4'0,"0"0"14"0,0 0-1 15,0 0-6-15,0 0-8 0,0 0-1 16,0 0-2-16,0 0-2 0,-39-62-3 16,40 61-7-16,5-1-3 0,-2 0 1 15,6 2 5-15,2 0 2 0,5 4 5 16,4 3 2-16,7 2-2 0,4 2 4 16,7 0-2-16,6 0 1 0,7-1-1 15,5 0 0-15,8-2 2 0,7 2-2 16,10 0 4-16,6 1 2 0,4 0 1 15,8 2 0-15,6 2-3 0,9 0-4 16,2 3-1-16,6-2 1 0,5 3 0 0,-2-5 2 16,5-1 0-16,0-2-2 0,1-6 4 15,5-2-4-15,3-3 2 0,-1-4 4 16,2-5-1-16,-4-5 4 0,3 0 2 16,0-1-1-16,1 2 2 0,-1 5-3 15,0-1-3-15,0 4-6 0,-1 2 0 16,0 3 0-16,-3-3 1 0,-1 3 2 15,-3 0-3-15,0 0 4 0,2 0-4 16,-1 0 0-16,3-4 0 0,3-5 1 16,-2 2 0-16,2-2 4 0,-3 2 1 15,0-2-2-15,0-2-2 0,-1 0-2 16,-2-3-1-16,-4-2 1 0,-4-2 1 16,2-6 0-16,0 0 1 0,3-6 0 0,1-3 2 15,-4 1-3-15,-8 1-1 0,-12 4-1 16,-10 2-1-16,-4-3 2 15,1-6 3-15,-4-2-2 0,-7-2 4 0,-1-4-3 16,-6 1 2-16,-8-4-2 16,-6-1 4-16,-5-6-2 0,-5-4 5 0,-3-3 2 15,-6-6-5-15,-5-5-1 0,-2-1-2 16,-7-3 0-16,-2-6-3 0,-4 4 0 16,-8-2-1-16,-4 2 1 0,-4 3 0 15,-1-4-1-15,-1 5 0 0,-1-5-1 16,-4 2 1-16,0 4 0 0,-6 0 2 15,-3 3 0-15,-4 3 2 0,-4 0 2 16,-3 4-2-16,-3-1 0 0,-2 5-3 16,-5 0 0-16,-3 4 1 0,-1 1-1 15,-2-1 1-15,-3 5-2 0,-2-1 0 16,-2-2 1-16,-1 2 0 0,-4 3 0 0,1-3 0 16,-1 1 0-16,-5 3 0 0,-1 3 0 15,-4 1 0-15,-5-4 0 16,-2 3-3-16,-2 3 0 0,-5-2 3 0,0 3-2 15,-4-1 1-15,2-1 1 0,2 0 0 16,2 5 0-16,0-2 0 0,4-1 3 16,-3 6-3-16,1 1 0 0,2 2 0 15,-4 2 0-15,-1 2-1 0,2 5 1 16,-4-1-1-16,-2 4-2 0,-2 3-1 0,-3 0 3 16,-4 3 0-16,-1 5-1 15,0 3 0-15,-2 3 2 0,3 0-2 16,-3 0 1-16,-4 3-3 0,-2 1-5 15,-2 1 3-15,-6 3 1 0,1-1-1 16,-1-1 3-16,0-2 0 0,-1 4 2 0,1-1 0 16,3 0 1-16,7 5 3 15,-5 0-3-15,0 2 0 0,-3 2 0 0,-4-2 0 16,-2 5 0-16,2-3-4 0,-5-2 3 16,1 4 1-16,-3-1 0 0,-1 0-2 15,5-2-2-15,-1 3 2 0,3-2-1 16,-4 1 2-16,1 1 0 0,-1 3-4 15,-4 0 0-15,-1 3 3 0,0-2-3 16,5 1 3-16,3 1 2 0,7 1 2 16,3 2-1-16,3 1 1 0,1 3 0 15,2-2-2-15,-2 5-6 0,0-3 4 16,-1 1 2-16,-1-2 0 0,-2 4 0 0,3-5-1 16,1 2 1-16,4-2-1 0,3 2 1 15,4 0 0-15,2 0 0 16,3 4 0-16,2-3-4 0,-1 6 4 0,4-4 0 15,-5 4-1-15,1 2 0 16,0-2 1-16,-2 3-1 0,-3 8 2 0,0-1 0 16,7-3-1-16,2 3-3 0,6-9 2 15,9-1 1-15,1 0 0 0,2 1 0 16,2 3-5-16,-1-2 4 0,0 3 1 16,3-2 0-16,1 0 0 0,2-2 2 15,3-4-2-15,3 0 0 0,1-1-1 16,0-2 1-16,2 3 0 0,3-7 0 15,1 6 0-15,3-6 0 0,5 0 1 16,2 3-1-16,0-2 0 0,5 1 0 16,-1 1-1-16,1-2 1 0,3 2 0 15,3-3 0-15,-1 0 1 0,2 2-2 16,1-2 1-16,3-1 0 0,3-2 0 0,0 3 0 16,1-4-1-16,1 1 0 0,1 0 1 15,0-1 0-15,5 3-1 0,1-3 1 16,6 1 0-16,1 4-1 0,2 0 1 15,4 3 0-15,4-1 1 0,6 1-1 16,5 3 1-16,7-1-1 0,6 2 1 16,5 2 0-16,8 0-1 0,6 7 0 15,8 1 1-15,8 11 1 0,5 6-2 16,13 7-8-16,8 13-11 0,9 11-16 16,10 12-9-16,6 7-6 0,9-2 0 15,0-7-9-15,-1-16-4 0,-1-29 2 16,-20-29-53-16</inkml:trace>
    <inkml:trace contextRef="#ctx0" brushRef="#br0" timeOffset="-21402.846">5984 2392 0 0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5:48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B856EE-A2F8-49D1-8F00-416971B016E0}" emma:medium="tactile" emma:mode="ink">
          <msink:context xmlns:msink="http://schemas.microsoft.com/ink/2010/main" type="inkDrawing" rotatedBoundingBox="21863,5293 21951,2372 23865,2430 23776,5351" semanticType="callout" shapeName="Other"/>
        </emma:interpretation>
      </emma:emma>
    </inkml:annotationXML>
    <inkml:trace contextRef="#ctx0" brushRef="#br0">1883 592 514 0,'3'-165'23'0,"-3"84"-23"0,0 14 9 16,-12 10 15-16,-6 6-13 0,-6 9-3 15,-10 3-6-15,-12 7-2 0,-9 5-1 16,-10 9-1-16,-7 5 1 0,-8 13-5 16,-8 4 5-16,-12 13-1 0,-15 11 0 15,-8 16 2-15,-11 12-1 0,-3 15 1 16,-2 8 3-16,-1 11-3 0,14 13 0 15,12 5-2-15,21-2 2 0,20-6 0 16,24-9 3-16,16-4-2 0,17-1 2 16,16-6-3-16,12 0 1 0,17-4 0 15,18 1 2-15,18-5-3 0,16-2 0 16,16 1 0-16,14-6 1 0,10-5-1 16,11-2 5-16,10-2-4 0,5-4 4 15,5-1-1-15,-3-1-1 0,-6 1 3 0,-12 1 0 16,-23-2-2-16,-22-2 0 0,-25-3-2 15,-22-7-2-15,-18-6-5 0,-18-5-1 16,-13 5 3-16,-29 6 3 0,-26 7 3 16,-25 11 2-16,-22 0 7 0,-10 1-9 15,-1-5-2-15,2-9 0 0,11-8 1 16,14-1 1-16,12-5-1 0,16-1-2 16,14-4-2-16,17-7-31 0,16 0-27 15,21-13-38-15,18-4-36 0,26-21-26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5:48.7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76D199-17CA-49CD-969C-9017CDE7CA1A}" emma:medium="tactile" emma:mode="ink">
          <msink:context xmlns:msink="http://schemas.microsoft.com/ink/2010/main" type="inkDrawing" rotatedBoundingBox="24601,4194 25594,2460 27026,3281 26033,5014" semanticType="callout" shapeName="Other"/>
        </emma:interpretation>
      </emma:emma>
    </inkml:annotationXML>
    <inkml:trace contextRef="#ctx0" brushRef="#br0">4605 806 639 0,'0'0'14'15,"0"0"-14"-15,0 0 21 0,0 0-13 16,0 0-8-16,0 0-10 0,0 0 3 16,0 0-17-16,8-49-3 0,-9 57 1 15,-1 5 16-15,1-5 0 0,0-3-7 16,1-4-1-16,0-1 5 0,0 0 9 16,0 0 4-16,0 0 12 0,0-4 8 0,0-13 12 15,0-6 4-15,-3-13-16 0,-4-6-20 16,-5 1 0-16,-6 1-2 15,-4 6 2-15,-9 3 0 0,-6 8 0 16,-13 1-1-16,-4 6-3 0,-12 7 0 0,-6 6 2 16,-8 3-1-16,-4 3 2 0,-6 8-3 15,3 3 3-15,4 3 1 0,1 2 0 16,6 8-1-16,-3 8 1 0,-2 13 0 16,-2 12 1-16,-2 13 1 0,1 14 2 15,9 9-1-15,10 8 5 0,14 8-4 16,16 6 4-16,13 1 0 0,14-1-4 15,10-7-2-15,20-3-1 0,11-11-2 16,9-15 2-16,8-7 1 0,3-16 3 16,7-8-2-16,1-12 7 0,6-9 2 0,10-10 5 15,8-8 0-15,3-5 3 16,3-7 0-16,0-4-6 0,-5-8-5 16,-3-4-4-16,-2-4-3 0,-4-2 0 0,-5-3-2 15,-2 3-19-15,-11 1-5 16,-14 4-5-16,-14 10-12 0,-15 7-19 0,-16 13-19 15,-22 12-71-15,-23 2-68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6:37.6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A31DEE-8D95-48C6-AD04-F4C78C31EC8C}" emma:medium="tactile" emma:mode="ink">
          <msink:context xmlns:msink="http://schemas.microsoft.com/ink/2010/main" type="writingRegion" rotatedBoundingBox="31446,9660 30691,16387 29028,16200 29783,9473"/>
        </emma:interpretation>
      </emma:emma>
    </inkml:annotationXML>
    <inkml:traceGroup>
      <inkml:annotationXML>
        <emma:emma xmlns:emma="http://www.w3.org/2003/04/emma" version="1.0">
          <emma:interpretation id="{A1ED1F78-15F6-42AE-8003-5B305DA83501}" emma:medium="tactile" emma:mode="ink">
            <msink:context xmlns:msink="http://schemas.microsoft.com/ink/2010/main" type="paragraph" rotatedBoundingBox="31446,9660 30691,16387 29028,16200 29783,9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6272EB-7930-4494-996A-CA7DAC7D52A0}" emma:medium="tactile" emma:mode="ink">
              <msink:context xmlns:msink="http://schemas.microsoft.com/ink/2010/main" type="line" rotatedBoundingBox="31446,9660 30691,16387 29028,16200 29783,9473"/>
            </emma:interpretation>
          </emma:emma>
        </inkml:annotationXML>
        <inkml:traceGroup>
          <inkml:annotationXML>
            <emma:emma xmlns:emma="http://www.w3.org/2003/04/emma" version="1.0">
              <emma:interpretation id="{2AFE53D1-6FA5-430C-B223-4A7B6EA8980C}" emma:medium="tactile" emma:mode="ink">
                <msink:context xmlns:msink="http://schemas.microsoft.com/ink/2010/main" type="inkWord" rotatedBoundingBox="31446,9660 30952,14060 29289,13873 29783,9473"/>
              </emma:interpretation>
            </emma:emma>
          </inkml:annotationXML>
          <inkml:trace contextRef="#ctx0" brushRef="#br0">8483 7985 510 0,'0'0'25'0,"0"0"-21"16,0 0-4-16,0 0-3 0,0 0-38 15,0 0 3-15,0 0 15 0,-9 32 23 16,9-32 2-16,0 0 3 0,0 0 4 16,0 0 3-16,-2 0-5 0,0 0 1 15,-1 0 3-15,-2-3 3 0,4 1-2 16,0 0 2-16,-2-2-5 0,-2-5-2 16,-3-3-2-16,2-8-3 0,-2-5-2 15,-3-9 0-15,5-5 0 0,-3-6-1 16,4-7 0-16,3-3-2 0,2-1 0 0,2 3 3 15,8 1-4-15,-1 3 4 0,5 5 1 16,-5 4 1-16,6 0-1 0,-4 8 0 16,3 0 1-16,2 3 7 15,-2 6 2-15,1 1 0 0,4 3-7 0,1 3 3 16,4 4-6-16,2 3-1 0,-1 0-1 16,3 2 0-16,4 1 1 0,0 1 0 15,1 5 0-15,-2 0-1 0,-4 2 1 16,-1 7-2-16,-1-2-1 0,0 4 3 15,-1 0-1-15,-1 3 1 0,1 6 0 16,-1 1-1-16,1 3 0 0,-4 6 0 16,-2 7-2-16,-3 4 0 0,-5 4 0 15,-3 5 2-15,-7 6 1 0,-1 3-1 16,-13 7 0-16,-9 2 1 0,-8 9 0 0,-10 2 1 16,-8 3 1-16,-5 0 1 15,-4-1-2-15,-1-2-1 0,-2-6 0 0,3-7 0 16,-1-4 2-16,1-9-2 15,4-5 1-15,3-3 1 0,3-7-2 16,-2 1 2-16,7-6 0 0,1-1 0 0,2 0-1 16,0-1 1-16,3-4 1 0,4-2-2 15,3-5-1-15,9-2 4 0,3-6-4 16,10-3 2-16,2-6 1 0,6-2-1 16,0-1 2-16,0 0 0 0,2 0 3 15,0 0 7-15,1 0-5 0,2 0 2 16,10-7 4-16,11-7 2 0,18-5-5 15,18 0-6-15,14-3 6 0,4 6-2 16,1 2-4-16,4 1 0 0,-1-2-1 16,-4 8 1-16,-5-1-6 0,-10 1 4 15,-6 6-2-15,-13-3 1 0,-6 3-1 16,-3-3 1-16,-11 4-1 0,-5 0 0 16,-4-2-2-16,-8 2 0 0,-3 0 0 0,-3 0-1 15,-2 0-7-15,-1 0-15 0,0 0-22 16,-9 4-42-16,-20-4-57 0,-7-9-97 15</inkml:trace>
          <inkml:trace contextRef="#ctx0" brushRef="#br0" timeOffset="5325.351">8377 9748 114 0,'0'0'0'15,"0"0"0"-15,45-85-1 0,-24 58 2 16,-2-7 0-16,-2 2 2 0,-5 1 4 0,-4 2 4 16,-5-1 15-16,-3 1 1 0,0 2 1 15,-3 4 6-15,-1 0 7 0,-1 4 4 16,-1 5-5-16,3 2 0 0,2 2-5 15,0 2-12-15,1 5-9 0,0 0 4 16,-2 2-9-16,2 1 5 16,0 0-8-16,0 0-2 0,0 0 1 15,0 0 4-15,0 0-1 0,0-1 1 16,-1 1-2-16,1 0 3 0,0 0-2 0,-1 0 0 16,0 0-5-16,1 0-3 15,0 4-3-15,-2 3 0 0,-1 12-2 16,-4 9 3-16,2 16 2 0,-8 12 0 15,1 18 1-15,-5 16 1 0,-2 14 6 16,-3 15 2-16,-3 9 2 0,-4 6 5 16,5-1-1-16,3-3-7 0,11-10-2 0,2-11-3 15,7-6-3-15,1-7 1 0,0-11 4 16,0-2 2-16,0-10-2 0,0-7 4 16,4-9 0-16,1-6-3 0,0-5 1 15,-1-15 1-15,-3-8-3 0,1-8-2 16,-2-12 0-16,0 1-2 0,0-4 2 15,0 0 0-15,0 0 2 0,0-4-1 16,-2-9-5-16,-3-5-12 0,-1-2-21 16,-2 0-1-16,4-2-9 0,-1 2-16 15,1 4 1-15,1-1-18 0,0 7-15 16,2-3-7-16,-2 0 4 0,-2 1-47 16</inkml:trace>
          <inkml:trace contextRef="#ctx0" brushRef="#br0" timeOffset="5758.157">7433 11027 589 0,'0'0'2'0,"0"0"1"16,0 0-3-16,0 0 0 0,0 0 0 15,0 0-13-15,-6-66 8 0,13 58 1 16,-2 5-2-16,-3 3-2 0,-1-4 0 15,2 3 6-15,3 1 0 0,2 0 1 16,0 5 1-16,9 2 3 0,7 11-2 16,7 8-1-16,4 6 3 0,5 9-1 15,6 6 6-15,1 6-4 0,6 0-3 16,0-1 6-16,3-3-2 0,3-4-1 16,-4-2-2-16,-3-5-1 0,-1-8 1 0,-6-3-1 15,-3-6-1-15,-2-9 5 0,-4-3-1 16,-6-8 9-16,6-3 5 0,3-17 4 15,3-10 6-15,9-16 1 0,2-11-6 16,7-9-4-16,4-10-12 0,3-8 4 16,3 2-3-16,-4-5-5 0,3 8 0 15,-7 9 0-15,-8 5 4 0,-7 12-3 16,-13 11-2-16,-8 10 0 0,-11 9-2 16,-6 10 0-16,-5 6-3 0,-4 4-6 15,0 0-9-15,0 2-14 0,0 2-13 16,-13 11-23-16,-2 12-23 0,-11 10-30 15,-1 5 2-15,1-7-39 0</inkml:trace>
        </inkml:traceGroup>
        <inkml:traceGroup>
          <inkml:annotationXML>
            <emma:emma xmlns:emma="http://www.w3.org/2003/04/emma" version="1.0">
              <emma:interpretation id="{75AE7ABF-8E1F-4490-84A3-95209160DAE1}" emma:medium="tactile" emma:mode="ink">
                <msink:context xmlns:msink="http://schemas.microsoft.com/ink/2010/main" type="inkWord" rotatedBoundingBox="30100,14927 29945,16303 29821,16289 29975,14913"/>
              </emma:interpretation>
            </emma:emma>
          </inkml:annotationXML>
          <inkml:trace contextRef="#ctx0" brushRef="#br0" timeOffset="6180.458">8028 12759 552 0,'0'0'0'16,"0"0"-49"-16,0 0-8 0,0 0 54 0,0 0 3 16,0 0 0-16,59-90 0 0,-36 53 2 15,-2 1-2-15,-1 8 0 0,-8 4 0 16,-3 8 8-16,-6 5 17 15,-2 7 18-15,0 0 0 0,-1 3-6 0,0 1-8 16,0 0-11-16,0 0-9 0,0 0-4 16,0 0-3-16,0 1-1 0,0 3-1 15,0 13 0-15,-2 14 0 0,-2 16 0 16,-4 21 5-16,-2 9 4 0,-1 13 1 16,-2 9-5-16,-4 2 0 0,2-1-2 15,5-6 2-15,-1-2 1 0,3-4-2 16,-2-6 7-16,3-5-2 0,1-13-7 15,1-12 37-15,-1-4-30 0,2-5-8 16,0-3 0-16,1-10-1 0,2-9-4 16,1-13-25-16,0-6-29 0,-5-5-32 15,-3-27-37-15,-6-28-57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5:37.4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0203D0-944B-4923-883D-C8EF3AE748C0}" emma:medium="tactile" emma:mode="ink">
          <msink:context xmlns:msink="http://schemas.microsoft.com/ink/2010/main" type="writingRegion" rotatedBoundingBox="15118,10268 28139,7043 30319,15846 17297,19070"/>
        </emma:interpretation>
      </emma:emma>
    </inkml:annotationXML>
    <inkml:traceGroup>
      <inkml:annotationXML>
        <emma:emma xmlns:emma="http://www.w3.org/2003/04/emma" version="1.0">
          <emma:interpretation id="{53E62275-EE17-4E87-ABC4-622A61E65E86}" emma:medium="tactile" emma:mode="ink">
            <msink:context xmlns:msink="http://schemas.microsoft.com/ink/2010/main" type="paragraph" rotatedBoundingBox="15118,9997 17545,9997 17545,10332 15118,10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639C44-6A00-42D8-B4A2-C126471B333C}" emma:medium="tactile" emma:mode="ink">
              <msink:context xmlns:msink="http://schemas.microsoft.com/ink/2010/main" type="inkBullet" rotatedBoundingBox="15115,10239 17544,9995 17565,10200 15135,10444"/>
            </emma:interpretation>
            <emma:one-of disjunction-type="recognition" id="oneOf0">
              <emma:interpretation id="interp0" emma:lang="en-IN" emma:confidence="0">
                <emma:literal>-</emma:literal>
              </emma:interpretation>
            </emma:one-of>
          </emma:emma>
        </inkml:annotationXML>
        <inkml:trace contextRef="#ctx0" brushRef="#br0">-11385-5517 229 0,'0'0'9'0,"0"0"36"16,0 0-15-16,0 0-4 0,0 0-10 15,0 0 1-15,0 0 2 0,0 0-2 0,-41-57-6 16,40 55-1-16,-2-2 2 16,2 3 1-16,1 1 0 0,-1 0-1 15,1 0-2-15,0 0-3 0,0 0-6 0,0 0-1 16,0 0 0-16,0 0-1 0,0 0-3 15,0 0 1-15,0 0 1 0,0 0 0 16,0 0 1-16,0 0 0 0,2 0 1 16,0 0 0-16,0 0 4 0,6 0 0 15,6 0-2-15,13 0 6 0,12 0 5 16,21 0 4-16,19-9-5 0,21-3 3 16,21-1 0-16,13-4-5 0,7 3 2 15,4 1 0-15,2 1-1 0,3-5-4 0,-1 3-3 16,0-3 0-16,-1 2 3 15,-11-4 1-15,-7 4 5 0,-8-4-3 16,-14 4 0-16,-13 0-3 0,-18 2-4 16,-17 3 4-16,-20 3 4 0,-14 6-4 15,-15-1 0-15,-7 0-4 0,-4 2-1 0,0 0 1 16,-6 0-3-16,-8 0-2 0,-9 7-17 16,-12 8-10-16,-8 8-14 0,-9 16-23 15,-8 3-14-15,-3 7-18 0,-4-8-29 16,14-10-40-16</inkml:trace>
      </inkml:traceGroup>
    </inkml:traceGroup>
    <inkml:traceGroup>
      <inkml:annotationXML>
        <emma:emma xmlns:emma="http://www.w3.org/2003/04/emma" version="1.0">
          <emma:interpretation id="{075E6171-81C3-48CC-B94D-4E8179C76265}" emma:medium="tactile" emma:mode="ink">
            <msink:context xmlns:msink="http://schemas.microsoft.com/ink/2010/main" type="paragraph" rotatedBoundingBox="16737,11946 28624,9003 29544,12716 17657,156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7909AD9-8FA3-474F-87E2-F45F24F33195}" emma:medium="tactile" emma:mode="ink">
              <msink:context xmlns:msink="http://schemas.microsoft.com/ink/2010/main" type="line" rotatedBoundingBox="16737,11946 28624,9003 29544,12716 17657,15659"/>
            </emma:interpretation>
          </emma:emma>
        </inkml:annotationXML>
        <inkml:traceGroup>
          <inkml:annotationXML>
            <emma:emma xmlns:emma="http://www.w3.org/2003/04/emma" version="1.0">
              <emma:interpretation id="{A1856C4D-C1B3-424F-9580-7D1B481991C6}" emma:medium="tactile" emma:mode="ink">
                <msink:context xmlns:msink="http://schemas.microsoft.com/ink/2010/main" type="inkWord" rotatedBoundingBox="16918,12677 19378,12068 19701,13372 17241,13982"/>
              </emma:interpretation>
            </emma:emma>
          </inkml:annotationXML>
          <inkml:trace contextRef="#ctx0" brushRef="#br0" timeOffset="75152.336">-9436-2457 631 0,'0'0'3'0,"0"0"-6"15,0 0-24-15,0 0 27 0,-24-23-30 16,24 23-22-16,0 0 21 0,0 0 20 16,5 3 11-16,2 5-1 0,9 13 1 15,3 8 0-15,1 18 4 0,0 11 2 16,2 6-4-16,3 7 2 0,0-3-2 16,-1-13 1-16,2-9-1 0,-3-12-2 15,-2-14 0-15,-2-6 1 0,0-12 3 16,3-2 5-16,4-6 8 0,10-19 6 15,10-13 4-15,13-22-10 0,10-15-5 16,10-19-4-16,5-13-1 0,5-3-5 0,-1-7-1 16,-4 0 1-16,-8 5 0 0,-7 6 0 15,-8 10-1-15,-9 10 0 0,-6 3 6 16,-3 6 4-16,-1 2 1 0,-1 7-10 16,-2 10-2-16,-6 10 0 0,-4 12 0 15,-6 9-3-15,-5 7-10 16,-6 7-11-16,-7 8-17 0,-4 3-13 0,-1 2-21 15,-9 9-29-15,-13 15-15 0,-6 4-1 16</inkml:trace>
          <inkml:trace contextRef="#ctx0" brushRef="#br0" timeOffset="75557.632">-8469-2826 572 0,'0'0'3'0,"0"0"-2"0,0 0-1 16,0 0-12-16,0 0-12 0,0 0 5 15,0 0 18-15,0 0 1 0,0 0 1 16,10 50-1-16,-5-32 0 0,-1 11 0 16,2 11 2-16,-1 9-1 0,0 6 0 15,3 7 2-15,1-3-1 0,1-2 7 16,4-6-3-16,1-9 1 0,0-6 2 15,3-6 2-15,3-5 4 0,0-2-6 16,2-4 0-16,5-5-2 0,1-5-3 16,8-6 3-16,4-3 0 0,7-14 2 15,12-12 4-15,7-12-2 0,5-15-3 16,8-14-2-16,6-12-1 0,6-15 0 0,0-10 1 16,2-1-3-16,-5 1 1 15,-5 8-2-15,-8 17-2 0,-14 16-2 16,-15 16-1-16,-15 15-8 0,-9 14-12 0,-10 9-4 15,-9 6-9-15,-6 10-18 0,-23 21-55 16,-25 8-73-16</inkml:trace>
        </inkml:traceGroup>
        <inkml:traceGroup>
          <inkml:annotationXML>
            <emma:emma xmlns:emma="http://www.w3.org/2003/04/emma" version="1.0">
              <emma:interpretation id="{41A7142F-EF5D-41E4-BE40-A62F66487136}" emma:medium="tactile" emma:mode="ink">
                <msink:context xmlns:msink="http://schemas.microsoft.com/ink/2010/main" type="inkWord" rotatedBoundingBox="23085,10375 28624,9003 29544,12716 24004,14088"/>
              </emma:interpretation>
            </emma:emma>
          </inkml:annotationXML>
          <inkml:trace contextRef="#ctx0" brushRef="#br0" timeOffset="18651.821">-2795-5322 621 0,'0'0'3'16,"0"0"-3"-16,0 0-1 0,0 0-17 0,0 0-1 16,0 0-27-16,0 0 27 15,-2 69 13-15,2-52 6 0,0-7-3 16,0 3-8-16,0-2 5 0,0-4 6 16,-2 1 1-16,0-5-1 0,1 0 1 0,-1-3 5 15,2 0 4-15,0 0 5 0,0 0-1 16,0 0 3-16,0 0 0 0,0-3 3 15,0 3-4-15,0-3-1 0,0-5-4 16,0-6-6-16,4-10-5 0,9-6 0 16,7-3-10-16,6-5-3 0,0 4 6 15,4-3 6-15,4-3 2 0,4 2-1 16,7-7 3-16,6-1-3 0,3 2 3 16,4 2-2-16,1 3 2 0,2 5 1 15,3 2 0-15,-2 6-3 0,-2 5 1 16,-3 9-2-16,-1 6 0 0,-2 6 0 15,-3 0 0-15,-1 10 0 0,4 8 0 16,-2 6 0-16,3 8 0 0,-2 8-2 0,-2 6 0 16,-3 3-1-16,-7 6 3 0,-9 7-2 15,-9 4 2-15,-8 8-3 0,-14 10 0 16,-7 5-3-16,-17 7 5 16,-10 1 1-16,-8-1 1 0,-8-3-1 0,0-15 0 15,6-12 2-15,4-15 3 0,11-17-4 16,5-8-1-16,8-12 2 0,6-5 2 15,4-5 0-15,5-4-1 0,0 1 4 16,0-1 2-16,0-7 3 0,0-10 1 16,0-9-3-16,0-5-10 0,5-1 0 15,1 4 0-15,0 7 0 0,5 1 3 16,0 2-1-16,8 2 1 0,8-2-3 16,10 4-2-16,14-1 1 0,7 6-2 15,7 7 2-15,5 2-1 0,4 9 1 16,3 10 0-16,1 6 1 0,-3 7-2 15,-5 6-2-15,-8 4 1 0,-11 6-3 0,-8 9 1 16,-11 9-2-16,-13 9 3 0,-15 10 3 16,-12 11 1-16,-21 9-1 0,-17 0 1 15,-11 1-1-15,-14-3-2 0,-18-1 1 16,-14-4 2-16,-21 0 0 0,-14-5 0 16,-7-9 0-16,-4-9 5 0,1-18-1 15,7-12-2-15,5-11 1 0,8-15 6 16,7-11-2-16,10-8 1 0,14-20-2 15,17-12-2-15,15-6 0 0,18-3-1 16,10 1 0-16,15 6 0 0,6 7 3 0,12 5 1 16,4 7 2-16,2 2-4 15,16 1-1-15,11 0-4 0,18-2-2 16,15-1 2-16,16 3-2 0,12 10-2 16,9 3 3-16,4 19-2 0,0 11-2 15,0 15-10-15,-3 16-7 0,-5 17-17 0,-5 24-7 16,-7 27-4-16,-5 19-22 15,-5 28-9-15,0 18 12 0,-1 6-18 0,-2-9-20 16</inkml:trace>
          <inkml:trace contextRef="#ctx0" brushRef="#br0" timeOffset="58706.227">-156-4649 377 0,'0'0'10'16,"0"0"-10"-16,0 0 9 0,-63-12-3 16,53 4-6-16,-3-1 2 0,3-4-2 15,-3 4 3-15,3-2 4 0,-1 3 8 16,2-3 2-16,0 3 3 0,3 0 1 16,3 4 5-16,1 1-1 0,0 0-6 15,2 3-4-15,0 0-4 0,0 0-7 16,0-3-3-16,2 3-1 0,0 0 0 15,-1 0 3-15,2 0 1 0,1-2 0 16,10-7-4-16,12-3 1 0,19-5 5 0,19-4 3 16,11 2 1-16,7 4-1 0,7 2-4 15,0 4-2-15,2 6-1 16,3 3 1-16,0-3-2 0,1 2 1 0,5-3-1 16,1-5-1-16,0-4 0 0,-3 1 1 15,-3-1 0-15,-6-1-1 0,-6 3 3 16,-5 1 2-16,-15 0-1 0,-7 7 0 15,-11-2-3-15,-11 5-1 0,-6 0 0 16,-4 0 0-16,-2 0 0 0,-1-3-1 16,0 0-6-16,-6 1-13 0,-5-2-13 15,-6-1-11-15,-3-11-16 0,-1-9-11 16,-5-6-35-16,-10-9-65 0</inkml:trace>
          <inkml:trace contextRef="#ctx0" brushRef="#br0" timeOffset="59262.121">1247-5517 447 0,'0'0'0'0,"0"0"20"16,0 0-8-16,0 0 4 0,0 0-9 15,0 0-5-15,0 0-2 0,0 0-2 16,-13-4-7-16,21 8-1 0,9 2 6 15,8 2 4-15,10 1 2 0,6-1 0 16,12 2 2-16,6-3 5 0,12-3 0 16,9 3 0-16,5 0 2 0,10 3-5 15,-1 0-4-15,0 1 0 0,-10-4 0 16,-5 1-1-16,-16-2-1 0,-7 0 1 16,-13-5 0-16,-6 1 0 0,-10 2 2 0,-5-3 2 15,-3 2 1-15,-12-3-2 0,1 3-1 16,-5 1 1-16,-3-4 1 0,0 0-1 15,0 0 1-15,0 0 1 0,-3 0-4 16,0 0 4-16,2 0-4 0,-3 0-1 16,3 0-1-16,-1 0 7 0,-2 0-2 15,-1 3-1-15,-11 1 3 0,-1-1-4 16,-6 5-2-16,-3 5 0 0,-7 5 1 16,0 12-2-16,-8 8 0 0,-3 14 0 15,-4 11 3-15,-12 15-2 0,-3 14 1 16,-4 10 1-16,-7 8 1 0,6-2 0 15,4-5-1-15,4-10 1 0,9-11 2 16,8-12 4-16,5-10-3 0,9-10 3 0,-1-7-4 16,7-9 4-16,6-6 1 0,6-10-2 15,1-5 0-15,5-6-2 16,4-6-5-16,0 2-1 0,1-3 1 0,0 0-2 16,0 0 0-16,1 0-9 15,0 0-12-15,2-7-15 0,9-9-21 0,11-6-4 16,17-12-42-16,17 1-26 0,4-4 2 15</inkml:trace>
        </inkml:traceGroup>
      </inkml:traceGroup>
    </inkml:traceGroup>
    <inkml:traceGroup>
      <inkml:annotationXML>
        <emma:emma xmlns:emma="http://www.w3.org/2003/04/emma" version="1.0">
          <emma:interpretation id="{2533967D-FFAF-48DE-8120-D33C6F91F390}" emma:medium="tactile" emma:mode="ink">
            <msink:context xmlns:msink="http://schemas.microsoft.com/ink/2010/main" type="paragraph" rotatedBoundingBox="29336,16518 23599,16999 23478,15549 29215,1506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D86A3B7-A72E-4A99-A568-4E33F4F33488}" emma:medium="tactile" emma:mode="ink">
              <msink:context xmlns:msink="http://schemas.microsoft.com/ink/2010/main" type="inkBullet" rotatedBoundingBox="24730,16726 23562,16733 23555,15501 24723,15494"/>
            </emma:interpretation>
          </emma:emma>
        </inkml:annotationXML>
        <inkml:trace contextRef="#ctx0" brushRef="#br0" timeOffset="72002.992">-2319-62 38 0,'1'-9'63'15,"2"-2"-17"-15,-1 3 5 0,0-3-8 16,0 0-15-16,1 0 0 0,-1-1-10 16,2-1-1-16,-1 1-5 0,-1-5 1 15,2 3-2-15,0-1 0 0,-3 1-3 0,2-1-2 16,-3 2-6-16,0-2 1 0,0 2 1 15,-3 0-1-15,-5-1-1 0,0 1-1 16,-8 3 1-16,0 0-13 0,-5 3 5 16,0 0 5-16,-2 6 3 0,1 1 4 15,1 0-3-15,-2 1 3 0,0 13 0 16,-4 3-3-16,-1 10-1 0,-7 9 1 16,0 7-1-16,0 10 0 0,-5 2 1 15,2 8 0-15,1 2 1 0,1 0 0 16,5 4 5-16,0-3-2 0,2 2 0 15,1-1-3-15,5-6 4 0,4-4-1 16,5-9 1-16,4-3-3 0,5 0 3 0,5-8-1 16,0-2-3-16,12-3 5 15,6-2 1-15,6 0 2 0,8-7-2 0,9-1 1 16,7 1-1-16,8-6 2 16,6-4 0-16,8-7 1 0,6-6 5 15,1-3-1-15,3-13-1 0,2-9-2 0,4-12-4 16,1-10-3-16,-6-3 0 0,-8 1 1 15,-17 5-2-15,-17 7-2 0,-10 2 0 16,-11-4 6-16,-5-13 15 0,-7-14 9 16,-6-16-8-16,-2-8-10 0,-16-5-8 15,-10 3-2-15,-9 7-2 0,-11 9-2 16,-10 9-4-16,-10 16 0 0,-9 16-6 16,-4 20-18-16,-9 17-7 0,-8 26 2 15,-5 17-14-15,-2 21-27 0,4 9-32 16,8-4-48-16,15-16-74 0</inkml:trace>
        <inkml:trace contextRef="#ctx0" brushRef="#br0" timeOffset="71516.148">-2347 36 38 0,'0'0'0'0</inkml:trace>
      </inkml:traceGroup>
      <inkml:traceGroup>
        <inkml:annotationXML>
          <emma:emma xmlns:emma="http://www.w3.org/2003/04/emma" version="1.0">
            <emma:interpretation id="{6131322A-E422-4AB9-99F3-0995847A0F28}" emma:medium="tactile" emma:mode="ink">
              <msink:context xmlns:msink="http://schemas.microsoft.com/ink/2010/main" type="line" rotatedBoundingBox="29336,16518 25834,16812 25728,15552 29231,15259"/>
            </emma:interpretation>
          </emma:emma>
        </inkml:annotationXML>
        <inkml:traceGroup>
          <inkml:annotationXML>
            <emma:emma xmlns:emma="http://www.w3.org/2003/04/emma" version="1.0">
              <emma:interpretation id="{2ED5D8BE-1DD9-48D4-993C-3AA30BFAB155}" emma:medium="tactile" emma:mode="ink">
                <msink:context xmlns:msink="http://schemas.microsoft.com/ink/2010/main" type="inkWord" rotatedBoundingBox="29336,16518 25834,16812 25728,15552 29231,15259"/>
              </emma:interpretation>
            </emma:emma>
          </inkml:annotationXML>
          <inkml:trace contextRef="#ctx0" brushRef="#br0" timeOffset="70572.982">2688 184 386 0,'0'0'0'0,"0"0"0"15,0 0-18-15,0 0 18 0,0 0 4 16,0 0 1-16,0 0 2 0,0 0-3 15,30-70 0-15,-23 55 1 0,-6 3 11 16,3 4 6-16,-2-2 7 0,-2 9-7 16,2-2-1-16,-2 3-7 0,0 0-7 15,0 0-4-15,2 0-3 0,-2 0 0 16,0 0 2-16,0 0-1 0,0-2 2 16,0 2 0-16,0-2 2 0,0 2 1 15,0 0 0-15,0 0 2 0,-5-3-1 16,0-1 0-16,-10-6-7 0,-6 0-1 0,-5-3-1 15,-16 4 1-15,-14 0 1 0,-10 6-1 16,-17 3-2-16,-15 3 2 0,-19 10 1 16,-13 4-2-16,-16 2 1 0,-12 3 0 15,-2-1 0-15,7-2 1 0,13-4 3 16,8-1 0-16,14-6 10 0,7 3 7 16,5 0-6-16,6 3-8 0,3-7 1 15,10-1 0-15,10-3 1 0,9-3 4 16,5 0-1-16,7 0-3 0,3-4-8 15,4 2 0-15,4-1-1 0,-1 1 1 16,10 1-1-16,4 1 1 0,12 0-7 16,6 0-5-16,9-2-11 0,5 0-12 15,0-2-17-15,13-13-32 0,11-15-34 0,9-8-28 16</inkml:trace>
          <inkml:trace contextRef="#ctx0" brushRef="#br0" timeOffset="71084.846">632-418 624 0,'0'0'61'16,"0"0"-61"-16,0 0-4 0,0 0 2 16,0 0-11-16,0 0-6 0,0 0 1 15,0 0 2-15,-37 21 2 0,13-23-7 16,-13 2-6-16,-9 6 0 0,-12 14 12 15,-8 12 15-15,-7 8 3 0,-2 5 6 16,-4 8-2-16,3 1 2 0,-4 3-1 16,0-3 1-16,0-3-2 0,3-5 1 0,4-8-1 15,5-4 3-15,7-11-2 0,5 0 3 16,9-3-3-16,0-3-3 0,9-1-3 16,5-2-1-16,2-6 0 0,8-1-1 15,7-5 2-15,6-2-1 0,4 0 1 16,0-1 5-16,4-2 13 0,0 2 2 15,2 0-5-15,0-2-6 0,0 1-5 16,0 0-1-16,3-1-5 0,8-4-3 16,6-2-3-16,6 3 3 0,5 3 2 15,9 3-1-15,7 5-1 0,10 14 3 16,2 7 0-16,10 12 2 0,0 7 3 16,3 5 1-16,2 6-3 0,-4 4 0 15,-3-1-1-15,-4-3 3 0,-8-3-2 16,-6-3 0-16,-10-6 1 0,-9-8 1 0,-7-9-1 15,-4-7 2-15,-10-8 0 0,-2-6 1 16,-3 0-1-16,-1-6 0 16,0 0-1-16,0 1-1 0,0-1-4 0,0-1-1 15,-9-11-20-15,-12-6-15 0,-16-13-32 16,-15-14-63-16,-6 1-96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6:51.8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A9CD73-3C48-4139-A821-4C52004DF6E6}" emma:medium="tactile" emma:mode="ink">
          <msink:context xmlns:msink="http://schemas.microsoft.com/ink/2010/main" type="inkDrawing" rotatedBoundingBox="13827,18007 15045,9098 16908,9353 15690,18262" semanticType="verticalRange" shapeName="Other">
            <msink:sourceLink direction="with" ref="{F63DC8DA-5413-4880-BD42-822800D47D8E}"/>
            <msink:sourceLink direction="with" ref="{573265D5-E356-4787-ACAB-4B86CC82B577}"/>
            <msink:sourceLink direction="with" ref="{6E3E9298-9596-480B-B0BB-98B336EE7E9F}"/>
            <msink:destinationLink direction="with" ref="{6D41E6B3-CC85-4739-9FEF-9F99714870A5}"/>
          </msink:context>
        </emma:interpretation>
      </emma:emma>
    </inkml:annotationXML>
    <inkml:trace contextRef="#ctx0" brushRef="#br0">1437 304 401 0,'0'0'17'0,"-30"-77"-17"0,28 47 2 15,4 1 1-15,13 2-3 0,4-2 3 16,7 0 1-16,0 4 2 16,3 3-1-16,-2 8 4 0,1 3-4 15,4 5-5-15,4 3 1 0,2 1-1 0,8 2 0 16,2 0 0-16,8 2 0 0,0 5 2 15,0 0 0-15,-1-1 1 0,-1 3 0 16,-5 0-3-16,-1 4 1 0,-2-1-1 16,-4 3 0-16,-4 3 0 0,-4 5-2 15,-2 6 2-15,-5 5-1 0,-3 6 0 16,-5 5 1-16,-4 6 0 0,-7 6-1 16,-4 4 1-16,-4 2 0 0,-5 2 0 15,-7 1 2-15,-2-2 0 0,-4 1-1 16,-3 1 1-16,-6 1-2 0,-4-2 1 15,0 0 0-15,-6-1 1 0,-1-1 1 16,-1-3-3-16,-3 1 1 0,3-5 1 16,-4 4 0-16,-6 2-2 0,-4 8 2 0,-4-1-1 15,0 3 0-15,2-2 0 0,6-1-1 16,5-1 4-16,3-1-4 0,3 0 3 16,6-5 1-16,8-2-4 0,4-4 0 15,3-3 0-15,3-5 0 0,7-3 0 16,0-4 0-16,5 0-1 0,2 6 1 15,6-3-1-15,5 3 1 16,5-3 1-16,2-6 3 0,2 0-2 16,8 0 1-16,5-1 1 0,6 0 0 15,5 1 1-15,5 0 0 0,3-4 0 16,4-2 0-16,-2-4-2 0,2 1 0 16,0-6 1-16,-2 0 2 0,1-2-2 15,0-2-2-15,-2 0-2 0,-3 0 3 16,-4 0 0-16,-3-1 0 0,-6 3-2 0,-8-1 0 15,-2 2-1-15,-7 3 0 0,-6 3 0 16,-2 6 0-16,-9 1 0 0,-3 7-1 16,-8 3-2-16,-13 6 2 0,-8 8 1 15,-9 4 1-15,-7 2-1 0,-4 1 2 16,-4 3-1-16,-4 5-1 0,0 0 0 16,-2-2 1-16,2 1 2 0,4-4-1 15,-1-3-1-15,1 1 0 0,3-4 2 16,-3-1-3-16,6 4 0 0,0-2-1 15,6-1 1-15,5-6 2 0,6-4-2 16,7 1-1-16,3 0 0 0,4 3 1 0,2 1-1 16,4 6-1-16,5-1 1 0,4 0-1 15,1 0 2-15,0-1-1 0,6-4 1 16,8 3 2-16,3-4 0 16,4 4 0-16,6 1 0 0,7 3 0 0,6 8 0 15,4 1-1-15,5 12 4 16,2 9-4-16,3 7-1 0,0 8 1 0,-2 0 2 15,-5 3-3-15,-3-5 0 0,-7-2 0 16,-6-6 0-16,-11-7-2 0,-7-1 1 16,-13-2 1-16,-6 1 1 0,-17-1-1 15,-9-2-1-15,-8-4 1 0,-8 1 3 16,-10 0-2-16,-11 1 1 0,-10 4 1 16,-11 4-1-16,-7 7-1 0,-11 0 0 15,-7 6 3-15,-5 1 2 0,-5-3-2 16,3-4-1-16,5-13 3 0,4-8 13 15,4-9 0-15,5-9-2 0,6-8-11 16,10-15-1-16,6-10 3 0,8-11 0 16,15-9 0-16,9-6-2 0,9-3-4 0,8 0-2 15,11-2-1-15,9-2-11 0,7 0-4 16,5-3-10-16,1-11-26 0,11-20-29 16,11-21-60-16,7-10-16 0,0 0-61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00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EC2990-01F7-4CE2-A6DD-FB3377A71520}" emma:medium="tactile" emma:mode="ink">
          <msink:context xmlns:msink="http://schemas.microsoft.com/ink/2010/main" type="inkDrawing" rotatedBoundingBox="6927,4683 16131,4742 16111,7898 6907,7839" hotPoints="15956,4840 16019,7573 8057,7757 7994,5023" semanticType="enclosure" shapeName="Rectangle">
            <msink:destinationLink direction="with" ref="{6762234C-1CFE-4406-879D-33E7E0470B92}"/>
            <msink:destinationLink direction="with" ref="{1D874EB8-1479-432A-9E7B-715E910190FC}"/>
            <msink:destinationLink direction="with" ref="{4B8EDE72-ABDA-495F-BE77-0F5750DE9E18}"/>
            <msink:destinationLink direction="with" ref="{17F4A815-ABEE-431C-B4BC-D68D2FCCE72E}"/>
          </msink:context>
        </emma:interpretation>
      </emma:emma>
    </inkml:annotationXML>
    <inkml:trace contextRef="#ctx0" brushRef="#br0">1141 330 114 0,'0'0'5'0,"16"-86"3"16,-9 54 2-16,1-2-2 0,-7 5 6 15,-1 2 2-15,-1 2-1 0,-8 1 7 16,0 4-1-16,0 6 4 0,2 0-2 15,2 2 0-15,0 6 7 0,3 2-10 16,1 2-3-16,1 1-3 0,0 1-3 16,0 0-10-16,0 0-1 0,0 0-1 15,-1 0-2-15,1 0-3 0,0 1 0 16,0 3 2-16,0 1 2 0,2 10-2 16,5 3 4-16,-5 8 0 0,4 9 0 15,-2 8 0-15,-2 9 4 0,-2 10-3 16,0 7 2-16,-6 11-2 0,0 7 6 15,2 7 2-15,-5 1-3 0,2 2-4 16,3 0 3-16,-4 0-2 0,3 0 1 16,3 0-1-16,-2 3 4 0,-1 3-1 15,-2 1-1-15,1 0 3 0,4 0 5 0,-2-6-8 16,2-6-4-16,2-3 0 16,0-4 0-16,0-5 2 0,0-6-2 0,2-2 0 15,3-12 2-15,-1-6-2 0,2-4-1 16,2-5 1-16,-5-4-1 0,3-1 1 15,-3-3-1-15,-1 1 0 0,-2 0 1 16,0 0-1-16,-2-2 0 0,-3-4 1 16,0-2-1-16,3-5 1 0,-3-7 0 15,2-2-1-15,0-1 0 0,1-1 0 16,1-1 2-16,-1 1-2 0,1-3 0 16,0-1 0-16,1 3-2 0,0-5 2 15,0 4-1-15,0-3-1 0,0 0 2 0,1-2 0 16,3 4 0-16,2-4-1 15,3 2 0-15,3 2 1 0,7 1-1 16,2 3-1-16,7 0 0 0,4-1 1 16,8 0-1-16,4 1 2 0,7-6 1 0,9 0-1 15,10-4 0-15,10-1 2 0,10-4 2 16,6-2 1-16,8-5 1 0,7-4-3 16,7-4 3-16,0 1-5 0,8-2 3 15,9-2 0-15,11 0 1 0,8-2-4 16,11 2 3-16,9 4 2 0,1 2-2 15,12 6 6-15,8-2-5 0,6 3 0 16,6-1-3-16,2 1 2 0,-1 2 0 16,5-3-2-16,2 2 3 0,0 4-5 15,2-3 0-15,-1 3 0 0,3 3 1 16,1 3 4-16,-2-1-5 0,-6-1-2 16,-9-1 2-16,-9-1 1 0,-8-2 0 0,-9-2-1 15,-6-10 0-15,-9-4 0 0,-11-6 3 16,-6 1 0-16,-5-9 1 0,-7 2 0 15,-5-5 3-15,-5-1-5 0,-11 1 4 16,-7 1-2-16,-11 3 2 0,-14-1-3 16,-10 8-2-16,-10-2 1 0,-11 7-2 15,-5 0 2-15,-10 3 1 0,-5 0-2 16,-3 0-1-16,-2 0 0 0,-4 1 0 16,-1-2 0-16,-4 0 0 0,-1-4 1 15,-1 1 0-15,4-13 2 0,-3-1-3 16,-2 1 0-16,-3-7 1 0,-4 3 0 15,-3-3 1-15,-2-7-2 0,-8-7 0 16,-3-8 0-16,-5-5 0 0,-3-5 0 16,1-6-2-16,-1-5 1 0,3 4 0 15,2-1 2-15,4 4 2 0,1 4-1 0,2 5-1 16,4-2 1-16,0 5 6 16,2-4-3-16,-2 3-4 0,3 2 1 0,0 2 2 15,0 3-3-15,-1 3-1 0,-2 11 2 16,1 4 0-16,1 7 1 0,-4 6 0 15,1 5 1-15,-1 6-2 0,1 4 2 16,1 2-2-16,-1 2-2 0,3 2 0 16,-1 1 2-16,0-1-1 0,0 1-1 15,-1 0 0-15,-1-4 0 0,-2 2 0 16,-2-3 0-16,-4-3-1 0,-2-1-1 16,-5-1 0-16,-3-1-2 0,-3-4 3 0,-3 0-2 15,-5 1-2-15,-1 1-3 16,-1 2 3-16,-5-6 3 0,-3 2 2 0,-5 0 0 15,-4 0 0-15,-8 1-1 16,-5 3 0-16,-7 0 1 0,-10 4 0 0,-3 0-2 16,-7 3 2-16,-2-1 0 0,-4 5-3 15,-1-1 1-15,-3 0 2 0,-2-2 0 16,0 2 0-16,1-2-3 0,0-5 2 16,2 1 0-16,3-1 2 0,3 2 1 15,2-2-1-15,1 3 0 0,1-2-1 16,-4 1 2-16,4 2-2 0,-2-4 0 15,3 0-4-15,1 0 4 0,1-5-1 16,-2 4 1-16,-1-5 0 0,3 3 2 16,1-2-2-16,-1 1 0 0,1 1 1 15,-3 0 0-15,-1-1 0 0,-5 5-1 16,-3-2-3-16,0 4 1 0,-3 2 2 0,-2 1-1 16,-1 3 0-16,0 1 1 0,2 1 1 15,1 0 0-15,-2 3-1 0,-1 5 1 16,-2 0-1-16,1 1-1 0,0 1-5 15,0-4 6-15,2-1 0 0,-3 2 0 16,0-3 3-16,-1 0-2 0,-4-1-1 16,-3 3 1-16,-5-2 0 0,-2-1-1 15,-3 4-4-15,-1-1 2 0,3 0 2 16,1 0 2-16,3 5-1 0,4 0 0 16,0 1-1-16,2 3 1 0,1 1-1 15,1-1-5-15,3 2 5 0,1-4 0 16,4 2 0-16,2-2 0 0,3-3 2 15,2-1-2-15,6 0 0 0,-5 2 3 16,0 0-3-16,1-1 0 0,-1 3-2 0,-1 1 2 16,1 0 0-16,3 0 0 15,3-1 2-15,7-2-1 0,8 0 2 0,9-4 1 16,9-1 1-16,10-1 1 16,12 0 0-16,10-4-3 0,10 3-3 0,9-1 0 15,3 4-5-15,2 7-17 0,9 14-60 16,7 13-5-16,9 5 1 0,6-7-28 15,-3-13-9-15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03.6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62234C-1CFE-4406-879D-33E7E0470B92}" emma:medium="tactile" emma:mode="ink">
          <msink:context xmlns:msink="http://schemas.microsoft.com/ink/2010/main" type="inkDrawing" rotatedBoundingBox="9784,854 9868,4799 9612,4804 9528,859" semanticType="10" shapeName="Other">
            <msink:sourceLink direction="with" ref="{55EC2990-01F7-4CE2-A6DD-FB3377A71520}"/>
            <msink:sourceLink direction="with" ref="{DD02B905-4228-40BD-AD6D-9EF606335C2D}"/>
          </msink:context>
        </emma:interpretation>
      </emma:emma>
    </inkml:annotationXML>
    <inkml:trace contextRef="#ctx0" brushRef="#br0">194 267 340 0,'-13'-94'15'0,"-2"53"-10"0,-2 5 26 16,-3 9 1-16,-3 7-2 0,-1 0-12 0,1 7-11 15,3 4-6-15,2 5-1 16,6 1 0-16,6 3 1 0,3 0 2 15,3 0-3-15,0 3-5 0,0 12-2 16,8 7-5-16,-3 12 9 0,4 11 3 0,4 8-1 16,2 8 1-16,0 12 0 0,-1 12 0 15,-4 13 2-15,-4 18 3 0,-4 18 3 16,-2 17 5-16,-8 19-1 0,-5 20 0 16,-4 16-3-16,3 12-3 0,1 8 11 15,-1 7-2-15,9 0-2 0,5-10-4 16,0-11-9-16,14-28 5 0,4-16 0 15,0-27-4-15,-2-16 0 0,0-19-1 16,-8-14 1-16,0-13 0 0,-4-16 0 16,1-10 0-16,0-10 1 0,1-10-2 15,2-6 0-15,2-9 0 0,0-10-20 16,6-6-23-16,3-5-19 0,5-24-4 16,5-27 7-16,-3-31-30 0,-11-9-96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21:36.4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3A05C3-79AE-4FDF-B2B8-B2685B70E0E4}" emma:medium="tactile" emma:mode="ink">
          <msink:context xmlns:msink="http://schemas.microsoft.com/ink/2010/main" type="writingRegion" rotatedBoundingBox="420,1982 25385,-627 27233,17042 2268,19653"/>
        </emma:interpretation>
      </emma:emma>
    </inkml:annotationXML>
    <inkml:traceGroup>
      <inkml:annotationXML>
        <emma:emma xmlns:emma="http://www.w3.org/2003/04/emma" version="1.0">
          <emma:interpretation id="{08150E19-7398-4B85-8DCC-F6C7DE9802EC}" emma:medium="tactile" emma:mode="ink">
            <msink:context xmlns:msink="http://schemas.microsoft.com/ink/2010/main" type="paragraph" rotatedBoundingBox="516,1797 12111,1301 12220,3847 625,4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964F57-8179-4664-A74C-C036EEDA27E9}" emma:medium="tactile" emma:mode="ink">
              <msink:context xmlns:msink="http://schemas.microsoft.com/ink/2010/main" type="line" rotatedBoundingBox="516,1797 12111,1301 12220,3847 625,4344">
                <msink:destinationLink direction="with" ref="{DE7E6E51-B9A6-4DA4-A7C9-BF1F495F939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245E253-5944-45E2-BDD7-0F0DC6D99986}" emma:medium="tactile" emma:mode="ink">
                <msink:context xmlns:msink="http://schemas.microsoft.com/ink/2010/main" type="inkWord" rotatedBoundingBox="519,1866 4044,1715 4148,4131 622,4282">
                  <msink:destinationLink direction="with" ref="{E6E6AE21-854C-4D65-B2D1-A16F128B28C9}"/>
                </msink:context>
              </emma:interpretation>
            </emma:emma>
          </inkml:annotationXML>
          <inkml:trace contextRef="#ctx0" brushRef="#br0">-11872 1227 481 0,'0'0'32'0,"0"0"19"0,0 0-15 15,0 0-1-15,0 0-7 0,0 0-13 16,107-57-12-16,-38 25-2 0,8 0-1 15,2 1 0-15,-1 6-4 0,-8 9-25 16,-2 4-14-16,-5 2-18 0,-11-3-40 0,-13-2-99 16</inkml:trace>
          <inkml:trace contextRef="#ctx0" brushRef="#br0" timeOffset="-168.114">-12007 685 221 0,'16'-125'19'0,"0"51"19"16,-2 13-7-16,1 11-1 0,-1 12 1 16,-5 8 11-16,-4 12 10 0,0 11 5 15,-2 5-17-15,-3 2-7 0,1 0-22 16,7 2-11-16,13 16-3 0,11 14-4 15,12 19 7-15,6 15 1 0,5 14 5 16,0 16-1-16,-6 3 2 0,1 4-1 16,-9-6 1-16,-2-2 0 0,-6-7-4 15,3-2 3-15,-3-6-2 0,-5-4-4 16,-4-3 0-16,-6-10-1 0,-5-11 0 16,-7-13-11-16,-3-9-19 0,-3-15-10 0,-3-9-22 15,-10-6-9-15,-8-13 14 0,-10-16-9 16,-5-1-110-16</inkml:trace>
          <inkml:trace contextRef="#ctx0" brushRef="#br0" timeOffset="-385.274">-11863 396 497 0,'0'0'3'0,"0"0"9"15,0 0 2-15,0 0-14 0,0 0-4 16,0 0-10-16,0 0-3 0,25 98 12 16,-18-8 5-16,-7 25 4 0,-4 9 3 15,-7 6 8-15,-3-1-1 0,-3-11-1 16,3-14-2-16,-1-8-2 0,2-13-6 0,5-11 1 16,1-11-1-16,-1-12-2 15,2-13 0-15,3-13-1 0,-1-10-1 0,1-8-20 16,-3-5-15-16,-1-14 9 15,-6-18 25-15,-5-24-35 0,6-22-51 16,1-25-30-16,4-15-10 0</inkml:trace>
          <inkml:trace contextRef="#ctx0" brushRef="#br0" timeOffset="-665.471">-12662 655 447 0,'0'0'11'16,"0"0"-4"-16,0 0-1 0,0 0-2 15,0 0-4-15,0 0-5 0,0 0-6 16,20 65-1-16,-12-7 12 16,2 16 9-16,-3 13 4 0,-5 10 4 0,-2 7-1 15,-5 4 5-15,-9 0-5 0,1 0-5 16,-3-7-4-16,-3-7-3 0,2-11 0 16,-1-11-4-16,2-12 0 0,6-16-23 15,2-15-18-15,7-12-13 0,5-17-18 16,7-20-49-16,7-9-15 0</inkml:trace>
          <inkml:trace contextRef="#ctx0" brushRef="#br0" timeOffset="-920.152">-12965 1102 385 0,'0'0'78'0,"0"0"-67"0,0 0 4 0,0 0-13 16,0 0-2-16,0 0 0 0,0 0 0 15,0 0-1-15,44 15-2 0,-10-10 3 16,3 0 0-16,1-1 0 0,-1 3-9 16,0-7-14-16,-2 0-7 0,-4-5-3 15,-1-4 0-15,1-5-3 0,-6-4-10 16,-12-6-36-16</inkml:trace>
          <inkml:trace contextRef="#ctx0" brushRef="#br0" timeOffset="-1304.924">-13098 1713 338 0,'0'0'7'16,"0"0"-4"-16,0 0 13 0,-22-63-2 15,15 54-6-15,-5 2 0 0,-1 0 1 16,-3 3-9-16,-2 4-1 0,-5 2-2 15,0 9 3-15,-5 1-3 0,4 8 0 16,1 2 3-16,2 1 0 0,4 3-1 16,4-5 1-16,3 3 0 0,8-2 0 15,0 4 1-15,2-2-1 0,3 0 0 16,8 1 3-16,2-1-3 0,5-2 1 16,3 5 1-16,5 0-1 0,2 6 1 0,1 1 0 15,3 4 2-15,-7 7 1 0,0 0 0 16,-8 7 2-16,-4-2-3 0,-12 2 1 15,-3 0-1-15,-16-3 2 16,-10-1 3-16,-4-2 3 0,-5-9 2 0,-3 1-1 16,-2-3 3-16,0-7-4 0,-2 0-4 15,5-7 1-15,0-5-5 0,4-4-4 16,8-6 4-16,7-6-4 0,4 0-7 16,11-5-22-16,5-8-27 0,8-8-17 15,19-12-49-15,0-3-107 0</inkml:trace>
          <inkml:trace contextRef="#ctx0" brushRef="#br0" timeOffset="-2190.549">-14492 1751 468 0,'0'0'13'0,"0"0"36"0,0 0-12 16,0 0-19-16,0 0-8 0,0 0-4 15,0 0-6-15,105-66-2 0,-27 35 1 16,18-3-1-16,10 2-23 0,6 4-18 16,0-2-44-16,-10 2-30 0,-20 0-37 15</inkml:trace>
          <inkml:trace contextRef="#ctx0" brushRef="#br0" timeOffset="-2368.676">-14001 504 301 0,'0'0'0'0,"-45"63"-2"15,12-5 2-15,-4 24 3 0,-4 21 12 16,-7 20 2-16,1 16 9 0,-8 8-5 16,7 1 6-16,-3-3-8 0,7-10-6 0,3-13 0 15,5-14-4-15,8-10-3 0,4-19 0 16,4-12 1-16,3-19-3 0,3-10-4 15,9-16 1-15,1-9-1 0,2-9 0 16,2-4 2-16,-3-2 2 16,1-14 6-16,-2-18 2 0,3-19-12 0,1-23-7 15,3-18-19-15,10-18 1 0,6-8 7 16,3-9 1-16,2 0 8 0,8 1 9 16,-2 7 0-16,6 9 4 0,2 3-3 15,-4 12 2-15,3 4 6 0,-4 13-4 16,-3 9 4-16,-2 7 5 0,-9 12 2 15,-5 10 2-15,-3 13 3 0,-6 12 1 16,0 7-2-16,-1 7-5 0,1 3-8 16,5 10-7-16,16 13-11 0,6 20 4 15,12 23 4-15,8 24 3 0,-1 18 3 0,1 14 3 16,-2 13 0-16,-2 5 1 16,-7 6 1-16,-3-3 1 0,-5-8-1 0,-1-14-3 15,-3-13 0-15,2-15-3 0,-8-13 2 16,-3-7-2-16,-5-13 0 0,-6-5 0 15,-1-11-2-15,-2-12-11 0,-4-7-19 16,-2-9-4-16,-4-11-22 16,-13-5-23-16,-11-21-1 0,-9-14-20 0</inkml:trace>
        </inkml:traceGroup>
        <inkml:traceGroup>
          <inkml:annotationXML>
            <emma:emma xmlns:emma="http://www.w3.org/2003/04/emma" version="1.0">
              <emma:interpretation id="{1F764250-C33B-4AEF-92A9-0170D973B83D}" emma:medium="tactile" emma:mode="ink">
                <msink:context xmlns:msink="http://schemas.microsoft.com/ink/2010/main" type="inkWord" rotatedBoundingBox="6361,1547 9751,1402 9859,3927 6469,4072"/>
              </emma:interpretation>
            </emma:emma>
          </inkml:annotationXML>
          <inkml:trace contextRef="#ctx0" brushRef="#br0" timeOffset="-6236.742">-8133 109 248 0,'0'0'2'0,"0"0"-2"16,0 0 11-16,-66-56 0 0,46 56-3 15,-2 10-6-15,-5 8 4 0,-4 10 1 0,0 9 1 16,-9 12-2-16,-1 18 7 16,-1 12 5-16,-3 15 5 0,-1 15 0 15,-1 11-4-15,4 12-2 0,-1 8-4 16,5 5 1-16,3 2 3 0,7-1-3 16,9-10-3-16,8-16-7 0,12-13 1 0,10-15 0 15,13-16 0-15,10-10 0 0,11-10-3 16,9-8 2-16,12-10 3 0,12-10 1 15,12-14 2-15,11-14 1 0,7-10 0 16,2-22-5-16,4-20 0 0,-3-14-3 16,-9-11-3-16,-8-16 0 0,-10-8 2 15,-12-13 3-15,-6-13 4 0,-8-3 3 16,-10-2-4-16,-14 1-8 0,-14 12 6 16,-19 7-1-16,-11 9-2 0,-22 8 3 15,-17 2-2-15,-11 5-3 0,-7 8-1 16,-10 11 0-16,-1 14 0 0,-2 17 0 15,-1 15 1-15,2 14-2 0,4 9-2 16,2 16-11-16,4 12-24 0,12 8-18 0,11 9-30 16,17 5-12-16,15-3-33 0,14-8-87 15</inkml:trace>
          <inkml:trace contextRef="#ctx0" brushRef="#br0" timeOffset="-5584.28">-5486 171 369 0,'0'0'2'16,"0"0"-2"-16,0 0 12 0,0 0 8 16,0 0-9-16,0 0-4 0,0 0 9 15,0 0-6-15,0-25-5 0,0 33-5 16,-3 9-6-16,-3 21-8 0,-5 27 14 16,-9 30 4-16,-8 37 24 0,-6 24 6 15,-5 27 4-15,-6 11-10 0,3-1-7 16,4-8 4-16,8-19-4 0,7-26-6 15,6-16-11-15,4-24 9 0,4-11-2 0,2-12-5 16,2-9 1-16,1-5-1 0,1-8-6 16,2-9 3-16,-1-5-3 0,0-6-9 15,2-3-31-15,0-8-26 0,2-14-28 16,5-24-74-16,2-24-115 16</inkml:trace>
        </inkml:traceGroup>
        <inkml:traceGroup>
          <inkml:annotationXML>
            <emma:emma xmlns:emma="http://www.w3.org/2003/04/emma" version="1.0">
              <emma:interpretation id="{04B74874-8559-488F-B138-D27C1C39173A}" emma:medium="tactile" emma:mode="ink">
                <msink:context xmlns:msink="http://schemas.microsoft.com/ink/2010/main" type="inkWord" rotatedBoundingBox="11835,1624 12124,1611 12220,3847 11931,3860"/>
              </emma:interpretation>
            </emma:emma>
          </inkml:annotationXML>
          <inkml:trace contextRef="#ctx0" brushRef="#br0" timeOffset="-4931.82">-3130 276 418 0,'0'0'5'0,"2"-81"4"15,0 63 16-15,-1 3-9 0,-1 7-3 16,0 0 8-16,0 8-3 0,0 0-5 16,0 0-12-16,0 0-1 0,1 10-10 15,3 16-4-15,-3 25 1 0,1 26 11 16,-2 24 2-16,-2 20 9 0,-5 12 8 15,-2 10 7-15,-4 2 2 0,3-3-1 0,0-3 3 16,-2-6-10-16,1-3 1 0,-3-6-12 16,0-6-1-16,-3-8-2 0,-3-12-1 15,2-4-1-15,2-11-1 0,0-8-1 16,9-18-3-16,3-8-11 0,4-9-15 16,5-11-19-16,13-11-17 0,13-18-25 15,17-28-30-15,1-18-15 0</inkml:trace>
        </inkml:traceGroup>
      </inkml:traceGroup>
    </inkml:traceGroup>
    <inkml:traceGroup>
      <inkml:annotationXML>
        <emma:emma xmlns:emma="http://www.w3.org/2003/04/emma" version="1.0">
          <emma:interpretation id="{BAA86516-2832-462F-A122-694E4D1092EC}" emma:medium="tactile" emma:mode="ink">
            <msink:context xmlns:msink="http://schemas.microsoft.com/ink/2010/main" type="paragraph" rotatedBoundingBox="1035,6005 18692,4830 18853,7248 1196,84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BFC6C4-02F0-416E-826C-A8CF5D1CF511}" emma:medium="tactile" emma:mode="ink">
              <msink:context xmlns:msink="http://schemas.microsoft.com/ink/2010/main" type="line" rotatedBoundingBox="1035,6005 18692,4830 18853,7248 1196,8423"/>
            </emma:interpretation>
          </emma:emma>
        </inkml:annotationXML>
        <inkml:traceGroup>
          <inkml:annotationXML>
            <emma:emma xmlns:emma="http://www.w3.org/2003/04/emma" version="1.0">
              <emma:interpretation id="{EC0D808A-A196-4D76-8AAB-7F6ED71EF4A6}" emma:medium="tactile" emma:mode="ink">
                <msink:context xmlns:msink="http://schemas.microsoft.com/ink/2010/main" type="inkWord" rotatedBoundingBox="1044,6139 5420,5847 5562,7975 1186,8266"/>
              </emma:interpretation>
            </emma:emma>
          </inkml:annotationXML>
          <inkml:trace contextRef="#ctx0" brushRef="#br0" timeOffset="4764.319">-13784 5359 322 0,'0'0'4'0,"0"0"-4"0,0-70 11 16,0 60 12-16,0-4-10 0,0 7-2 15,0 1 4-15,0 3 0 0,-1 3 0 16,1 0-8-16,0 0-7 0,0 9-4 16,0 9-6-16,5 17 2 0,4 13 5 15,4 18 3-15,-3 14 15 0,-3 15 6 16,-4 8-1-16,-3 2 4 0,-3 2-3 0,-5-6-15 16,-3-6 4-16,-3-6-1 15,4-12 4-15,-3-8-6 0,3-8-2 16,-1-10 0-16,4-10-4 0,-1-13 1 15,2-4-2-15,4-13 0 0,1-4-1 16,1-5-13-16,0-2-16 0,-2-2-11 0,-4-10 0 16,0-15-2-16,-1-17-65 0,0-13-54 15</inkml:trace>
          <inkml:trace contextRef="#ctx0" brushRef="#br0" timeOffset="5284.187">-13818 5275 272 0,'14'-148'5'15,"-1"77"20"-15,1 5 19 0,3 4-7 16,0 4-3-16,-2 5-13 0,3 8 0 16,2 5-5-16,8 7-5 0,-1 4-5 15,9 6 2-15,6 9-3 0,5 8 0 16,9 6-4-16,3 15-1 0,6 10-1 0,-1 11 0 16,1 9 1-16,-5 7 0 0,-8 3 0 15,-12 6 1-15,-12 2-1 0,-10 0 0 16,-14 5-1-16,-5 3 1 0,-18 3 0 15,-9-1 2-15,-8 3-2 0,-6 1 0 16,-4-4 1-16,-3 0 0 0,-3-5-1 16,1-5 1-16,1-6-1 0,7-8-2 15,2-11 2-15,8-11 0 0,11-9 2 16,12-11-1-16,3-4-1 0,4-3 2 16,2-3 4-16,-1-10 6 0,1-6 7 15,1-6-12-15,3-8-3 0,13 0-4 16,5-4 0-16,5 1 2 0,11 5-1 15,0 7-1-15,3 11 0 0,2 2 1 16,1 7-1-16,3 4 0 0,1 8-1 16,4 6-2-16,-3 7 2 0,4 9 1 15,-5 9 0-15,-5 5 0 0,-5 2 1 16,-12 6-1-16,-9 4 1 0,-15 4 1 16,-6 1 1-16,-17 3 3 0,-13 0 2 0,-12 6-2 15,-11-1 1-15,-8 1 5 0,-9 2-1 16,-4-5 0-16,-3-8-4 0,-1-10-2 15,1-11 4-15,4-11 1 0,5-9-5 16,-1-13-2-16,3-5-2 0,4-9-1 16,3-8-14-16,7 0-8 0,11-4-18 15,15 1-3-15,17 5-18 0,14 1-30 16,9-4-56-16</inkml:trace>
          <inkml:trace contextRef="#ctx0" brushRef="#br0" timeOffset="6050.73">-11901 5703 96 0,'0'0'27'0,"0"0"-13"16,0 0 17-16,0 0 6 0,0 0 0 0,0 0-5 16,0 0-8-16,-28-24-2 0,28 24 0 15,0-3-1-15,0 2-4 0,0 1 5 16,0 0-4-16,0 0-3 16,1 0-1-16,-1 0 1 0,0 0-1 0,0 0-4 15,0 0-7-15,0 0 1 0,0 0-4 16,0 0-2-16,0 0 2 0,0 0-1 15,0 0 1-15,0 0 0 16,0 0 0-16,0 0 1 0,0 0-1 0,0 0 2 16,0 0 0-16,0 0 3 0,1 0 4 15,-1 0 2-15,2 0 1 0,-1 0-2 16,1 0 0-16,10-2-5 0,11 2-5 16,15 0 0-16,14 3 0 0,17 4 2 15,7 5-2-15,12 0 1 0,1 5 3 16,3-4-3-16,-1-2-1 0,3-8-1 15,-1-3 1-15,3-2 1 0,-2-9 2 16,-7-6 3-16,-9 2 3 0,-11 1-5 16,-12 1-2-16,-13 2-1 0,-11 4-1 0,-11 4 0 15,-11-1 0-15,-7 4-16 0,-2 0-22 16,-8-6-27-16,-5 1-11 16,-4-11-43-16,2 1-82 0</inkml:trace>
          <inkml:trace contextRef="#ctx0" brushRef="#br0" timeOffset="6492.541">-10752 5175 420 0,'0'0'0'0,"0"0"0"0,0 0 1 16,0 0 21-16,-31-62-9 0,27 59 0 15,3 2 2-15,1 1-2 0,0 0-1 16,0-2-5-16,0 2-6 0,4 0 0 0,7 6 1 15,11 6-2-15,12 2 9 0,12 2-1 16,10 4-1-16,9 0-1 0,2 2 0 16,4-2-1-16,-2 1 2 0,2 1-3 15,1-1-3-15,-1-1 3 0,-1-3 2 16,-4 0 0-16,-5-3-3 0,-6 0 3 16,-13 0-4-16,-7-3-1 0,-12 2 2 15,-9-2-3-15,-7-3 0 0,-5 8 0 16,-2 2 0-16,-8 6 0 0,-7 11 1 15,-8 4 7-15,-11 12 2 0,-8 5 0 16,-11 7-1-16,-9 3-2 0,-4 3 0 0,0-4 0 16,-1 2-3-16,1-4-1 0,5-5 1 15,3-5 0-15,5-4-1 16,1-2 1-16,8-9-1 0,5-2-1 0,11-9-1 16,4-5-2-16,11-2 2 15,2-2-1-15,3-5 0 0,7-6 0 0,1-2-1 16,0 0-4-16,6-1-19 0,11 0-10 15,13-4 3-15,20-8-13 0,16-14-32 16,13-19-55-16,-4-6-105 0</inkml:trace>
        </inkml:traceGroup>
        <inkml:traceGroup>
          <inkml:annotationXML>
            <emma:emma xmlns:emma="http://www.w3.org/2003/04/emma" version="1.0">
              <emma:interpretation id="{41EEDBA3-98A7-49D0-AFB8-6C59F312043C}" emma:medium="tactile" emma:mode="ink">
                <msink:context xmlns:msink="http://schemas.microsoft.com/ink/2010/main" type="inkWord" rotatedBoundingBox="6125,5667 13278,5190 13439,7608 6286,8084"/>
              </emma:interpretation>
            </emma:emma>
          </inkml:annotationXML>
          <inkml:trace contextRef="#ctx0" brushRef="#br0" timeOffset="7934.059">-5786 4927 739 0,'5'134'3'0,"-1"7"2"16,-2 2 2-16,-2-4-1 0,0-13 1 0,0-12 1 16,-4-16-7-16,1-11-1 0,-4-12-3 15,-2-11-2-15,2-13-12 0,-1-9-10 16,0-20-13-16,3-9-21 0,-5-16-16 16,0-22-30-16,-5-21 10 0,-1-6-117 15</inkml:trace>
          <inkml:trace contextRef="#ctx0" brushRef="#br0" timeOffset="7452.719">-6396 5537 182 0,'-28'-74'3'16,"-1"26"-2"-16,-1 2 17 0,-3 3 21 15,-4 0 3-15,0 9 6 0,1 5-5 16,2 4 3-16,-4 7-2 0,1 8-6 16,1 7-7-16,-2 4-9 0,-3 19-4 15,-5 12-7-15,-1 19-6 0,-4 13 1 16,2 15 1-16</inkml:trace>
          <inkml:trace contextRef="#ctx0" brushRef="#br0" timeOffset="7732.417">-7088 5502 613 0,'-45'93'11'15,"5"5"-3"-15,5 0-3 0,7-12-5 0,7-6 0 16,8-14 0-16,8-14 1 16,5-10-1-16,0-10 0 0,5-8 0 0,7-8-1 15,2-5-1-15,4-6 1 0,6-5-3 16,4-11 1-16,4-13 1 0,3-9 1 16,5-14-3-16,-3-7 2 15,1 0-1-15,-5 5 0 0,-4 8 3 0,-5 15 1 16,-7 12 1-16,-4 8 1 0,-1 6 0 15,1 0-3-15,4 10 0 0,3 4-4 16,3 10 4-16,6 4 0 0,-1-1 3 0,5 2 0 16,0-6 1-16,0-1 0 15,3-8-2-15,-1-3-1 0,0-5 0 16,2-6 1-16,2 0-2 0,1-14 3 0,2-6-3 16,2-11-1-16,1-9-2 15,-1-10 0-15,2-9 0 0,-4-15 2 0,1 0 1 16,-2-6 0-16,0-6 1 0,-5 4-1 15,-5 1 0-15,-1-2-6 0,-4 5 5 16</inkml:trace>
          <inkml:trace contextRef="#ctx0" brushRef="#br0" timeOffset="7205.544">-8084 5067 541 0,'0'0'10'0,"-2"-70"-8"0,-1 63-2 16,-2 7 0-16,-6 0-13 0,-10 10-17 15,-12 19 12-15,-9 16 16 0,-11 24 1 16,-6 19 1-16,-6 19 2 0,1 15 5 15,-3 7 3-15,3 9-1 0,1-2-4 16,1-8-4-16,5-11 1 0,5-21-2 16,7-21 4-16,8-12 0 0,7-16 3 15,9-14-1-15,6-12 3 0,6-11-5 16,5-5-2-16,3-5-1 0,0 0 5 16,1-8 0-16,0-13 0 0,2-13-6 15,10-10-5-15,4-3-5 0,5-1 0 16,4 7 9-16,3 8 1 0,-3 9 0 0,0 12 1 15,3 10-1-15,3 2 0 16,9 16-1-16,4 6-1 0,10 5 2 0,2 5 3 16,2-1-1-16,1-1-1 0,-5-5 0 15,-3-10 1-15,-5 0-2 0,-6-12 1 16,-5 1 1-16,-2-4 2 0,-1-11-1 16,1-2 2-16,0-8 0 0,2-8 1 15,1-12-3-15,-1-8 5 0,-2-13-6 16,-3-8 2-16,-3-13-2 0,-4-3 1 15,-3-12-3-15,-2-4 2 0,-1-8-1 16,-2-2-1-16,-9-6 2 0,-3-4-2 16,-3-2 0-16,-10-5-2 0,-11-2 2 15,-9 4-1-15,-3 9 0 0,-4 11 2 0,-8 17-1 16,0 13 3-16,-5 15 3 16,0 14-5-16,-4 12 0 0,-4 12-1 15,-4 10 0-15,-2 14-2 0,0 4 1 0,-1 23-3 16,4 11 0-16,3 12 4 0,8 11 1 15,4 13 2-15,10 5 0 0,9 7 2 16,13 5-1-16,14-3 0 0,14-1 2 16,13-8 6-16,14-7-4 0,12-4 3 15,10 0 2-15,9-5-4 0,9-8-2 16,10-2-1-16,5-7-2 0,2-2-4 16,5-6-1-16,2-3-28 0,3-3-37 15,-3-6-29-15,-3-6-65 0,-18-8-92 16</inkml:trace>
          <inkml:trace contextRef="#ctx0" brushRef="#br0" timeOffset="8474.942">-6188 5363 531 0,'0'0'44'0,"0"0"-32"16,0 0 5-16,0 0-10 0,77-62-5 16,-21 43-1-16,16 2 1 0,9 0-2 15,4 2 2-15,2 7-2 0,-5-5-2 0,1 3 1 16,2 0 1-16,0-5 0 0,1 5 1 15,-6-3 1-15,-4-4-1 0,-8 3 0 16,-12 0 1-16,-11-1-1 0,-12 5 3 16,-12 0 6-16,-10 3 6 0,-7-2 9 15,-4 5-1-15,0-1-2 0,-6-2-6 16,-4-4-3-16,-10-1-13 0,-6 1-2 16,-6 3-4-16,-6 7 0 0,0 1 3 15,2 14 0-15,3 6 1 0,-1 14 0 16,-1 6 1-16,-2 17 1 0,2 9 3 15,-1 7 1-15,8 5 0 0,1-3-1 16,7-8-1-16,7-8-1 0,6-7-1 16,5-11-1-16,2-9-4 0,3-4-1 0,7-12 0 15,2-5 0-15,4-4-1 16,7-7 2-16,5-3 2 0,1-8 1 16,3-13 2-16,0-10 2 0,2-9-1 15,1-11 1-15,-1-2-1 0,-1 4-1 16,-10 16-1-16,-8 16-5 0,-10 13 5 0,-2 7 0 15,-1 10-9-15,3 11-4 0,-2 20 8 16,1 7 6-16,-2 8 2 0,5-3 1 16,5-4 3-16,9-5-3 0,7-8-3 15,6-5 5-15,7-9 9 0,-1-10 4 16,5-10-9-16,5-7-4 0,1-16-2 16,7-11 0-16,-2-12 0 0,3-9-3 15,-4-6-3-15,-4-14-4 0,-1-5-5 16,0-7-14-16,-2 2-23 0,2 2-24 15,-5 16-84-15,-1 9-89 0</inkml:trace>
          <inkml:trace contextRef="#ctx0" brushRef="#br0" timeOffset="8851.207">-3612 5289 457 0,'0'0'9'0,"0"0"-8"0,0 0-1 15,0 0 4-15,0 0 4 0,0 0 3 16,-44-17 15-16,44 10 2 0,0 4-1 15,7-4-2-15,7 0-13 0</inkml:trace>
          <inkml:trace contextRef="#ctx0" brushRef="#br0" timeOffset="8539.487">-3670 4983 0 0,'73'-13'0'0,"-12"2"0"16,-2 0 0-16,-2 1 0 0</inkml:trace>
          <inkml:trace contextRef="#ctx0" brushRef="#br0" timeOffset="8977.296">-3606 5237 614 0,'45'-10'3'0,"17"0"3"0,14 3 2 16,13 3 0-16,5 4-2 0,2 0 1 0,2 0 1 15,-3 4 2-15,1-2 2 16,-5-2 1-16,-3 0 3 0,-5 0-3 0,-7 0-2 16,-11 0-6-16,-11-6-3 15,-15 0-1-15,-13 3 1 0,-12 1-2 16,-9 2-2-16,-5 0-11 0,-1-3-6 0,-8-4-14 15,-6-11-11-15,-7-2-35 0</inkml:trace>
          <inkml:trace contextRef="#ctx0" brushRef="#br0" timeOffset="9337.551">-2876 4797 598 0,'0'0'13'0,"0"0"0"0,-7-25-1 16,14 25-12-16,14 0-4 0,13 5-3 0,13 4 7 15,10 5 4-15,6 3-2 0,5 3 0 16,0-2-2-16,-1 0 0 16,2-1 0-16,-1-6 1 0,2 0 2 15,2-2 9-15,-7 2 0 0,-4-5-4 0,-9 4-2 16,-10-1 1-16,-12-2-5 0,-9-1-1 15,-7 0 0-15,-11-5-2 0,-3 1 1 16,0 0 0-16,-2 5 0 0,-13 5 2 16,-7 10 1-16,-9 9 10 0,-11 7-1 15,-8 14 2-15,-13 11-3 0,-7 14-1 16,-6 13 5-16,-8 3-3 0,-4 8-5 16,-1 5-3-16,5 3 0 0,5-10-4 15,14-9-20-15,15-15-16 0,10-7-16 0,12-16-52 16,7-18-65-16,8-19-129 0</inkml:trace>
          <inkml:trace contextRef="#ctx0" brushRef="#br0" timeOffset="9100.384">-2876 4797 396 0,'0'0'25'16,"0"0"21"-16,0 0 1 0,0 0-16 15,0 0-11-15,0 0-2 0</inkml:trace>
        </inkml:traceGroup>
        <inkml:traceGroup>
          <inkml:annotationXML>
            <emma:emma xmlns:emma="http://www.w3.org/2003/04/emma" version="1.0">
              <emma:interpretation id="{8DEA567F-BB68-4CF9-8C59-3C9D020E63E4}" emma:medium="tactile" emma:mode="ink">
                <msink:context xmlns:msink="http://schemas.microsoft.com/ink/2010/main" type="inkWord" rotatedBoundingBox="14977,5604 18727,5355 18833,6958 15083,7208"/>
              </emma:interpretation>
            </emma:emma>
          </inkml:annotationXML>
          <inkml:trace contextRef="#ctx0" brushRef="#br0" timeOffset="10569.924">368 4424 411 0,'0'0'6'0,"-27"-79"-6"0,12 55 10 15,-3-2-2-15,-5 7-5 0,-1 1-1 16,-1 4-2-16,3 3 1 0,-3 7 4 0,0 8 1 15,-4 21-6-15,-5 20-4 0,-7 24 1 16,-3 19 3-16,-2 18 9 0,1 13 5 16,7 6 4-16,4 3-9 0,10-6 4 15,10-10 0-15,10-12-3 0,5-20-2 16,13-13-4-16,6-15-3 0,6-11 1 16,8-6 1-16,6-10 0 0,8-8 6 15,9-8 9-15,11-9-3 0,5-9-4 16,5-16-4-16,0-13 0 0,-3-11-1 15,-9-17 3-15,-4-11-1 0,-10-15-3 16,-6-14-3-16,-13-8 4 0,-11-3-4 16,-11 4 1-16,-11 6 2 0,-4 16 4 0,-15 13 0 15,-10 10 1-15,-12 10-10 0,-16 5-2 16,-9 9-6-16,-10 13-15 0,-3 10-17 16,5 16-5-16,13 10-4 0,15 21-27 15,18 6-32-15,18-1-71 16</inkml:trace>
          <inkml:trace contextRef="#ctx0" brushRef="#br0" timeOffset="11022.242">2047 4132 507 0,'0'0'0'15,"0"0"-4"-15,0 0 2 0,0 0-7 0,0 0 0 16,0 0 5-16,-9 102 2 16,-2-37 4-16,-6 13 3 0,-7 15 14 15,-5 8 4-15,-4 13 5 0,-2 5 3 0,-2-4-2 16,7-5-1-16,1-14-10 0,3-9-7 15,0-10 6-15,1-4-3 0,2-10-9 16,4-7-1-16,3-11-4 0,4-7 0 16,6-11-22-16,6-9-46 0,14-18-30 15,14-20-57-15,9-15-80 0</inkml:trace>
          <inkml:trace contextRef="#ctx0" brushRef="#br0" timeOffset="11327.457">3427 4015 493 0,'0'0'7'16,"35"-84"-7"-16,-26 67 15 0,-2 6 9 16,-6 4-7-16,1 5 2 15,-2-3 4-15,0 5-7 0,0 0-10 0,0 7-6 16,-5 14-6-16,-4 17-8 0,-7 19 14 15,-3 18 11-15,-3 12 7 0,-4 8 3 16,1 6 6-16,-1-1-1 0,1-4-3 16,6-2-5-16,5-4-2 0,1-1 1 15,5-7-6-15,2 1-3 0,5-3-4 16,1-3-1-16,0-8-2 0,0-3-1 16,2-3-15-16,-2-11-30 0,0-3-23 15,4-15-19-15,1-14-19 0,5-20-49 0,3-17-88 16</inkml:trace>
        </inkml:traceGroup>
      </inkml:traceGroup>
    </inkml:traceGroup>
    <inkml:traceGroup>
      <inkml:annotationXML>
        <emma:emma xmlns:emma="http://www.w3.org/2003/04/emma" version="1.0">
          <emma:interpretation id="{8D179F4F-C31D-4AD0-9635-26476F17216F}" emma:medium="tactile" emma:mode="ink">
            <msink:context xmlns:msink="http://schemas.microsoft.com/ink/2010/main" type="paragraph" rotatedBoundingBox="7907,8720 24049,6543 24827,12307 8684,1448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8F2FDE3-10DB-4466-AA2B-922B164125A1}" emma:medium="tactile" emma:mode="ink">
              <msink:context xmlns:msink="http://schemas.microsoft.com/ink/2010/main" type="line" rotatedBoundingBox="8643,8621 24049,6543 24479,9731 9074,11810"/>
            </emma:interpretation>
          </emma:emma>
        </inkml:annotationXML>
        <inkml:traceGroup>
          <inkml:annotationXML>
            <emma:emma xmlns:emma="http://www.w3.org/2003/04/emma" version="1.0">
              <emma:interpretation id="{7C4BD538-A711-4168-9349-7D28C37CE500}" emma:medium="tactile" emma:mode="ink">
                <msink:context xmlns:msink="http://schemas.microsoft.com/ink/2010/main" type="inkWord" rotatedBoundingBox="8643,8621 14317,7856 14747,11044 9074,11810"/>
              </emma:interpretation>
            </emma:emma>
          </inkml:annotationXML>
          <inkml:trace contextRef="#ctx0" brushRef="#br0" timeOffset="14092.961">-6221 8133 509 0,'0'-107'2'16,"0"60"-2"-16,0 15 17 0,0 9 7 15,0 10-15-15,0 8-1 0,0 2 3 16,0 3-5-16,3 4-6 0,4 14-6 16,3 19-5-16,3 16 11 0,2 23 2 15,-5 16 21-15,-2 4-11 0,-6 8-2 16,-2-1 5-16,-7-1-2 0,-5-6-6 16,-4-8-3-16,-3-8 1 0,-2-10-3 15,0-6-2-15,-4-8-6 0,4-9-28 16,2-7-19-16,4-19-41 0,12-14-47 0,3-14-49 15</inkml:trace>
          <inkml:trace contextRef="#ctx0" brushRef="#br0" timeOffset="14747.422">-4552 8128 413 0,'29'-78'0'0,"-8"33"-46"0,-9 2 40 15,-12 3 1-15,-10 6-36 16,-9 1 0-16,-5 8 29 0,2 3 12 16,-4 8 15-16,1 5 19 0,-2 9 5 15,-7 6-11-15,-5 15-10 0,-6 17-7 0,-8 12 0 16,-3 14 5-16,0 10 2 0,2 8 9 16,8 1-6-16,13-4-3 0,10-2-3 15,12-6-8-15,6-4-4 0,5-1-1 16,0-9 2-16,11-3-2 0,5-4-1 15,3-2 0-15,6-3 0 0,3-3 1 16,4-1-1-16,-4 0 0 0,2-8 2 16,-4 1 7-16,-6-6 2 0,-5 0-1 15,-6-9-7-15,-4-1 2 0,-5-1-1 16,-5 1-3-16,-18 3 0 0,-18 10 2 16,-28 7 1-16,-21 7 0 0,-16-2-2 15,-2-2-2-15,0-5-1 0,8-10 1 0,11-12-1 16,14-10 0-16,13-8-2 0,12-12-10 15,16-13-5-15,11-4-8 16,16-10-22-16,13-2-25 0,26-5-22 0,13-4-38 16</inkml:trace>
          <inkml:trace contextRef="#ctx0" brushRef="#br0" timeOffset="14281.092">-5131 6957 657 0,'0'0'0'16,"0"0"-4"-16,0 0-22 0,0 0-12 16,0 0-14-16,-12 104 30 0,-11-34-22 15,-7 14-36-15,-6-8-19 0,6-9-53 0</inkml:trace>
          <inkml:trace contextRef="#ctx0" brushRef="#br0" timeOffset="15735.621">-3577 8364 623 0,'0'0'0'0,"0"0"-18"0,56-76 7 16,-51 58 9-16,-5-1-21 0,-11 0 18 15,-7-3-1-15,-4 3 6 0,1 1 3 16,0 3 8-16,-1 2 8 0,4 6 10 0,1 2-6 15,5 3-6-15,-4 2-8 0,0 11-9 16,-7 14-1-16,-4 16-1 0,-5 13 0 16,-2 13 2-16,0 10 1 0,3 8 2 15,4 5 0-15,7-3-2 0,3-1-1 16,6-5 2-16,2-9 0 0,7-14-2 16,2-11 1-16,6-10-1 0,4-6-1 15,7-9 1-15,3-6-1 0,5-9-1 0,10-7-2 16,3-6 4-16,6-15 1 15,5-9-1-15,-1-11-1 0,0-3-5 16,1-9-3-16,-6-1 4 0,-1-5 2 16,-3-1 0-16,0 4-1 0,-10 5-1 15,-5 5 1-15,-7 10 4 0,-6 16 1 0,-6 7 2 16,-2 7 6-16,-3 5 5 0,0 1 5 16,0 0-6-16,0 0-6 0,-2 8-7 15,-3 12-9-15,-4 15-1 16,2 13 10-16,2 6 0 0,0 3 3 0,5-1 3 15,2-3-4-15,11-2 0 0,2-6-2 16,2-3 3-16,2-10-3 0,-1-5 0 16,2-12 0-16,-1-5 0 0,3-4 1 15,-2-6 0-15,3-2 0 0,5-8 0 16,0-9 2-16,5-10-3 0,0-7 2 16,-2-10-1-16,-6-5-2 0,-5-6-1 15,-3-2-2-15,-11 0 1 0,-3 0 1 16,-3 3 0-16,-9 5-1 0,-6 8-1 0,-4 8 2 15,-6 2 2-15,0 7 0 16,-2 4 0-16,0 6 1 0,3 2-1 0,0 4 1 16,4 0-1-16,3 4 0 15,7 1 1-15,4 1 1 0,4 4 1 0,2 0-1 16,2 0-2-16,8 0 0 0,8 0-5 16,11 0-3-16,9-2 5 0,5-1 1 15,7-5-10-15,1 1-6 0,2-3 3 16,-2-3 7-16,3 1 6 0,-3-1 2 15,-1 0 1-15,-4 1 0 0,-6 1-1 16,-7 4 0-16,-8 1-2 0,-6 6 2 16,-5 1 1-16,0 7 0 0,-1 14-1 15,-4 5 0-15,-2 14 0 0,-5 12 4 16,-2 6 6-16,-3 6 1 0,-4-3-1 16,4-4 0-16,2-6-3 0,1-15-3 15,0-7-1-15,4-7-3 0,-2-8 1 16,3-8-1-16,2-4 2 0,0-3 0 0,7 0 5 15,4-13-1-15,5-10 1 0,4-7-2 16,-1-8-3-16,4-9-2 0,1-4 0 16,2-5-1-16,-1 1-1 0,0 5-2 15,-3 10 4-15,-6 12 0 0,-5 8 0 16,-8 11 0-16,-2 5 0 0,-3 2 0 16,0 2-1-16,3 3-4 0,6 11 1 15,0 6 0-15,2 5 1 0,1 3 3 0,0 7 1 16,3-3-1-16,-1 0 2 15,1 1 2-15,-3-5-4 0,-1-6 1 16,-2-2 0-16</inkml:trace>
          <inkml:trace contextRef="#ctx0" brushRef="#br0" timeOffset="15938.263">-1905 8611 696 0,'10'7'0'16,"0"-4"1"-16,-3 0-1 0,1 1 1 15,0-4 0-15,5-7 1 0,1-9 1 0,1-8 1 16,4-12-3-16,3-8 0 0,2-2 0 16,0 3-1-16,-2 5 0 0,-6 16 0 15,-2 8 0-15,-6 9 4 0,1 5-2 16,1 7-2-16,4 9-8 0,4 6 5 15,1 10 1-15,1-1 2 0,2 0 0 16,-1-2 3-16,1-1-1 0,-2-4-2 16,-1-4-2-16,-2-6 2 0,-4-3-1 15,-1-5-5-15,-3-6-14 0,2 0-11 16,0-13 7-16,0-12 12 0,9-10 9 16,0-17-7-16,1-11-11 0,7-9-12 15,0-4 4-15</inkml:trace>
          <inkml:trace contextRef="#ctx0" brushRef="#br0" timeOffset="17462.341">-1095 7942 490 0,'0'0'3'16,"0"0"-1"-16,0 0 5 0,0 0-2 0,0 0-4 15,26-67 2-15,-25 63 2 0,-1 2 3 16,0 2 6-16,0-1 3 0,0 1-1 16,0 0 3-16,0-2-1 0,0 2-3 15,0 0-5-15,0 0-4 0,0 0-2 16,0 0-2-16,0 2-1 0,0-2 0 15,0 0 0-15,0 0-1 0,0 0 0 16,0 0 0-16,0 1-2 0,0 12-1 16,0 11-2-16,0 10 5 0,0 11 1 15,0 12 2-15,-4 12 1 0,-4 7 5 16,-1 7 3-16,-2 6 0 0,-3 3-1 16,0 2-2-16,-4 7-2 0,2-4 1 15,0 0 2-15,2-7 1 0,2-5 4 16,3-6-2-16,0-8-3 0,1 1-3 0</inkml:trace>
          <inkml:trace contextRef="#ctx0" brushRef="#br0" timeOffset="16030.343">-1123 7964 562 0,'1'-1'34'0,"-1"1"-3"16,0-1-12-16,0 2-11 16,0 13-8-16,0 9 1 0,-6 15 2 0,-5 12 15 15,-2 7 8-15,-4 10-1 0</inkml:trace>
          <inkml:trace contextRef="#ctx0" brushRef="#br0" timeOffset="16243.979">-1090 7891 509 0,'29'-119'11'0,"-1"87"2"16,-6 8 23-16,-5 11 10 0</inkml:trace>
          <inkml:trace contextRef="#ctx0" brushRef="#br0" timeOffset="16296.517">-980 7693 646 0,'12'-5'20'0,"2"5"-10"0,7 0-7 15,4 5-2-15,2 13-1 0,6 4 0 16,1 12 0-16,-2 5 1 0,0 9 0 16</inkml:trace>
          <inkml:trace contextRef="#ctx0" brushRef="#br0" timeOffset="17580.423">-1234 9304 790 0,'-3'62'9'0,"1"-4"-1"0,2-6-1 16,0-9-2-16,0-1 1 0,0-8-3 16,-1-5 2-16,0-7-1 0,0-6-1 15,-2-8 0-15,2-3-2 0,1-2 0 16,-2-3 1-16,2 0-2 0,0 2-3 16,-2-2-11-16,1-10-11 0,-3-13-20 15,1-20-16-15,3-20-36 0,5-18-31 16,7-7-86-16</inkml:trace>
          <inkml:trace contextRef="#ctx0" brushRef="#br0" timeOffset="18067.779">-694 8226 561 0,'-4'51'8'15,"-7"-8"2"-15,-5 1 2 0,-5-5 1 16,-5-1-1-16,-4-2 4 0,-5-6-1 15,-5 1 0-15,-5-3 0 0,1-6-2 16,-1-2-4-16,4-7-2 0,4-2 2 16,7-4-1-16,4-3 0 0,5-4-1 15,6 0-2-15,1 0-2 0,2 0-2 16,5 0-1-16,3 0-3 0,4 0-13 16,0 0-19-16,9 0-36 0,15 0-27 15,13-7-70-15,14-8-20 0</inkml:trace>
          <inkml:trace contextRef="#ctx0" brushRef="#br0" timeOffset="17925.667">-830 7839 250 0,'0'0'153'15,"0"0"-149"-15,0 0 3 0,0 0 2 0,0 0-3 16,0 0-3-16,0 0 8 0,0 0 0 15,-2-13-5-15,2 13 2 16,0 0 0-16,0 0 3 0,4 4 5 0,1 0-5 16,7 5-4-16,2 5 0 15,1 8 0-15,5 5 0 0,-1 7-4 0,-1 4-2 16,-5 10 2-16,-2 1 0 0,-5 1-1 16,-5 2 0-16</inkml:trace>
        </inkml:traceGroup>
        <inkml:traceGroup>
          <inkml:annotationXML>
            <emma:emma xmlns:emma="http://www.w3.org/2003/04/emma" version="1.0">
              <emma:interpretation id="{7B42D97E-B4F2-458A-B3E1-75E2C026E6E6}" emma:medium="tactile" emma:mode="ink">
                <msink:context xmlns:msink="http://schemas.microsoft.com/ink/2010/main" type="inkWord" rotatedBoundingBox="15783,8849 17498,8618 17671,9902 15956,10133"/>
              </emma:interpretation>
            </emma:emma>
          </inkml:annotationXML>
          <inkml:trace contextRef="#ctx0" brushRef="#br0" timeOffset="18576.629">691 7820 426 0,'0'0'27'0,"0"0"-26"0,0 0 0 0,0 0 9 16,-65-35-5-16,54 35-2 15,-2-2 1-15,8 0 5 0,0 2 9 0,4 0 6 16,1 0-1-16,0-3-4 0,0 3-2 16,0-2-7-16,0 0 2 0,1 2-5 15,3 0-2-15,1 0 1 0,5 0 1 16</inkml:trace>
          <inkml:trace contextRef="#ctx0" brushRef="#br0" timeOffset="18712.724">636 7776 635 0,'44'5'2'0,"22"0"2"15,23-3 13-15,14 1 5 0,9-3-6 16,0 0-8-16,-9 0-6 0,-8 1 2 16,-12 1-1-16,-7-2-1 0,-5-2 1 15,-3-2 2-15,-8-3-2 0,-4 2-1 16,-8 0 0-16,-7-2-2 0,-10 1-8 16,-10 0-15-16,-10 0-7 0,-4 0-19 15,-7-4 0-15,0-2-6 0,-12-6-36 0,-4-2-22 16,-5-1-10-16,0 1-9 0</inkml:trace>
          <inkml:trace contextRef="#ctx0" brushRef="#br0" timeOffset="18846.818">1573 7273 429 0,'0'0'108'0,"0"0"-104"0,0 0 13 15,0 0 17-15,0 0-15 0,0 0-9 16,0 0 1-16,0 0-3 0,0 0-2 15,-13-27-3-15</inkml:trace>
          <inkml:trace contextRef="#ctx0" brushRef="#br0" timeOffset="19116.009">1565 7246 651 0,'8'0'0'16,"6"7"0"-16,10 10-2 0,11 1 2 16,7 3 1-16,8-4 1 0,5 4 0 15,1-5 2-15,0-1-1 0,-3 0-3 0,2-2-1 16,-7 0 1-16,0-2 9 0,-3-3-1 16,-4 2 4-16,-8-1-7 0,-7-2 0 15,-8 4-3-15,-4-4-2 0,-7-3-1 16,-2 0 0-16,-5 2 0 0,0 4 0 15,-3 4-1-15,-10 12 2 0,-7 5 2 16,-13 17 4-16,-13 9 6 0,-14 10 0 16,-10 8 2-16,-5 3 0 0,-1 3 1 15,2 2-3-15,1-4-4 0,6-3 1 16,6-4-1-16,10-11-4 0,6-5-3 16,10-13 1-16,9-8-1 0,9-9 1 15,7-7-2-15,5-7 0 0,4-8 0 0,1 0-3 16,3-1-15-16,9 0-15 15,11-2-8-15,19-2-24 0,17-16-12 0,11-18-59 16,11-22-109-16</inkml:trace>
        </inkml:traceGroup>
        <inkml:traceGroup>
          <inkml:annotationXML>
            <emma:emma xmlns:emma="http://www.w3.org/2003/04/emma" version="1.0">
              <emma:interpretation id="{6AF590DF-570A-4E5A-B9FF-FDEFAEA08626}" emma:medium="tactile" emma:mode="ink">
                <msink:context xmlns:msink="http://schemas.microsoft.com/ink/2010/main" type="inkWord" rotatedBoundingBox="19689,8269 22408,7902 22606,9373 19888,9739"/>
              </emma:interpretation>
            </emma:emma>
          </inkml:annotationXML>
          <inkml:trace contextRef="#ctx0" brushRef="#br0" timeOffset="19745.454">5049 7047 686 0,'-33'110'8'16,"-4"3"4"-16,2-2-7 0,-1-2 1 15,-2-8 5-15,7-8 3 0,1-6-3 16,2-10-3-16,1-1-1 0,4-8 0 16,3-10-2-16,6-4 3 0,0-11-4 15,-1-5-1-15,6-5-1 0,0-10-2 0,5-7 0 16,1-5 0-16,2-5-9 15,1-6-14-15,0 0-8 0,0-11-10 0,10-16-25 16,12-26-15-16,14-26-105 16</inkml:trace>
          <inkml:trace contextRef="#ctx0" brushRef="#br0" timeOffset="19614.361">5050 7024 550 0,'0'0'1'15,"16"-71"1"-15,-9 38-1 0,-2 3 7 0,3-3-1 16,-3 3 0-16,-1 0 4 0,-1 2-3 16,-1 7 2-16,-1 5 4 0,2 5 3 15,-2 7 8-15,0 1-3 0,-1 3-3 16,2 0-11-16,-2 0-8 0,1 8-4 15,-1 14-9-15,-3 25-3 0,-9 19 16 16,-7 23 0-16</inkml:trace>
          <inkml:trace contextRef="#ctx0" brushRef="#br0" timeOffset="19817.019">5676 7365 0 0,'130'-85'0'0,"19"-12"0"15,-14 4 0-15</inkml:trace>
          <inkml:trace contextRef="#ctx0" brushRef="#br0" timeOffset="20287.337">6681 6872 599 0,'-91'106'7'0,"4"-1"-2"0,15-1 2 15,11-11-1-15,10-8 4 0,14-13 1 16,13-9-1-16,3-7 1 0,14-4-3 16,7-5-3-16,2-12 3 0,15 0 0 15,6-8-2-15,6-5 1 0,12-5-7 16,11-12 2-16,6-5-1 0,8-11 2 0,3-14 3 16,6-12 4-16,-4-13 6 15,-1-9 4-15,-7-17-3 0,-2-14 1 0,-4-15-4 16,-7-9-7-16,-3-1-4 0,-15 12-2 15,-16 15-1-15,-12 21-1 0,-7 11-1 16,-14 13 0-16,-6 7-2 16,-12-1-3-16,1 7-4 0,-7 3-1 0,-1 6-18 15,5 6-10-15,4 6-25 0,7 9-21 16,13 1-67-16,13 3-94 0</inkml:trace>
          <inkml:trace contextRef="#ctx0" brushRef="#br0" timeOffset="20071.684">7189 6634 345 0,'0'0'243'0,"0"0"-237"15,0 0-6-15,-29-63 6 0,20 56 1 16,-8 0-6-16,-3 1-1 0,-8 6-1 16,-12 6-4-16,-9 20 1 0,-17 22 0 15,-9 15 4-15,-11 20 0 0</inkml:trace>
        </inkml:traceGroup>
        <inkml:traceGroup>
          <inkml:annotationXML>
            <emma:emma xmlns:emma="http://www.w3.org/2003/04/emma" version="1.0">
              <emma:interpretation id="{95C0D136-9ADE-4C75-A9D4-505F5EDCC023}" emma:medium="tactile" emma:mode="ink">
                <msink:context xmlns:msink="http://schemas.microsoft.com/ink/2010/main" type="inkWord" rotatedBoundingBox="23220,8040 24233,7904 24365,8888 23352,9025"/>
              </emma:interpretation>
            </emma:emma>
          </inkml:annotationXML>
          <inkml:trace contextRef="#ctx0" brushRef="#br0" timeOffset="20578.544">8790 6561 444 0,'0'0'21'15,"0"0"14"-15,0 0 10 0,-17-66-7 16,10 60-24-16,2 0-9 0,-2 2-5 16,-2 0 2-16,-4 4-4 0,-4 0-1 15,-8 15-1-15,-11 12 0 0,-13 14 1 0,-7 17 3 16</inkml:trace>
          <inkml:trace contextRef="#ctx0" brushRef="#br0" timeOffset="20770.678">8484 6686 590 0,'-69'83'5'0,"3"5"1"15,1 6 1-15,8-1-6 0,9-3 3 16,11-9-2-16,9-11 3 0,14-12 2 16,6-9-2-16,8-11 1 0,1-11 0 15,16-2 2-15,12-3 0 0,16-6 2 16,14-5 6-16,15-11 7 0,13-18-5 16,8-17-9-16,8-17-2 0,-1-11 0 15,-12-9 0-15,-19-1 0 0,-16 0 6 16,-12-9 11-16,-8-3-8 0,-10 5-6 15,-16 4-8-15,-11 11 0 0,-23 7-2 16,-12 9 0-16,-17 8-9 0,-12 7-6 16,-13 12-23-16,-12 15-20 0,-7 6-49 15,3 1-81-15,14 0-206 0</inkml:trace>
        </inkml:traceGroup>
      </inkml:traceGroup>
      <inkml:traceGroup>
        <inkml:annotationXML>
          <emma:emma xmlns:emma="http://www.w3.org/2003/04/emma" version="1.0">
            <emma:interpretation id="{7B7D3D3B-A4C4-407F-9A42-4304173E6A58}" emma:medium="tactile" emma:mode="ink">
              <msink:context xmlns:msink="http://schemas.microsoft.com/ink/2010/main" type="line" rotatedBoundingBox="8300,11617 23685,9583 24059,12412 8674,14446"/>
            </emma:interpretation>
          </emma:emma>
        </inkml:annotationXML>
        <inkml:traceGroup>
          <inkml:annotationXML>
            <emma:emma xmlns:emma="http://www.w3.org/2003/04/emma" version="1.0">
              <emma:interpretation id="{2DE6DC7E-6E7F-4277-906E-2F50D6A6FC6C}" emma:medium="tactile" emma:mode="ink">
                <msink:context xmlns:msink="http://schemas.microsoft.com/ink/2010/main" type="inkWord" rotatedBoundingBox="8300,11617 10560,11318 10891,13822 8631,14121"/>
              </emma:interpretation>
            </emma:emma>
          </inkml:annotationXML>
          <inkml:trace contextRef="#ctx0" brushRef="#br0" timeOffset="22495.363">-5057 9984 880 0,'0'0'9'16,"1"-75"-9"-16,1 70 2 0,-2 2-2 16,0 3-10-16,0 3-22 0,-5 16-10 15,-5 15-20-15,-8 21 46 0,-6 13 5 16,-8 13-9-16,1 13-5 0,-4 3-8 15,2 3-2-15,3-1-12 0,-1-1-30 16,2-2-26-16,-2-10-5 0,5-15-28 16</inkml:trace>
          <inkml:trace contextRef="#ctx0" brushRef="#br0" timeOffset="22945.184">-4605 10934 683 0,'0'0'40'15,"27"-71"-40"-15,-17 44-1 0,-3 5-5 16,-7 1-43-16,-3 5 11 0,-10 5 15 16,-4 0-3-16,-6 2 17 0,-3 5 9 15,-6 5 5-15,-6 15 6 0,-2 9 0 16,-4 10-3-16,0 9 2 0,4 8 1 15,6 1-3-15,6-2-1 0,5-2-2 16,8-3-4-16,9-5-1 0,4-5 1 16,5-8 0-16,11 5-1 0,7 2 0 15,10-2 1-15,10 7 2 0,6 2 0 16,6 1 2-16,3 2-1 0,1 2-4 0,-4 3 0 16,-3 0 0-16,-9-1 1 15,-8-2-1-15,-10-7 0 0,-9-4 2 0,-8-10-1 16,-6-4 1-16,-3 2 7 0,-10-6 5 15,-7 6 1-15,-8-1-2 16,-4-2-3-16,-5-1-4 0,-4-3 0 0,-2-7 0 16,-2-1 2-16,1-5-3 0,3-2-1 15,6-2 1-15,3-7-3 0,8-1 1 16,3-2-3-16,6 2-11 0,9-3-15 16,6-4-20-16,19-4-22 0,18-10-18 15,15-12-76-15,6-1-170 0</inkml:trace>
          <inkml:trace contextRef="#ctx0" brushRef="#br0" timeOffset="22268.203">-6618 11478 196 0,'0'0'269'16,"-98"-98"-265"-16,63 45-4 15,9-5 12-15,4-2-3 0,7-3 3 16,7 2-5-16,7 3-2 0,2 3 1 15,12 2 10-15,5 4-3 0,11 1 3 16,3 3-4-16,11 0-4 0,9 8 1 0,7 3-3 16,6 11-5-16,3 8-1 0,1 13-2 15,0 12 1-15,2 15-1 0,-5 14 2 16,3 8 0-16,-4 15-1 0,-9 10 0 16,-7 10-5-16,-17 8-14 0,-10 4-8 15,-15 9 11-15,-13 4 5 0,-17 8 3 16,-11 0 0-16,-11 3 9 0,-4-2 0 15,-9-1 4-15,-3-2 9 0,-2-8 6 16,2-8 1-16,6-9 0 0,3-11-4 16,7-10-4-16,10-9-3 0,4-13-1 15,12-14 0-15,9-11-1 0,7-11 3 0,2-7-2 16,1-2 3-16,1 0 4 16,6-2-1-16,10-2 0 0,11-1 5 0,12-2-8 15,11-6 3-15,5 1 3 16,2-5-5-16,-1-2-5 0,1-3-4 0,-2-3-2 15,-3-6 4-15,-1-6-5 0,-2 2-3 16,-6 2-17-16,-4-1-12 0,-5 1-21 16,-3-5-19-16,-10-2-16 0,-8-13-64 15,-7-2-105-15</inkml:trace>
        </inkml:traceGroup>
        <inkml:traceGroup>
          <inkml:annotationXML>
            <emma:emma xmlns:emma="http://www.w3.org/2003/04/emma" version="1.0">
              <emma:interpretation id="{F3CC06AF-4953-4228-86D9-939305CB0679}" emma:medium="tactile" emma:mode="ink">
                <msink:context xmlns:msink="http://schemas.microsoft.com/ink/2010/main" type="inkWord" rotatedBoundingBox="12741,12393 13499,12293 13616,13183 12859,13283"/>
              </emma:interpretation>
            </emma:emma>
          </inkml:annotationXML>
          <inkml:trace contextRef="#ctx0" brushRef="#br0" timeOffset="23376.987">-2399 11070 780 0,'0'0'5'0,"0"0"4"0,0 0-9 15,0 0-2-15,0 0-16 0,0 0 3 16,0 0 12-16,0 0-5 0,28 31 4 16,-16 2 4-16,-2 4 1 0,-1 4 0 15,-3 6 2-15,-3 6-1 0,-1-2-2 16,-2-1 0-16,0-7-5 0,-5-6-14 15,-8 0-30-15,-3-13-12 0,-2-9-6 16,0-13-29-16,2-9-9 0,7-20 1 16,8-9-9-16</inkml:trace>
          <inkml:trace contextRef="#ctx0" brushRef="#br0" timeOffset="23538.099">-1870 10844 630 0,'0'0'117'0,"0"0"-91"15,0 0-19-15,69 58-6 0,-33-10 5 0,-10 9-3 16,-5 10-3-16,-7 10-1 16,-14 6-16-16,-5 3-9 0,-16 2-6 0,-8-4-6 15,-5-8-1-15,-6-4-11 0,-4-12-12 16,-3-18-50-16,-2-21-66 0</inkml:trace>
        </inkml:traceGroup>
        <inkml:traceGroup>
          <inkml:annotationXML>
            <emma:emma xmlns:emma="http://www.w3.org/2003/04/emma" version="1.0">
              <emma:interpretation id="{E0903DE2-506A-4E42-8754-3EE1B8E6590A}" emma:medium="tactile" emma:mode="ink">
                <msink:context xmlns:msink="http://schemas.microsoft.com/ink/2010/main" type="inkWord" rotatedBoundingBox="15684,11645 17272,11435 17443,12728 15855,12938"/>
              </emma:interpretation>
            </emma:emma>
          </inkml:annotationXML>
          <inkml:trace contextRef="#ctx0" brushRef="#br0" timeOffset="24270.617">582 11265 616 0,'0'0'54'15,"0"0"-43"-15,0 0-5 0,0 0-4 16,0 0 0-16,0 0 7 0,0 0 5 0,0 0-14 15,0 0-3-15,42 29-11 0,-22-29 10 16,3 0-2-16,-1 0-17 16,3 0-33-16,6-4-24 0,-1-9-28 0,4-12-17 15,-2-8-100-15</inkml:trace>
          <inkml:trace contextRef="#ctx0" brushRef="#br0" timeOffset="24064.471">745 10849 714 0,'0'0'38'0,"0"0"-10"0,0 0-20 15,0 0-8-15,85-9 0 0,-34-6 0 16,8-3 4-16,9 3 0 0,2 3-4 15,2-1 1-15,-4 2 0 0,-5 3 3 16,0 3-2-16,-5 1-2 0,-2 4 2 16,-2 0-2-16,-6 2-3 0,-7 5-18 15,-10 1-16-15,-11 2-13 0,-8-2-15 16,-12 2-4-16,-5 4-26 0,-16 2 0 0,-11 2 2 16,-8-1 23-16,-8-3-37 15</inkml:trace>
          <inkml:trace contextRef="#ctx0" brushRef="#br0" timeOffset="24877.05">1281 10283 634 0,'0'0'27'0,"-12"-66"-26"16,9 45 4-16,1-2-1 0,-2 0-4 15,2 2-5-15,-1 2 5 0,3 4 1 16,0 4 0-16,0 4 5 0,0 5 2 16,0-1 7-16,3 2 1 0,-3 1-12 15,4 0-4-15,8 4-1 0,7 8-8 0,10 14 0 16,12 4 9-16,5 6 2 0,7 2-1 16,0 3 1-16,7-1 1 0,0-3-1 15,1-9 1-15,-1-3-1 16,-2-2 1-16,-2-5-1 0,-4-4-2 0,-3-5-2 15,-10 2 2-15,-7-3 1 0,-7-1-1 16,-8-3 3-16,-8-1-1 0,-7-3-1 16,-2 0 2-16,0 0-2 0,0 0 5 15,-1 3-1-15,-1 1-1 0,-10 4 3 16,-13 12-7-16,-13 12 0 0,-17 13 2 16,-9 11 0-16,-4 5 1 0,-5 5 0 15,2 3 3-15,0 1 3 0,4-1-3 16,10-6-6-16,3-6 2 0,6-4-1 15,4-3-2-15,3-4 1 0,9-2-13 16,10-5-22-16,9-9-35 0,10-11-41 16,7-19-94-16</inkml:trace>
        </inkml:traceGroup>
        <inkml:traceGroup>
          <inkml:annotationXML>
            <emma:emma xmlns:emma="http://www.w3.org/2003/04/emma" version="1.0">
              <emma:interpretation id="{5EFB7826-EC96-48E7-B02F-225E32B39E0A}" emma:medium="tactile" emma:mode="ink">
                <msink:context xmlns:msink="http://schemas.microsoft.com/ink/2010/main" type="inkWord" rotatedBoundingBox="19201,10791 21772,10451 21997,12152 19426,12492"/>
              </emma:interpretation>
            </emma:emma>
          </inkml:annotationXML>
          <inkml:trace contextRef="#ctx0" brushRef="#br0" timeOffset="25966.316">6573 9840 741 0,'0'0'6'16,"31"-90"-6"-16,-21 60 0 0,-8-3 0 16,-3 3-16-16,-12 0-24 0,-8 0-11 15,-7 2 20-15,-5 8 22 0,-4 7-4 16,-3 3 13-16,0 10 1 15,-2 0 1-15,-5 10 4 0,-5 13 6 0,-6 10-1 16,-3 10 0-16,-6 9 0 0,3 11-4 16,2 8-4-16,3 6 0 0,12 8 1 15,7 8 1-15,6 6-2 0,13-1-1 16,12-2-1-16,9-8 0 0,8-11-1 16,13-10 2-16,12-10 0 0,7-12-1 15,6-9-1-15,6-12 2 0,7-10 1 16,8-14 2-16,4-15 10 0,8-20 6 15,-2-13 0-15,0-15-4 0,-10-7-1 0,-7-13-14 16,-16-6 2-16,-13 1-4 0,-13-2 1 16,-13 3 0-16,-6-3 6 15,-15 3-4-15,-10 4-1 0,-6 6-1 0,-6 14 2 16,-4 9 4-16,-2 11-3 0,1 15 1 16,-4 7-5-16,-3 14-3 15,-6 10-12-15,0 15-28 0,1 20-27 16,9 16-23-16,11 5-49 0,19-1-23 0,13-14-45 15</inkml:trace>
          <inkml:trace contextRef="#ctx0" brushRef="#br0" timeOffset="25533.522">4590 9821 380 0,'-10'-108'5'0,"1"45"9"0,6 5 9 16,0-2 14-16,-1 4 1 0,-3 4-7 15,-2 5 0-15,3 8 0 0,-3 5-12 16,2 12 2-16,3 4 5 0,0 9 0 16,3 6-4-16,-2 3-5 0,2 3-6 15,-3 17-10-15,-5 18-1 0,-6 21 0 16,-3 15 10-16,0 14 14 0,-1 9 1 0,1 8-13 16,3 7-5-16,-5 1-3 15,-2-2-1-15,-2-1 0 0,0-5-1 16,-3-1 0-16,-1-7-2 0,3-10 0 15,4-13 5-15,3-13-5 0,7-12 0 0,1-10-8 16,6-9-7-16,3-9-21 0,1-5-8 16,15-7-37-16,14-8-14 0,20-6-19 15,14-22-28-15,2-9-116 0</inkml:trace>
        </inkml:traceGroup>
        <inkml:traceGroup>
          <inkml:annotationXML>
            <emma:emma xmlns:emma="http://www.w3.org/2003/04/emma" version="1.0">
              <emma:interpretation id="{891EBA7A-33F6-4251-BD87-14564B3BD558}" emma:medium="tactile" emma:mode="ink">
                <msink:context xmlns:msink="http://schemas.microsoft.com/ink/2010/main" type="inkWord" rotatedBoundingBox="23147,10592 23806,10504 24059,12412 23400,12500"/>
              </emma:interpretation>
            </emma:emma>
          </inkml:annotationXML>
          <inkml:trace contextRef="#ctx0" brushRef="#br0" timeOffset="26266.029">8539 9175 708 0,'14'-73'105'16,"-8"44"-95"-16,-4 12 2 15,-2 7-5-15,0 6-7 0,0 1-2 0,0 3-23 16,-1 0 21-16,1 0 0 0,-5 17-3 16,-11 10-3-16,-9 27-1 0,-9 26 11 15,-4 23 9-15,0 19 0 0,1 10 11 16,4 14-4-16,3 3-6 0,6 1 0 15,5-8 5-15,4-9 0 0,2-12-10 16,4-6-5-16,-2-5-5 0,2-4-23 16,-5-3-16-16,-1-14-41 0,5-26-54 15,-1-30-103-15</inkml:trace>
        </inkml:traceGroup>
      </inkml:traceGroup>
    </inkml:traceGroup>
    <inkml:traceGroup>
      <inkml:annotationXML>
        <emma:emma xmlns:emma="http://www.w3.org/2003/04/emma" version="1.0">
          <emma:interpretation id="{A6134A12-A28A-435F-A880-9CFC2E2C2795}" emma:medium="tactile" emma:mode="ink">
            <msink:context xmlns:msink="http://schemas.microsoft.com/ink/2010/main" type="paragraph" rotatedBoundingBox="4410,15616 9972,14880 10175,16409 4613,171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4FF6CB-CA38-4260-8F6B-81E670076A5C}" emma:medium="tactile" emma:mode="ink">
              <msink:context xmlns:msink="http://schemas.microsoft.com/ink/2010/main" type="line" rotatedBoundingBox="4410,15616 9972,14880 10175,16409 4613,17146">
                <msink:destinationLink direction="with" ref="{B2F5269B-A348-49E3-A2F4-2B80F2A07F3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27F0378-BCDF-4CB4-A150-194F76E30447}" emma:medium="tactile" emma:mode="ink">
                <msink:context xmlns:msink="http://schemas.microsoft.com/ink/2010/main" type="inkWord" rotatedBoundingBox="9475,15080 9989,15011 10155,16258 9640,16326"/>
              </emma:interpretation>
            </emma:emma>
          </inkml:annotationXML>
          <inkml:trace contextRef="#ctx0" brushRef="#br0" timeOffset="44523.712">-5556 14590 832 0,'-14'63'2'0,"4"-8"-1"0,0-6 1 0,3-11-1 0,5-9 3 0,-1-12 0 16,3-7 2-16,0-6-5 0,0 0 1 15,-1-3-2-15,-2-1 0 0</inkml:trace>
          <inkml:trace contextRef="#ctx0" brushRef="#br0" timeOffset="44460.667">-5256 13559 595 0,'0'0'29'0,"0"0"-15"0,0 0-8 16,0 0-6-16,0 0 0 15,0 0 0-15,0 0 2 0,0 0 1 16,0-13 0-16,-1 13 2 0,1 0 3 16,0 0 4-16,0 0-2 0,0 0-2 0,0 0-4 15,0 7-4-15,-3 14-2 0,-7 11 1 16,-5 19 1-16,-7 15 16 0,-2 4-1 16,1 12 2-16,-2 6 2 0,-6 8 1 15,2 6-6-15,0-3-2 0,2-3-2 16,4-10-4-16,3-7-4 0,2-10 3 15</inkml:trace>
        </inkml:traceGroup>
        <inkml:traceGroup>
          <inkml:annotationXML>
            <emma:emma xmlns:emma="http://www.w3.org/2003/04/emma" version="1.0">
              <emma:interpretation id="{E7F9515E-968C-41FB-8A53-D7E518DA5628}" emma:medium="tactile" emma:mode="ink">
                <msink:context xmlns:msink="http://schemas.microsoft.com/ink/2010/main" type="inkWord" rotatedBoundingBox="7095,15357 8520,15168 8708,16588 7283,16776"/>
              </emma:interpretation>
            </emma:emma>
          </inkml:annotationXML>
          <inkml:trace contextRef="#ctx0" brushRef="#br0" timeOffset="43622.575">-7928 15151 777 0,'-9'35'5'0,"4"0"-2"0,-3-5 0 0,3-4-2 0,1-7 0 0,0-8-1 16</inkml:trace>
          <inkml:trace contextRef="#ctx0" brushRef="#br0" timeOffset="43605.561">-7757 13940 572 0,'0'0'0'0,"0"0"-21"0,0 0 6 16,0 0 7-16,0 0-28 0,-1-67-3 16,2 57 6-16,-1 0 9 0,0 5 24 15,-1 2 15-15,0 0 13 0,1 1 9 16,-2 2-4-16,2 0-11 0,-3 0-8 0,-1 4-9 16,1 4-4-16,-2 2-1 0,1-3 0 15,3 0 1-15,-3 0-1 0,3 1 4 16,-2-1 2-16,2 2 1 0,0-2 0 15,0 1 1-15,-1-2-1 0,2 2 0 16,-1-4 0-16,1 1-3 0,-1 0 1 16,1-3 0-16,0-1 0 0,0 2 1 15,0-3-2-15,0 3 1 0,0-3 1 16,0 0 2-16,0 0 3 0,0 0 2 16,0 0-2-16,0 0-5 0,0 0-2 15,0 0-2-15,0 0-1 0,0 0 0 16,0 0-1-16,0 4 0 0,0 3 1 15,0 1-1-15,1 2 0 0,2 3 3 16,-2 7-2-16,0 8 1 0,0 5 2 16,-1 12 5-16,0 4-3 0,-2 12-4 0,-4 8-2 15,-2 3 1-15,-1 2 0 0,1 0 1 16,-4-3 0-16,5-4-2 0,-5-5 1 16,3-2-1-16,-3-6 3 0,5-5 0 15,-2-3 3-15,1-1-1 0,0-3 0 16,1 1 2-16,-1 1-2 0,1-2 1 15</inkml:trace>
          <inkml:trace contextRef="#ctx0" brushRef="#br0" timeOffset="44050.379">-6710 13817 453 0,'0'0'98'0,"0"0"-98"0,0 0-9 16,0 0 4-16,0 0-25 0,0 0 7 16,0 0 19-16,0 0 4 0,-2 7 10 15,2-4 3-15,-3 1 1 0,-2 5-1 16,-4 10 0-16,-1 10 3 0,-5 11 3 16,-1 6 1-16,-4 13-4 0,0 10 4 0,-2 1-4 15,-1 7 6-15,0-1 2 0,-2 3-2 16,-1 1-4-16,1 3 1 0,1 0-7 15,-2-1-6-15,6 5-5 0,0-8 0 16,-1-7 0-16,6-6 0 0,1-16 1 16,1-9-2-16,6-9-5 0,-1-12-7 15,4-8-5-15,2-4-10 0,-2-6-22 16,3-6-16-16,1-29-11 0,6-28-38 16,8-14-102-16</inkml:trace>
        </inkml:traceGroup>
        <inkml:traceGroup>
          <inkml:annotationXML>
            <emma:emma xmlns:emma="http://www.w3.org/2003/04/emma" version="1.0">
              <emma:interpretation id="{3292A0A8-732E-43C0-9093-1FC2AA824AC7}" emma:medium="tactile" emma:mode="ink">
                <msink:context xmlns:msink="http://schemas.microsoft.com/ink/2010/main" type="inkWord" rotatedBoundingBox="4410,15616 5642,15453 5845,16982 4613,17146"/>
              </emma:interpretation>
            </emma:emma>
          </inkml:annotationXML>
          <inkml:trace contextRef="#ctx0" brushRef="#br0" timeOffset="42809.499">-9667 14012 412 0,'0'0'24'0,"0"0"-16"0,0 0-3 16,0 0-1-16,0 0-3 0,0 0-1 15,1-16 1-15,-1 16 1 0,0 0 5 16,0 0-2-16,0 0 4 0,0 0 4 15,0 0 4-15,0 3-7 0,2-1-4 16,3 5-6-16,2 4-1 0,2 3 1 16,1 6 0-16,1 1 1 0,0 3 0 15,3 0 2-15,-4 4-1 0,-1 5 2 16,-3 7-3-16,-5 1 5 0,-1 7 2 0,-2-1-4 16,-10 3-1-16,-2 3-2 0,-4 2 1 15,1-2 1-15,-1 1 2 0,-1-4 0 16,2-2 2-16,1-5 2 0,-2-2-1 15,1-8-2-15,2-1 3 0,-1-6-2 16,0-2-1-16,2-4-1 0,0-4-2 16,4-1-1-16,-1-1-1 0,2-1-1 15,-1 1 0-15,1 3 0 0,-3 3-3 16,2-2-15-16,0-4-10 0,2 0-19 16,2-12-45-16,2-12-31 0,4-11-35 15</inkml:trace>
          <inkml:trace contextRef="#ctx0" brushRef="#br0" timeOffset="41681.702">-10170 15608 590 0,'71'-26'4'0,"2"-12"1"0,1-6-2 0,-3-7-1 0,-4-5 0 16,-4-5-1-16,-9-6 2 0</inkml:trace>
          <inkml:trace contextRef="#ctx0" brushRef="#br0" timeOffset="41639.672">-9638 14471 270 0,'0'0'0'0,"7"-62"-5"0,2 30-11 15,2 2-5-15,-5-3 2 0,0 1 15 16,-6 0 4-16,0 1 10 0,-10 2 13 16,-1 1 4-16,-5 3 5 0,-1 4 18 0,-2 1-12 15,-2 3-7-15,-2 0-15 0,0 8-7 16,2 1-5-16,-5 2-3 0,-3 6 0 15,-3 0-1-15,-3 6-1 0,-6 8 1 16,-1 1 0-16,-3 7 1 0,0 2-1 16,-2 6 1-16,-4 7-1 0,-3 7 4 15,1 11-1-15,-2 4 2 0,-1 10 2 16,5 8-4-16,0 9 4 0,7 5 0 16,1 7 0-16,6 3 0 0,6-2-3 15,8-5-3-15,5-6 3 0,10-9 5 16,8-12-1-16,1-6-2 0,13-6-3 15,7-9-1-15,4-2-1 0,4-5 3 16,3-6 0-16,7-10 0 0,4-5 0 0,7-3 0 16,7-12 2-16,4-3 5 0,4-3-3 15,5-17 1-15</inkml:trace>
        </inkml:traceGroup>
      </inkml:traceGroup>
    </inkml:traceGroup>
    <inkml:traceGroup>
      <inkml:annotationXML>
        <emma:emma xmlns:emma="http://www.w3.org/2003/04/emma" version="1.0">
          <emma:interpretation id="{D014F276-D564-42EC-9A98-182C91AB36EF}" emma:medium="tactile" emma:mode="ink">
            <msink:context xmlns:msink="http://schemas.microsoft.com/ink/2010/main" type="paragraph" rotatedBoundingBox="2667,15995 26859,13465 27233,17042 3041,19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8F8898-7006-4BE7-9953-96F8E403A11E}" emma:medium="tactile" emma:mode="ink">
              <msink:context xmlns:msink="http://schemas.microsoft.com/ink/2010/main" type="line" rotatedBoundingBox="2667,15995 26859,13465 27233,17042 3041,19572">
                <msink:destinationLink direction="with" ref="{B2F5269B-A348-49E3-A2F4-2B80F2A07F3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C7B0B0C-3F9A-4A3D-94EA-F8B176FC11DB}" emma:medium="tactile" emma:mode="ink">
                <msink:context xmlns:msink="http://schemas.microsoft.com/ink/2010/main" type="inkWord" rotatedBoundingBox="2765,16937 5977,16601 6176,18499 2964,18835"/>
              </emma:interpretation>
            </emma:emma>
          </inkml:annotationXML>
          <inkml:trace contextRef="#ctx0" brushRef="#br0" timeOffset="58072.536">-12413 16070 255 0,'0'0'49'0,"0"0"-36"0,0 0-4 16,0 0 6-16,0 0-4 0,0 0 0 15,0 0-7-15,0 0-2 0,0 0-2 16,0 0 0-16,-6-11 0 0,14 11 3 16,4-3-2-16,6-4 6 0,10 2 9 15,9-4 2-15,13 1-3 0,8 0-1 0,12-2 0 16,4 1 0-16,2-3 3 15,3 0-1-15,1-1-6 0,2-2-1 16,-2 3-2-16,-8-3 4 0,0 2-1 16,-11 1-3-16,-9 4 0 0,-4 0-3 15,-12 1 0-15,-4 2 0 0,-8 2-2 0,-4-1-2 16,-8 4-1-16,-5-1 0 0,-6 1-18 16,-1 0-19-16,-8 0-35 0,-15-2-17 15,-10-7-18-15,-3-3-141 0</inkml:trace>
          <inkml:trace contextRef="#ctx0" brushRef="#br0" timeOffset="57812.852">-12031 16046 209 0,'0'0'0'0,"0"0"-30"16,0 0 6-16,-84 17-3 0,54-17-32 15,0 0-1-15</inkml:trace>
          <inkml:trace contextRef="#ctx0" brushRef="#br0" timeOffset="58458.309">-11751 15534 618 0,'0'0'0'0,"0"0"-34"0,0 0 4 16,0 0 1-16,-59-70-16 16,48 48-9-16,1 5 9 0,0 9 45 0,2 2 7 15,-1 5 22-15,3-1 16 0,1 2 0 16,-2 0-9-16,6 0-10 0,0 2-6 16,1 3-13-16,0 3-7 0,0 4-5 15,0 6-3-15,0 7 8 0,6 8 2 16,0 6 1-16,3 11 6 0,5 9 4 15,0 5 1-15,-1 10 0 0,1 2-3 16,-2 4-4-16,-2 7 7 0,-7 2 4 16,0 5-6-16,-3-4-1 0,0-2-5 15,-4-11-2-15,2-15 1 0,-1-10-1 16,-2-14 2-16,-1-10-3 0,2-8-2 16,1-8 1-16,2-5-2 0,0-7-2 15,0 0-25-15,-10-4-36 0,-3-24-23 16,-9-20-85-16,-2-18-222 0</inkml:trace>
          <inkml:trace contextRef="#ctx0" brushRef="#br0" timeOffset="46969.362">-9669 15900 275 0,'0'0'86'0,"0"0"-53"0,0 0-15 0,0 0 5 15,0 0-8-15,0 0-6 0,0 0-3 16,0 0-1-16,0 0-1 0,-29-50-2 15,27 50 1-15,-1 0 6 0,-3-1 1 16,1-1 2-16,-3-1-4 0,0-1 0 16,-1 1 0-16,-1-1-4 0,0-1 1 15,-1 4 0-15,-2-2 3 0,0 2 1 16,-2 1 0-16,3-1 3 0,0 1-4 16,-1-2-3-16,3 2 0 0,-3 0-4 15,3 0 0-15,0 0 1 0,-2 0-1 16,0 2-1-16,0 1 0 0,1 0 0 15,-2 2 0-15,1-1 0 0,0 1 1 16,0 0 1-16,0-2 1 0,-2 3 0 16,0 1 1-16,0 3-3 0,-3 2-1 15,1 5 0-15,-4 0-1 0,1 2 1 0,-1-1 0 16,3 1 0-16,1-1 1 16,2-4-1-16,1 0 0 0,2-3 1 0,1-1 0 15,1 1 1-15,-1-1 0 0,3-1 0 16,2-3 0-16,1-1-1 0,0 0 0 15,1 1-1-15,0-3 1 0,1 2-1 16,-2-2 0-16,0 0 1 0,1-3 0 16,2 0 0-16,-1 2 0 0,0 0 0 15,1 0 3-15,1-1 3 0,-1 0-2 16,1 0 0-16,-2 1-2 0,2-1-2 16,-1-1-1-16,1 2 0 0,0-1 0 0,0 2 0 15,0 0 0-15,-1 0-1 16,0 1 0-16,-3 1 1 0,3 0 0 0,1 3 0 15,-3-1-1-15,2 3 1 16,-2-1 1-16,1-2-1 0,-1 3 0 16,1 4 0-16,-5-1 0 0,3 1 1 0,1-2-1 15,-3 1 0-15,3-2 1 0,-2 1-1 16,1-1 0-16,0-2 0 0,1 2 0 16,1 0 0-16,-1-2 1 0,-1 2 0 15,2-1-1-15,-2 2 0 0,0 2 1 16,2-3-1-16,0 1 1 0,0-1 0 15,-1 0-1-15,2 4 0 0,-1-3 1 16,-1 4 0-16,1-1 0 0,-1-3 0 16,0 1-1-16,3-3-1 0,-2 0 1 0,1 0 1 15,-2 0-1-15,2 2 0 16,1-1 0-16,-3 1 1 0,2 4-1 16,0-1-1-16,-1 2 1 0,1-2 0 15,1 0 0-15,0 3 0 0,0-3 0 0,0 3 0 16,0 0 0-16,0 1 0 0,0 1 2 15,0 0-2-15,1-4-1 0,1 1 1 16,0-2 0-16,0 5 0 0,-1-5-1 16,4-2 1-16,-3-1 0 0,4-1 0 15,-1-2 0-15,1 2 0 0,0-1 0 16,4 3-1-16,1 2 1 0,4-3 0 16,0 3 0-16,3 0 0 0,0 2 0 15,1-1 0-15,1-1 0 0,2-2-1 16,1 2 1-16,1-4 0 0,1-2-2 15,3-1 1-15,0-2 1 0,3-1 0 16,2-3-1-16,3-2 1 0,-1-3 0 0,6-6 1 16,0-3 0-16,1-3-1 0,1-3 0 15,1-2 1-15,2-2 0 0,-1-4-1 16,-1-1 2-16,1-6-1 0,4-8-1 16,0-1 1-16,-4-5 1 15,3-4-1-15,-12 1 0 0,0-5 1 0,0-5-2 16,-6-5 0-16,-4 1 0 0,-5-4 1 15,-7-2 1-15,-7 4 1 0,-7 5 3 16,0 7-1-16,-11 3 2 0,-5 3-3 16,-3 3-3-16,-3 1 1 0,-1 8 2 15,-2 2 0-15,-1 4 0 0,1 4-3 16,-4 5-1-16,-1 4 0 0,-3 5-3 16,2 5-5-16,-2 5-9 0,2 2-6 15,4 0 0-15,3 9-5 0,5 4-14 16,6 3-23-16,6 2-26 0,7-2-31 0,12-7-18 15</inkml:trace>
          <inkml:trace contextRef="#ctx0" brushRef="#br0" timeOffset="45724.983">-10325 16470 96 0,'0'0'0'0,"64"-7"-80"0</inkml:trace>
        </inkml:traceGroup>
        <inkml:traceGroup>
          <inkml:annotationXML>
            <emma:emma xmlns:emma="http://www.w3.org/2003/04/emma" version="1.0">
              <emma:interpretation id="{6DCB0426-BBAB-4D29-B0E4-A26167CA60BD}" emma:medium="tactile" emma:mode="ink">
                <msink:context xmlns:msink="http://schemas.microsoft.com/ink/2010/main" type="inkWord" rotatedBoundingBox="7596,17125 9349,16942 9486,18250 7733,18433"/>
              </emma:interpretation>
            </emma:emma>
          </inkml:annotationXML>
          <inkml:trace contextRef="#ctx0" brushRef="#br0" timeOffset="47483.73">-7108 15959 236 0,'0'0'176'16,"-37"-61"-161"-16,26 36-3 0,-1-5 4 15,2 0-3-15,1-3-6 0,2 3-6 16,-1-1 1-16,2 3 1 0,0 4 9 16,0 6 7-16,1 7 5 0,1 1-3 15,3 6 1-15,-3-2-6 0,3 4-3 16,1 2-6-16,0 0-6 0,0 0-1 15,0 10-4-15,-4 10-2 0,-4 18 1 16,-2 20 5-16,-4 17 0 0,-1 14 5 16,1 9 4-16,2 2 0 0,0 2-1 0,4-5-1 15,-3-2-1-15,0-8 2 0,-4-8 0 16,3-10-1-16,-1-12 0 16,-2-5-1-16,-1-11 6 0,6-8-7 0,-3-5 0 15,2 0-1-15,-1-5-4 16,1 3-3-16,0-5-2 0,2-5-22 0,1-7-26 15,5-9-22-15,3-12-56 0,6-40-41 16</inkml:trace>
          <inkml:trace contextRef="#ctx0" brushRef="#br0" timeOffset="47799.951">-5902 15702 655 0,'0'0'0'15,"0"0"-4"-15,0 0-35 0,0 0-5 16,9-67-8-16,-4 40 7 0,-4 5 32 16,-1 5 13-16,-5 1 10 0,-4 7 14 15,-2 1 5-15,-2 2-2 0,-2 2-8 16,-4 1-9-16,-5 3-3 0,-7 14-7 15,-5 8-3-15,-6 12 3 0,-1 7 2 16,-1 9 0-16,-2 11-2 0,-3 11 4 16,2 11-3-16,4 6 3 0,6 1 0 0,9-1 5 15,9-6-4-15,6-4-1 16,6-13 4-16,6-8-2 0,1-9 1 16,5-11-2-16,6-2-4 0</inkml:trace>
          <inkml:trace contextRef="#ctx0" brushRef="#br0" timeOffset="47914.531">-6453 16577 643 0,'17'27'4'0,"-1"-2"2"0,3-9-1 0,2-6 1 0,4-5-4 16,1-5 1-16,3-8 0 0,4-9 1 15,8-13 0-15,1-4 2 0,1-8-3 16,-6-3 1-16,-8-1 1 0,-4-3 0 16,-9-9 4-16,-2-5-2 0,-3-5 0 15,-7-2-2-15,-4-1-2 0,-1-4-3 16,-10-1-1-16,-1 3 0 0</inkml:trace>
        </inkml:traceGroup>
        <inkml:traceGroup>
          <inkml:annotationXML>
            <emma:emma xmlns:emma="http://www.w3.org/2003/04/emma" version="1.0">
              <emma:interpretation id="{F681E0AD-A2F1-477E-BD9F-E5A79293B5E0}" emma:medium="tactile" emma:mode="ink">
                <msink:context xmlns:msink="http://schemas.microsoft.com/ink/2010/main" type="inkWord" rotatedBoundingBox="10448,16529 10818,16491 10991,18150 10622,18189"/>
              </emma:interpretation>
            </emma:emma>
          </inkml:annotationXML>
          <inkml:trace contextRef="#ctx0" brushRef="#br0" timeOffset="48383.863">-4428 15025 62 0,'0'0'195'16,"0"0"-103"-16,0 0-24 0,0 0-21 15,0 0-7-15,0 0-14 0,0 0-7 16,0 0-9-16,0 0-10 0,0 0-3 16,-4 49 3-16,2-9 5 0,-3 12 3 0,2 11 1 15,-1 12 3-15,2 12 7 0,-1 5 3 16,1 11 1-16,1 5 0 0,-3 2-1 16,-1 2-4-16,-2-4-9 0,2-2-3 15,-1-2 5-15,-1 0-1 0,1-6-1 16,-2-13-1-16,2-14 4 0,1-21-4 15,2-16-6-15,0-11-2 0,0-14 0 16,1-4-7-16,-7-5-17 0,-5-16-11 0,-13-31-27 16,-11-42-33-16,-2-21-121 15</inkml:trace>
          <inkml:trace contextRef="#ctx0" brushRef="#br0" timeOffset="48173.213">-4533 15241 297 0,'0'0'26'16,"30"-80"-26"-16,-6 46-99 0,-2 3 3 16,-5 3-27-16</inkml:trace>
        </inkml:traceGroup>
        <inkml:traceGroup>
          <inkml:annotationXML>
            <emma:emma xmlns:emma="http://www.w3.org/2003/04/emma" version="1.0">
              <emma:interpretation id="{43E98F0B-779B-4D6C-A2E5-1C2C472979B2}" emma:medium="tactile" emma:mode="ink">
                <msink:context xmlns:msink="http://schemas.microsoft.com/ink/2010/main" type="inkWord" rotatedBoundingBox="13991,15410 16052,15194 16277,17352 14217,17567"/>
              </emma:interpretation>
            </emma:emma>
          </inkml:annotationXML>
          <inkml:trace contextRef="#ctx0" brushRef="#br0" timeOffset="62376.11">-1197 14426 454 0,'0'0'75'0,"0"0"-75"0,0 0-1 15,0 0 1-15,0 0-13 0,0 0-9 16,0 0 3-16,-6 11 18 0,23-13 1 16,12-4 7-16,9 3 4 0,10-1 11 15,13 1 2-15,11 3-6 0,8 0 0 16,7 2-2-16,5 3-5 0,2 1-3 16,-2-3-3-16,-2-1 0 0,-5-2 2 15,-6 0 1-15,-6 0-4 0,-8 0-1 16,-12-2-1-16,-7 2-2 0,-12 0-2 15,-10 0-8-15,-7 2-15 0,-10 0-16 16,-5 1-22-16,-7 4-41 0,-18 1-28 16,-4-3-14-16</inkml:trace>
          <inkml:trace contextRef="#ctx0" brushRef="#br0" timeOffset="62710.346">-1123 15148 566 0,'0'0'0'0,"0"0"-51"16,0 0 16-16,0 0-10 0,0 0 9 16,0 0 6-16,0 0 30 0,0 0 22 15,0 0 17-15,-6-50 1 0,13 45 1 0,7-2-3 16,7 3-16-16,9 0-8 15,15 1-9-15,7 3-4 0,13 0 0 0,5 5 1 16,4-3 2-16,6 2 2 16,4-3 3-16,2 0-1 0,3 1 4 15,3-2-2-15,-4 0-5 0,-6 0-5 0,-9 0 0 16,-15 0 0-16,-9 3 0 0,-15-3-1 16,-7 1 0-16,-10-1-11 0,-8 0-13 15,-4-6-20-15,-5-6-26 0,-2-12-20 16,-6-18-17-16,-2-6-117 0</inkml:trace>
          <inkml:trace contextRef="#ctx0" brushRef="#br0" timeOffset="63213.202">-309 13901 682 0,'0'0'0'0,"0"0"-7"0,0 0-18 16,0 0 14-16,0 0-16 0,0 0-13 16,0 0 20-16,0 0 16 0,0 0 4 15,-56-50 1-15,56 50-1 0,0 0-9 16,3 4 3-16,7 7 6 0,9-1 1 16,13 9 17-16,7 1 5 0,12 5-9 15,6-2-6-15,7 0-2 0,5 1-2 16,7-1-2-16,3 3-1 0,5-2 3 15,1 3-4-15,-2 0 3 0,-1 1-2 16,-4-1-1-16,-8-2 0 0,-9-5 1 16,-7-1 0-16,-10-2-1 0,-10-4 0 0,-7-3-1 15,-10-3 1-15,-7-1 4 16,-6-4 1-16,-4-1 0 0,0-1-1 0,0 0-2 16,0 2-2-16,-2-1-3 0,-3 6-5 15,-7 12 6-15,-9 4 2 16,-9 12 0-16,-8 6 2 0,-8 6 6 0,-5 11-2 15,-9 6 0-15,-1 14-1 0,-3 10-1 16,-3 11 0-16,0 12 4 0,0 2-2 16,6 2 4-16,4-6-2 0,10-3-1 15,4-11 0-15,7-11-3 0,8-6 1 16,3-6 0-16,6-9-3 0,6-8 0 16,4-11-2-16,4-12-2 0,4-8 0 15,1-9-14-15,0-6-25 0,0-7-15 16,3-4-23-16,4-24-52 0,-1-14-69 15</inkml:trace>
        </inkml:traceGroup>
        <inkml:traceGroup>
          <inkml:annotationXML>
            <emma:emma xmlns:emma="http://www.w3.org/2003/04/emma" version="1.0">
              <emma:interpretation id="{E70AC347-80AB-430D-8E45-D7683E53618C}" emma:medium="tactile" emma:mode="ink">
                <msink:context xmlns:msink="http://schemas.microsoft.com/ink/2010/main" type="inkWord" rotatedBoundingBox="16947,14502 19778,14205 20152,17783 17321,18079"/>
              </emma:interpretation>
            </emma:emma>
          </inkml:annotationXML>
          <inkml:trace contextRef="#ctx0" brushRef="#br0" timeOffset="68021.806">3987 14334 368 0,'0'0'96'0,"-6"-72"-85"16,6 33-11-16,0-3-7 0,3-1 7 15,4 3 3-15,-2-7 0 0,4 0 0 16,-3 2-1-16,-2 4 0 0,0 5 2 16,-3 9 7-16,-1 5 5 0,0 8 6 15,1 4 2-15,-1 4-4 0,0 1-4 0,2 1-9 16,-2 2 1-16,0 2-7 0,0 0 0 16,0 0-1-16,0 0 0 15,0 0-3-15,0 1 0 0,-2 4-4 0,1 6 0 16,1 11 0-16,-1 10 6 15,-2 13 1-15,-1 8 0 0,-3 13 1 0,-3 14 0 16,-4 6 0-16,-3 17 1 0,-6 10 2 16,-1 10 8-16,-3 5-6 0,1 2 1 15,-1-5 3-15,5-12-6 0,4-9 6 16,5-9-6-16,-3-8-2 0,4-1 1 16,-2-5 2-16,0-3 3 0,1-2 1 15,1-8 2-15,0-5-3 0,3-11 3 16,1-9-7-16,0-10-1 0,5-10-3 15,-1-7 0-15,0-6 1 0,4-5-1 16,0-2 0-16,0-3-4 0,0 0-7 16,-1-10-12-16,-8-18-17 0,0-29-1 15,5-32-58-15,4-6-20 0</inkml:trace>
          <inkml:trace contextRef="#ctx0" brushRef="#br1" timeOffset="-60943.128">2704 16371 278 0,'0'0'13'15,"0"0"-12"-15,0 0 2 0,0 0 1 16,0 0 7-16,0 0-3 0,0 0 2 16,0 0 2-16,0 0-4 0,-21-8 3 15,21 8 5-15,0 0-2 0,0 0-6 16,0 1-4-16,0 1-4 0,0-2-2 16,3 0 0-16,2 4-9 0,6 5-2 15,5 7 5-15,4 0 8 0,1 2 0 16,9-1 3-16,0-1-3 0,2-4 0 15,5-1 0-15,1-2 0 0,-2-4 0 16,3-5-1-16,3 0 1 0,-1 0 0 16,6-3 0-16,-3 3 1 0,1-4-1 0,-2 1 0 15,0-2 1-15,2-5-1 0,1 0 0 16,-2-4 0-16,3-5 1 0,4-3 1 16,0-6-2-16,5-1 5 0,-5-4-2 15,5 1 0-15,-6-2-2 0,-3 1 1 16,-7 0-2-16,-1 0 1 0,-6-1 0 15,0-2 2-15,-5-3-3 0,1-2 6 16,-5-5 0-16,2-4 1 0,3-5-5 16,0-5-1-16,2 0 2 0,-2 3-2 15,-2-3 0-15,4 1 7 0,-4-2-4 16,2 0 1-16,-3 0 4 0,-1-2 2 16,-2 1 3-16,-3-2-6 0,0-1-2 15,-3-2-2-15,0-4 1 0,-3-4-2 16,-1 0-3-16,-1-3-4 0,-4-1 4 0,-2-1 2 15,-3-1 0-15,-1 0-2 0,1-1 2 16,-2 2-1-16,3 1 1 0,0-2 3 16,1 2 2-16,0 0-2 0,-1 2-1 15,1 1 0-15,4 1 0 0,-3 0 0 16,-1 3-3-16,2 1 0 0,-6 5-1 16,-1 0 2-16,-6 8-2 0,-2 5 0 15,-7 5 0-15,-1 5 0 0,-3 1 2 16,-6 6-1-16,-1 2 5 0,-3 3-1 15,-4 1-4-15,-3 1-1 0,1 5 0 16,-5 1 0-16,-4 1 0 0,-2 6-3 16,-5 3 3-16,-3 1 0 0,-2 3 0 0,-4 1 0 15,-1 5-1-15,-3-1 2 0,2 3-2 16,5 1 1-16,2 0-3 16,4 0 3-16,4 3 0 0,1 0-1 0,2 4 1 15,2 1-1-15,-4 4-1 16,4 4 1-16,0-2 0 0,0 4 0 0,1 0 1 15,-1 3-2-15,-2 3 1 0,-1 3 1 16,2 0-1-16,2 3 1 0,0 0 0 16,3 0 1-16,1 4-1 0,-1 0 0 15,-1 6 0-15,2-4 0 0,-3 5-1 16,4-1 1-16,-3 4-1 0,3 1-1 16,-1 3 1-16,-3 5-1 0,2 2 2 15,2 0 0-15,0 2 0 0,4-1-2 16,0-1 2-16,1-2 2 0,2-1-2 0,0 0 0 15,-2 0 0-15,1-1 0 16,1 2 0-16,1 0 1 0,-2 4 0 0,2-2 0 16,2 0-1-16,1-2 3 0,5-2-1 15,1-3-2-15,4-3 1 0,1-2-2 16,4-2 1-16,-1-1-1 0,4 2 1 16,0-1 0-16,1-1 0 0,0 3 0 15,-1-3 1-15,4 3-1 0,-5-3 0 16,3 0 0-16,0 2 0 0,-2-8 1 15,2-1-1-15,3-4 1 0,-1-1-1 16,2-3 0-16,1-1 0 0,0-1 1 16,0-2-1-16,4 0 0 0,0 1 0 15,-1 3 1-15,5-2 0 0,-3 2 0 16,1 3-1-16,3-2 1 0,-1 3-1 16,1-2 0-16,-3 1 1 0,4-2-1 15,-2-1 0-15,4-3 0 0,-4 0 0 0,3 4 0 16,-1-3 0-16,0 5 0 0,0-1-1 15,0 3 2-15,0-2-1 0,-1-1 1 16,2-4-1-16,-3-1-1 0,5 1 0 16,0 0 1-16,0-1 1 15,2 1 0-15,3 2 0 0,-3-2-1 0,4 0 2 16,-1 2 1-16,2-1-1 0,3-1-1 16,-3 0-1-16,6 0 2 0,-3-3-1 15,0 4-1-15,3-1 1 0,-1 1 0 16,1 1 1-16,0-4-2 0,0 3 3 15,0-4-2-15,-1 1 2 0,-2-2-1 16,-2-3 0-16,-1 0-1 0,-2-2-1 16,-6-4 0-16,4-2 1 0,-2-1-1 0,-2 1 0 15,2-1-5-15,0-4-8 0,3 1-8 16,1-4-22-16,7 0-30 16,-2-4-28-16,-5-10-33 0</inkml:trace>
        </inkml:traceGroup>
        <inkml:traceGroup>
          <inkml:annotationXML>
            <emma:emma xmlns:emma="http://www.w3.org/2003/04/emma" version="1.0">
              <emma:interpretation id="{0D8DAF6E-90A9-4F1B-B717-CF837179357E}" emma:medium="tactile" emma:mode="ink">
                <msink:context xmlns:msink="http://schemas.microsoft.com/ink/2010/main" type="inkWord" rotatedBoundingBox="21059,15221 21463,15178 21643,16893 21238,16935">
                  <msink:destinationLink direction="with" ref="{6A965BE4-AF43-48B1-91E6-2C3071D0E095}"/>
                </msink:context>
              </emma:interpretation>
            </emma:emma>
          </inkml:annotationXML>
          <inkml:trace contextRef="#ctx0" brushRef="#br0" timeOffset="68665.239">6194 13893 435 0,'0'0'20'16,"1"-74"1"-16,1 58-7 15,-2 0 14-15,3 1-16 0,1 1-4 0,-1 3-2 16,-1-1-1-16,2 2 2 0,-1 5-2 15,-2 1-1-15,-1 1-1 0,1 3 5 16,-1 0 2-16,0 0-2 0,0 0-8 16,0 3 0-16,-1 8-4 0,-2 15-6 15,-2 21 0-15,-6 24 10 0,1 19 7 16,-7 17 5-16,-2 8 10 0,-1 5-11 16,-1 3 1-16,4-4-4 0,-2-4-1 15,2-9 0-15,4-7-1 0,-1-7-4 16,3-6 1-16,2-6 6 0,0-9 2 15,1-10 1-15,6-8 0 0,2-7-3 16,0-9-2-16,0-9-2 0,0-7-1 16,0-5-3-16,0-8-1 0,1-3-4 15,0-5-13-15,2 0-16 0,-1-19-18 0,2-25-4 16,4-30-26-16,1-14-113 16</inkml:trace>
        </inkml:traceGroup>
        <inkml:traceGroup>
          <inkml:annotationXML>
            <emma:emma xmlns:emma="http://www.w3.org/2003/04/emma" version="1.0">
              <emma:interpretation id="{438273E5-5D79-436F-B951-AC40C3F84289}" emma:medium="tactile" emma:mode="ink">
                <msink:context xmlns:msink="http://schemas.microsoft.com/ink/2010/main" type="inkWord" rotatedBoundingBox="23592,15253 24733,15134 24873,16475 23732,16595">
                  <msink:destinationLink direction="with" ref="{6A965BE4-AF43-48B1-91E6-2C3071D0E095}"/>
                </msink:context>
              </emma:interpretation>
            </emma:emma>
          </inkml:annotationXML>
          <inkml:trace contextRef="#ctx0" brushRef="#br0" timeOffset="69531.356">9331 14033 496 0,'0'0'0'0,"0"0"-20"0,0 0-25 16,0 0 32-16,52-72-34 0,-40 49 10 15,-2-4 37-15,-5 5 3 0,-3 1 14 16,-2 1 7-16,0 5-1 0,-3 0 13 16,-4 0-6-16,1 0-4 0,1 4-4 15,-3-1-2-15,2 0-5 0,1 3-11 16,-4-1-2-16,0 1-2 0,1 0 0 15,-3 0-2-15,-1 2-1 0,-3 2 1 16,-4 3 1-16,-5 2-2 0,-8 2 2 16,-4 13-2-16,-7 7 0 0,-5 11-6 15,-9 7 8-15,-2 8-2 0,-3 9 2 0,-1 4 1 16,1 7 2-16,5 4 1 0,1 5 1 16,5 6 0-16,4 3 1 0,6 3 4 15,7 0-1-15,10-6-3 0,7-5-4 16,8-9-1-16,5-7 1 0,4-6-1 15,3-4 1-15,7-9 1 0,8-6 1 16,4-2 3-16,4-11 0 0,7-4 1 16,7-8-4-16,4-10 1 0,6-4-1 15,3-16 0-15,7-10 2 0,5-12 0 16,6-13 0-16,1-12-1 0,5-10 4 16,-1-16 2-16,-4-3-3 0,-2-10 0 15,-8 1 2-15,-11 2-1 0,-10 7-1 16,-13 12-2-16,-16 9 7 0,-9 3-1 15,-8 7-3-15,-13 2-8 0,-8 5-2 0,-7 11-5 16,0 7-5-16,0 10 5 0,1 9-3 16,1 9-10-16,-2 8-18 15,-4 4-23-15,2 13-38 0,10 0-57 16,11-3-79-16</inkml:trace>
        </inkml:traceGroup>
        <inkml:traceGroup>
          <inkml:annotationXML>
            <emma:emma xmlns:emma="http://www.w3.org/2003/04/emma" version="1.0">
              <emma:interpretation id="{92CB1DE7-FA06-4DCD-A0FC-13D957F1E286}" emma:medium="tactile" emma:mode="ink">
                <msink:context xmlns:msink="http://schemas.microsoft.com/ink/2010/main" type="inkWord" rotatedBoundingBox="25732,15084 27014,14950 27183,16563 25901,16697">
                  <msink:destinationLink direction="with" ref="{6A965BE4-AF43-48B1-91E6-2C3071D0E095}"/>
                </msink:context>
              </emma:interpretation>
            </emma:emma>
          </inkml:annotationXML>
          <inkml:trace contextRef="#ctx0" brushRef="#br0" timeOffset="70118.266">11304 13873 349 0,'0'0'168'0,"13"-64"-168"0,-8 35-16 15,-3-4 13-15,-2 2 2 0,0-3-1 16,-2 0-17-16,-5 5 19 0,-4 2 10 15,1 9 0-15,0 3 1 0,1 5 2 16,-1 3-2-16,1 5-1 0,-9 2-3 16,-5 5-7-16,-10 11 0 0,-13 17-3 15,-7 16 1-15,-7 13 2 0,-1 16 1 0,-3 10 0 16,2 12 3-16,1 11 2 0,2 7 4 16,15 0 0-16,8-8 3 0,12-4-6 15,15-9 4-15,9-3-4 0,9-4-3 16,15-8 2-16,8-7 1 0,6-7 0 15,8-12 2-15,2-14 2 0,8-12-3 16,5-14-2-16,12-10 9 0,6-8-5 16,6-16 2-16,4-19-7 0,3-16 1 15,-2-14 1-15,-4-19 3 0,-2-17 2 16,-6-10 2-16,-13-5 1 0,-13 5-8 16,-16 10 3-16,-19 9-2 0,-17 7-2 15,-15-4-6-15,-28 1 0 0,-31 1 0 16,-24 5-7-16,-23 16-5 0,-11 17-11 15,-8 21-5-15,1 23-7 0,5 16-22 0,3 20-28 16,11 3-79-16,28-8-152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04.5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02B905-4228-40BD-AD6D-9EF606335C2D}" emma:medium="tactile" emma:mode="ink">
          <msink:context xmlns:msink="http://schemas.microsoft.com/ink/2010/main" type="inkDrawing" rotatedBoundingBox="9488,1176 18492,629 18713,4285 9710,4831" hotPoints="18456,1028 18396,4237 10505,4090 10565,881" semanticType="enclosure" shapeName="Rectangle">
            <msink:destinationLink direction="with" ref="{6762234C-1CFE-4406-879D-33E7E0470B92}"/>
            <msink:destinationLink direction="with" ref="{1D874EB8-1479-432A-9E7B-715E910190FC}"/>
            <msink:destinationLink direction="with" ref="{BBD9156B-23DF-408D-B2EF-B0F2D9CE2545}"/>
          </msink:context>
        </emma:interpretation>
      </emma:emma>
    </inkml:annotationXML>
    <inkml:trace contextRef="#ctx0" brushRef="#br0">20 555 388 0,'-12'-76'24'0,"6"56"-24"0,4 8 20 16,2 7 11-16,0 1-6 0,0 4-13 0,1 0-12 16,6 0-8-16,5 0 2 15,9 4-1-15,13 1 2 0,21 1 4 16,18 0 1-16,29 2 1 0,28-1-1 0,23 2 1 16,20 2 2-16,20 4-1 0,16-1-1 15,15-2 1-15,12-4-2 0,8-3 0 16,9 2 3-16,7-3 8 0,7-1 7 15,5 0-10-15,11-3 3 0,4 0 3 16,5-6-3-16,0-5-9 0,-1-2 3 16,8-7-1-16,5-5-3 0,-1-3 2 15,-6 0-3-15,-9 4 5 0,-15 0-5 16,-8 2 0-16,-4-9 0 0,-6 1 5 16,-7-4-5-16,-10 0-3 0,-11-1 3 0,-9 1 5 15,-15 0-3-15,-16 2-1 16,-14 4 4-16,-26 7 2 0,-20 1 1 15,-23 8 0-15,-24 3 2 0,-19 2-8 16,-23 6-1-16,-17-1-1 0,-11 2 2 0,-7 0-2 16,-3 0-1-16,0 0 1 0,0 0 0 15,0 0 0-15,0 0-1 0,0 3-2 16,1 3 0-16,-1 2 3 0,2 2 0 16,1 4 1-16,1-3 1 0,-3 1-2 15,4-2 0-15,-1-1 0 0,-3 2 0 16,0 0 0-16,-1 1 0 0,0 3-2 15,0 3 2-15,0 5-1 0,-1 9 0 16,-3 12 0-16,-2 12 1 0,-2 14 0 16,1 17 0-16,-5 16 3 0,-3 18-1 15,0 19-2-15,-4 13 4 0,-3 17 2 16,2 4-5-16,1 0 1 0,7-10 1 16,8-12 2-16,4-16-2 0,10-13 2 0,6-8-5 15,-2-6 0-15,-4-9 1 0,1-5 0 16,-2-9-1-16,0-9 5 0,-4-1-3 15,-2-3-1-15,-3 1 1 16,-1-5-1-16,-6 0-1 0,-4-6 2 0,-2-4-2 16,-5-6-1-16,-5-6 1 0,-1-7 1 15,-3-4 0-15,-7-6 0 0,-8-1 1 16,-9 1 0-16,-12 1 1 0,-11-1 2 16,-8-5 3-16,-9 2-1 0,-11-6 3 15,-12 1-8-15,-9-2 6 0,-10-2-2 16,-8 0 0-16,-7-2-2 0,-12-2-1 15,-14 3 1-15,-16-3 0 0,-13 0-4 16,-11-3-3-16,-11-5 3 0,-9-6 1 16,-12-2 2-16,-10-10-3 0,1-7-4 15,-4-8 4-15,9-7 5 0,-1-4 0 16,11-3-5-16,2 0-3 0,13 2 3 16,10 0 9-16,7 2 0 0,18 3-7 0,13 5 6 15,17 8 2-15,11 7-1 0,15 4-5 16,10 5-4-16,8 5-4 0,9 0 3 15,8 2-1-15,8 7-8 0,12 0-7 16,4 0-13-16,8 2-15 0,2 2-26 16,2 2-16-16,0-5-37 0,-2-7-31 15,7-5-16-15</inkml:trace>
    <inkml:trace contextRef="#ctx0" brushRef="#br0" timeOffset="-17241.466">1041 1886 438 0,'-8'-135'28'0,"8"61"-23"0,0 8 11 16,6 8 6-16,4 5-3 0,-1 5-5 16,-2 7-4-16,-1 5-3 0,-1 8 0 15,-2 11 2-15,-1 10 2 0,-1 6 4 16,-1-1-1-16,2 2-8 0,-2 0-6 15,0 0 0-15,1 0-4 0,0 0-1 16,6 3-1-16,-1 15-2 0,7 9 5 16,-1 12 3-16,-1 6 5 0,-5 16-4 15,-3 13 3-15,-3 13 1 0,-7 15 0 0,-9 20 3 16,-5 9 3-16,-2 15 4 16,-3 9-7-16,2 2-1 0,2-1 0 0,5-6-3 15,6-5 1-15,3-12-1 16,3-11 1-16,4-6-3 0,1-11-2 0,0-14 2 15,0-9-2-15,2-12 1 0,2-7-1 16,-1-3 1-16,-2-7-1 0,-1 0-2 16,-1-6-28-16,-7 0-18 0,-2-8-17 15,-3-10-46-15,8-29-44 0,5-18-48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05.4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08E283-5A64-4543-9FE4-2FD76AE5EE24}" emma:medium="tactile" emma:mode="ink">
          <msink:context xmlns:msink="http://schemas.microsoft.com/ink/2010/main" type="inkDrawing" rotatedBoundingBox="1116,2818 7989,2637 7998,2958 1124,3139" shapeName="Other">
            <msink:destinationLink direction="with" ref="{0D62E6D2-2783-4CC1-A899-FDECE5FCB220}"/>
          </msink:context>
        </emma:interpretation>
      </emma:emma>
    </inkml:annotationXML>
    <inkml:trace contextRef="#ctx0" brushRef="#br0">59 395 416 0,'0'0'9'0,"0"0"-9"16,0 0 12-16,0 0 13 0,0 0-6 0,0 0-9 16,0 0-4-16,0 0-1 0,0 0-3 15,-59-56-2-15,59 56 0 0,0 0 0 16,0 0-3-16,2 0-5 0,12-2-1 15,8-2-12-15,15 3 14 0,8-5 7 16,14-1 0-16,4 2 2 0,11-2 4 16,4-1-2-16,11-3 3 0,5-1 2 15,14-9-5-15,8-1 8 0,14-7-1 16,8 0-1-16,11 0-2 0,9 4-1 0,12-3-2 16,11 6 2-16,7 0-7 15,8 4 1-15,1 6-1 0,2 2 4 16,0 5-4-16,5 3 3 0,3 0 3 15,8 2-2-15,0 0-4 0,5 0 8 16,4 4 5-16,3 1-2 0,-5 2-7 16,0-3 4-16,-6 2 2 0,-7-3-1 0,-6-1-1 15,-10-2-8-15,-13 0 6 0,-12 0 0 16,-13 2 0-16,-15 1 4 0,-12 1-2 16,-13 1-5-16,-16 2-2 0,-11-1 3 15,-14 5 1-15,-12-1-5 0,-7 3 2 16,-12-1-1-16,-9 3 0 0,-10-2-1 15,-8 1-11-15,-7-3-22 0,-8-3-15 16,-1-3-9-16,-17 2-21 0,-13-4-13 16,-15-6 0-16,-1-15-138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05.9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62E6D2-2783-4CC1-A899-FDECE5FCB220}" emma:medium="tactile" emma:mode="ink">
          <msink:context xmlns:msink="http://schemas.microsoft.com/ink/2010/main" type="inkDrawing" rotatedBoundingBox="5923,1655 8578,2569 8100,3956 5445,3042" semanticType="callout" shapeName="Other">
            <msink:sourceLink direction="with" ref="{7108E283-5A64-4543-9FE4-2FD76AE5EE24}"/>
          </msink:context>
        </emma:interpretation>
      </emma:emma>
    </inkml:annotationXML>
    <inkml:trace contextRef="#ctx0" brushRef="#br0">310 309 457 0,'-63'-78'1'0,"18"36"21"0,8 0-7 16,3 10 7-16,5 2-3 0,2 4-9 16,0 6-2-16,7 3-5 0,6 6 1 15,5 5 1-15,5 3 2 0,3 3 0 16,1-2-7-16,0 2 0 0,0 10-9 15,6 9-5-15,11 11 7 0,11 10 5 16,20 5 0-16,18 0 2 0,24 0 4 16,25-3 2-16,17-9 2 0,15-1 2 15,6-4-1-15,4 2 2 0,-1 0-5 16,0 0 1-16,-1 2 1 0,-3-1-5 0,-1-3 0 16,-6 3-2-16,-11-1 4 0,-11 3-2 15,-10-1 1-15,-19-2-2 0,-14 5 0 16,-10-8-2-16,-19 2-3 0,-9 1 2 15,-10-5 0-15,-11-4 1 0,-9-1 1 16,-5-8-1-16,-5-6 0 0,-2-5 0 16,0 2 1-16,-12 0 5 0,-12 1 10 15,-17 3 12-15,-22 2-15 0,-21 3-8 16,-18 3 0-16,-15 5-4 0,-9 0 1 16,3 1 0-16,3 3 7 0,3 1-1 15,6 6 8-15,4 4-3 0,6 7-8 16,7 5-2-16,12 2 0 0,8 0-2 15,10-3 1-15,14 1-2 0,5-2 1 16,12-2-1-16,12-5-7 0,7 3-12 16,9 1-11-16,5 3-16 0,8 7-35 0,17-9-18 15,9-19-55-15,9-24-51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06.6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E9C146-D947-438F-8413-843CF9C9CD80}" emma:medium="tactile" emma:mode="ink">
          <msink:context xmlns:msink="http://schemas.microsoft.com/ink/2010/main" type="inkDrawing" rotatedBoundingBox="18776,2951 23505,2912 23508,3266 18779,3305" shapeName="Other">
            <msink:destinationLink direction="to" ref="{A62970B8-E2FD-46D2-8063-974A8A8BC9D9}"/>
            <msink:destinationLink direction="from" ref="{A62970B8-E2FD-46D2-8063-974A8A8BC9D9}"/>
          </msink:context>
        </emma:interpretation>
      </emma:emma>
    </inkml:annotationXML>
    <inkml:trace contextRef="#ctx0" brushRef="#br0">47 392 463 0,'0'0'6'0,"0"0"-6"0,-37-67 5 15,33 50-3-15,0 3-2 0,3 0-1 16,0-3-4-16,1 4 0 0,0 2 5 0,1 3 0 16,4 2 3-16,1 2 10 15,7 1-10-15,9-3-2 0,12 3 0 16,19-1 2-16,23 0 10 0,16 4-1 16,28 0 5-16,19-1 3 0,17-2-4 15,20 2-4-15,14 1-3 0,11 0 2 0,12 1 0 16,2 3-3-16,5 4 1 0,4 1-2 15,0 2-7-15,-2 3 3 0,-5-1 2 16,-6-3-1-16,-8 4-3 0,-11-6 1 16,-10-4-2-16,-18-1 3 0,-16-3 2 15,-16 0 1-15,-6-8 1 0,-10-3-6 16,-12-4 1-16,-10 3-1 0,-19-1 0 0,-12-2-1 16,-17 1-13-16,-16 0-18 0,-12-6-12 15,-12-12-5-15,-7-6-27 16,-19-13-64-16,-8-1-79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07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2970B8-E2FD-46D2-8063-974A8A8BC9D9}" emma:medium="tactile" emma:mode="ink">
          <msink:context xmlns:msink="http://schemas.microsoft.com/ink/2010/main" type="inkDrawing" rotatedBoundingBox="19176,4051 23507,1204 24575,2829 20243,5676" semanticType="callout" shapeName="Other">
            <msink:sourceLink direction="to" ref="{C3E9C146-D947-438F-8413-843CF9C9CD80}"/>
            <msink:sourceLink direction="from" ref="{C3E9C146-D947-438F-8413-843CF9C9CD80}"/>
          </msink:context>
        </emma:interpretation>
      </emma:emma>
    </inkml:annotationXML>
    <inkml:trace contextRef="#ctx0" brushRef="#br0">2304 100 416 0,'0'0'7'15,"-61"-79"36"-15,44 65-9 0,12 10-6 16,1 1-14-16,3 3-4 0,1 0-9 15,0 0-1-15,0 0-5 0,1 0-4 16,4 5-7-16,5 7-4 0,15 6 10 16,10 7 10-16,20 6 4 0,28 3 13 15,16 1 4-15,22 3-4 0,13-4 0 16,9 2-7-16,4-2-4 0,1 1 1 0,-4-3 1 16,-4-1 0-16,-4 1 0 0,-8-5-1 15,-6 4 2-15,-11-4-3 0,-13-1-5 16,-11 4-1-16,-16-4 1 15,-13 1 0-15,-13-3-1 0,-11 2-1 0,-11-3 0 16,-9 2-1-16,-5 2 1 16,-9 5-1-16,-17 2 0 0,-18 17 2 0,-34 12 0 15,-39 20 3-15,-43 16 1 0,-39 15-1 16,-35 14 0-16,-24 8 3 0,-27 6-3 16,-16 7-2-16,-17 8 2 0,-17 7-6 15,-3 7 3-15,-2 6-10 0,20 2-22 16,18-2-8-16,26-3-13 0,29-6-33 15,17-20-39-15,16-32-153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7:47.8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874EB8-1479-432A-9E7B-715E910190FC}" emma:medium="tactile" emma:mode="ink">
          <msink:context xmlns:msink="http://schemas.microsoft.com/ink/2010/main" type="inkDrawing" rotatedBoundingBox="11674,4154 11941,2636 12789,2785 12522,4303" semanticType="10" shapeName="Other">
            <msink:sourceLink direction="with" ref="{DD02B905-4228-40BD-AD6D-9EF606335C2D}"/>
            <msink:sourceLink direction="with" ref="{55EC2990-01F7-4CE2-A6DD-FB3377A71520}"/>
          </msink:context>
        </emma:interpretation>
      </emma:emma>
    </inkml:annotationXML>
    <inkml:trace contextRef="#ctx0" brushRef="#br0">2034 1139 435 0,'0'-117'78'0,"0"48"-75"16,0 13 10-16,0 6-1 0,-5 9-9 15,-2 5-2-15,-5 6-1 0,-6 2-6 16,-2 7-4-16,-4 4-5 0,-3-1 6 16,2 8 8-16,-5 4 1 0,4 6-1 15,-1 2 1-15,-6 12 0 0,-2 17-2 16,-8 14 1-16,-6 15 1 0,-4 17 4 16,-4 17 4-16,4 9-3 0,1 12 11 15,12 0-4-15,12 2-6 0,13-5-3 16,15-4-1-16,2-8-1 0,18-12-1 15,5-5 0-15,4-10-3 0,8-12 1 0,5-11-1 16,3-14-2-16,6-9 1 0,1-10 4 16,1-13 1-16,2-4 2 0,0-21 7 15,1-14 14-15,1-16 6 0,-3-12 2 16,2-13-4-16,-3-12-10 0,-6-5-3 16,-7-5-4-16,-8-2-5 0,-10-1 2 15,-10 0-7-15,-6 2 0 0,-6 6-1 16,-9 0 0-16,-10 9 1 0,-8 8-2 15,-10 11 0-15,-5 12 0 0,-13 14-5 16,-4 8-3-16,-9 15-15 0,-1 9-18 16,5 7-4-16,5 15-11 0,12 13-2 0,11 10-28 15,19 2-45-15,14-5-7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7:48.2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D9156B-23DF-408D-B2EF-B0F2D9CE2545}" emma:medium="tactile" emma:mode="ink">
          <msink:context xmlns:msink="http://schemas.microsoft.com/ink/2010/main" type="inkDrawing" rotatedBoundingBox="14578,4241 14617,2441 14693,2442 14654,4243" semanticType="callout" shapeName="Other">
            <msink:sourceLink direction="with" ref="{DD02B905-4228-40BD-AD6D-9EF606335C2D}"/>
            <msink:sourceLink direction="with" ref="{AE507AA0-CCE3-42CA-8005-662BD1769803}"/>
          </msink:context>
        </emma:interpretation>
      </emma:emma>
    </inkml:annotationXML>
    <inkml:trace contextRef="#ctx0" brushRef="#br0">4229 384 548 0,'0'0'122'16,"0"0"-105"-16,0 0-2 0,0 0 3 16,0 0-18-16,0 0-9 0,0 0-16 0,0 0-15 15,-2 96 36-15,2-11 4 0,-5 14 1 16,-2 9-1-16,0 9 3 0,1 4-3 16,-2 0 2-16,-1-8-1 0,0-5 2 15,3-9-3-15,4-7 1 0,0-10 0 16,2-8 2-16,0-5 2 15,4-6-3-15,0-8-2 0,0-2 0 0,-2-5-2 16,-2-6-12-16,2 3-26 0,-2-9-24 16,2-2-25-16,8-6-11 0,4-15-19 15,8-20 0-15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7:48.4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507AA0-CCE3-42CA-8005-662BD1769803}" emma:medium="tactile" emma:mode="ink">
          <msink:context xmlns:msink="http://schemas.microsoft.com/ink/2010/main" type="inkDrawing" rotatedBoundingBox="15554,4278 15689,2031 16073,2054 15938,4302" shapeName="Other">
            <msink:destinationLink direction="with" ref="{BBD9156B-23DF-408D-B2EF-B0F2D9CE2545}"/>
          </msink:context>
        </emma:interpretation>
      </emma:emma>
    </inkml:annotationXML>
    <inkml:trace contextRef="#ctx0" brushRef="#br0">5497 82 633 0,'0'-72'41'0,"2"54"-41"0,0 14 20 16,-2 4 2-16,2 4-22 0,3 14-10 16,2 23-20-16,-1 26 15 0,-2 23 14 15,-4 18 1-15,0 14 3 0,-3 6 1 16,2 2 0-16,1-6-2 0,0-4-2 15,1-8 0-15,2-7 2 0,1-7 3 16,-1-8 1-16,4-4 1 0,-3-13-4 16,-2-3 0-16,-1-4-1 0,-1 0-1 0,-10 3-2 15,-10 4 1-15,-14 5-23 0,-17 1-30 16,-12 1-27-16,-12-8-25 0,-11-27-46 16,8-26-59-16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7:49.1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8EDE72-ABDA-495F-BE77-0F5750DE9E18}" emma:medium="tactile" emma:mode="ink">
          <msink:context xmlns:msink="http://schemas.microsoft.com/ink/2010/main" type="inkDrawing" rotatedBoundingBox="8733,7255 8927,5027 8993,5032 8799,7261" semanticType="callout" shapeName="Other">
            <msink:sourceLink direction="with" ref="{55EC2990-01F7-4CE2-A6DD-FB3377A71520}"/>
          </msink:context>
        </emma:interpretation>
      </emma:emma>
    </inkml:annotationXML>
    <inkml:trace contextRef="#ctx0" brushRef="#br0">-1463 3335 513 0,'-10'-93'17'0,"9"40"-17"0,1 8 14 0,0 4 8 16,1 6-11-16,0 7-3 0,-1 6-6 15,0 5 0-15,-5 4-2 0,0 3 1 16,3 5-1-16,-1 2 0 0,3 3-1 15,0 3 0-15,0 12-7 0,0 13-8 16,0 17 2-16,-2 24 14 0,-2 11-2 16,-5 14 2-16,-1 7 5 0,-3 10 3 15,0 5 5-15,1-3-1 0,1 2-3 0,2-8-2 16,6 1-1-16,0-2-3 0,-1-3-2 16,3 0-1-16,-2-4 1 15,-2-2 0-15,-1-7 0 0,-4-7 1 16,0-2-2-16,-6-9 0 0,1-6-8 15,-1-2-15-15,2-5-11 0,3-11-26 0,11-10-30 16,9-23-23-16,9-20-10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7:49.6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4A0D0B-3926-4767-ADBB-ED58FDF4D694}" emma:medium="tactile" emma:mode="ink">
          <msink:context xmlns:msink="http://schemas.microsoft.com/ink/2010/main" type="inkDrawing" rotatedBoundingBox="9850,6859 10167,5670 11090,5916 10773,7105" hotPoints="11030,6433 10473,6989 9917,6433 10473,5877" semanticType="enclosure" shapeName="Circle"/>
        </emma:interpretation>
      </emma:emma>
    </inkml:annotationXML>
    <inkml:trace contextRef="#ctx0" brushRef="#br0">-198 3686 575 0,'0'0'9'0,"0"0"-3"15,0 0-5-15,0 0-1 0,0 0-23 16,0 0-27-16,0 0-13 0,-73 94 30 15,39-24 33-15,1 14 3 0,4 6-2 16,6 11-1-16,5 8 0 0,12 3 3 16,6-1 4-16,6-10-2 0,14-13 6 15,8-9-4-15,7-16 3 0,7-14 0 16,2-12 11-16,4-11-14 0,3-9 4 16,7-12 6-16,1-7-4 0,9-22 7 15,4-12-2-15,3-15-12 0,2-11 2 16,-4-9-1-16,-6-9-2 0,-10-7 0 0,-14-5-1 15,-10-3 0-15,-13 1 3 0,-8 4 0 16,-12 7 2-16,-5 9 5 0,-18 9 3 16,-15 9-3-16,-16 12-8 0,-18 11-6 15,-20 13-6-15,-10 13-17 16,-2 11-18-16,9 12 8 0,10 6 4 0,15 6-1 16,10 10-28-16,14 7-33 0,15-3-39 15,20-14-19-15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21:32.0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7E6E51-B9A6-4DA4-A7C9-BF1F495F9397}" emma:medium="tactile" emma:mode="ink">
          <msink:context xmlns:msink="http://schemas.microsoft.com/ink/2010/main" type="inkDrawing" rotatedBoundingBox="15241,3386 15396,1464 15451,1469 15296,3391" semanticType="verticalRange" shapeName="Line">
            <msink:sourceLink direction="with" ref="{A1964F57-8179-4664-A74C-C036EEDA27E9}"/>
          </msink:context>
        </emma:interpretation>
      </emma:emma>
    </inkml:annotationXML>
    <inkml:trace contextRef="#ctx0" brushRef="#br0">135 189 361 0,'0'0'0'0,"9"-70"0"0,-3 49 0 0,-2 1 10 16,0 2-5-16,-1 0 2 0,-2 5 7 15,-1-1 7-15,0 7 2 0,0 3 3 16,0 0-2-16,1 4-1 0,0 0-15 15,-1 3-8-15,3 16-9 0,0 17-8 16,-1 25 17-16,-1 25 1 0,-1 22 20 16,-3 22 7-16,-9 11 1 0,-1 7-7 15,-4-1-4-15,-1-3-2 0,-1-12-1 16,1-10-8-16,4-10 8 0,4-14-2 16,1-10-9-16,2-15 1 0,4-8-4 15,-1-9 2-15,1-11-3 0,1-7-1 16,0-6-14-16,0-10-27 0,-1-6-19 15,1-16-23-15,-3-14-52 0,-2-17-85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7:50.1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F4A815-ABEE-431C-B4BC-D68D2FCCE72E}" emma:medium="tactile" emma:mode="ink">
          <msink:context xmlns:msink="http://schemas.microsoft.com/ink/2010/main" type="inkDrawing" rotatedBoundingBox="12252,5602 12419,6982 12346,6991 12179,5611" semanticType="callout" shapeName="Other">
            <msink:sourceLink direction="with" ref="{55EC2990-01F7-4CE2-A6DD-FB3377A71520}"/>
          </msink:context>
        </emma:interpretation>
      </emma:emma>
    </inkml:annotationXML>
    <inkml:trace contextRef="#ctx0" brushRef="#br0">1803 3717 454 0,'-16'-68'22'0,"8"36"-8"0,4 8 6 16,4 5 6-16,0 6-7 0,0 6-8 15,0 4-6-15,0 3 1 0,0 0-6 16,0 0 0-16,0 3-4 0,2 12-8 16,6 15-8-16,2 13 16 0,3 18 4 15,-3 17 4-15,0 9 4 0,-2 14 4 16,-1 5 0-16,-1 6-6 0,0-4-2 16,-1-9 0-16,4-5-2 0,0-9-1 15,1-2-1-15,1-7-2 0,3-6-17 16,3-5-28-16,3-20-54 0,3-30-45 15,-2-25-88-15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7:50.4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20ABAF-663A-4A42-808A-F788C468BDD6}" emma:medium="tactile" emma:mode="ink">
          <msink:context xmlns:msink="http://schemas.microsoft.com/ink/2010/main" type="inkDrawing" rotatedBoundingBox="13981,7241 14209,5302 14368,5321 14140,7260" shapeName="Other"/>
        </emma:interpretation>
      </emma:emma>
    </inkml:annotationXML>
    <inkml:trace contextRef="#ctx0" brushRef="#br0">3923 3353 577 0,'0'0'29'0,"-6"-76"-29"0,6 65 13 0,0 7 0 15,0 4-12-15,0-2-1 16,0 2-13-16,-3 2 2 0,-3 13-3 15,-7 12-1-15,-8 12 13 0,-9 16 2 0,0 15 5 16,-1 13 4-16,2 7 1 0,7 11-2 16,3 9-1-16,7 7-1 0,4 6 0 15,7 3-4-15,1 2-2 0,7 5 0 16,7 0-12-16,-1 8-21 0,-5 12-24 16,-10 4-45-16,-26-19-61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14.0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EF90E3-F2F6-4D7F-BE6B-6C57438A9395}" emma:medium="tactile" emma:mode="ink">
          <msink:context xmlns:msink="http://schemas.microsoft.com/ink/2010/main" type="inkDrawing" rotatedBoundingBox="4932,8386 21994,7711 22016,8280 4954,8955" shapeName="Other">
            <msink:destinationLink direction="with" ref="{90A4A7BB-1B9C-4890-ACB6-8C22FA98E375}"/>
          </msink:context>
        </emma:interpretation>
      </emma:emma>
    </inkml:annotationXML>
    <inkml:trace contextRef="#ctx0" brushRef="#br0">263 1004 185 0,'0'0'7'0,"-81"-49"8"16,48 27 3-16,2 0-5 15,3-1 6-15,3 0 1 0,5 2-6 0,4 2-2 16,5-1-2-16,1 4-4 0,5 2-2 15,2 6-2-15,3-2 3 0,0 6-3 16,8 1-2-16,3 3-2 0,10-3-2 16,1 3 1-16,13 0 3 0,5 0-1 15,11 0 1-15,8 0-2 0,10-4 4 16,8-2 0-16,8-9-1 0,15-3 0 16,8-8 5-16,13-3 0 0,8-2 0 15,11-4 2-15,9-2-5 0,8 4-1 0,4-2 1 16,3 0-2-16,4 7 2 15,1 1 2-15,7 6 3 0,3 4 1 16,4 11-1-16,1 3-6 0,-1 3 3 16,2 13 1-16,6 5-4 0,5-5 5 0,5-1-3 15,4-6-3-15,1-6 1 0,5 0 4 16,4-6 6-16,-1-3-1 0,1 0-9 16,-3 2 1-16,0-1 3 0,0-1-1 15,2 4 3-15,-2-1-3 0,-2 2-5 16,-1 4 8-16,-2-2 3 0,2-2-1 15,0-1-2-15,6-5-3 0,0-4 6 16,4-3 0-16,-3-2 1 0,1 3-4 16,2-4-7-16,2 2 5 0,9-3 0 0,-1 2 2 15,1 1 7-15,-5 6-6 16,-2 1-9-16,6 3 4 0,0-7 3 16,6 0 2-16,-3 1-6 0,-7 3 3 15,4 2 2-15,-3 2 1 0,0 3-2 16,-3 2-4-16,3 2 11 0,3 0-4 0,9-1 0 15,18-9 0-15,7 0-10 0,-4-1 9 16,1 2 17-16,-14 7-25 0,-1-1 1 16,-5 3-2-16,-6-3 6 0,-9 3-1 15,-1 0-5-15,-5 3-6 0,-4 0 6 16,-5 1 6-16,-11 1-6 0,-6 0 0 16,-15 5 0-16,-19 0 1 0,-14 2 2 15,-18 7 2-15,-22-3-4 0,-8 0-1 16,-17 4-5-16,-15-2 4 0,-13-2 1 15,-17 1-3-15,-11-4-17 0,-13-5-14 16,-11-2-24-16,-32 8-14 0,-35 15-21 16,-50 11 31-16,-38 5-83 0,-30-13-131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15.1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407534-F00D-4171-AA6E-62C4505C837D}" emma:medium="tactile" emma:mode="ink">
          <msink:context xmlns:msink="http://schemas.microsoft.com/ink/2010/main" type="inkDrawing" rotatedBoundingBox="16803,9264 17380,9103 17389,9138 16812,9298" shapeName="Other"/>
        </emma:interpretation>
      </emma:emma>
    </inkml:annotationXML>
    <inkml:trace contextRef="#ctx0" brushRef="#br0">5950-1029 565 0,'0'0'0'0,"128"-2"-69"16,-25-23 69-16,14-9-5 0,5-5-42 15,-14-19-120-15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14.9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1EB046-03A7-48A3-A7C7-2C20BEDF5D36}" emma:medium="tactile" emma:mode="ink">
          <msink:context xmlns:msink="http://schemas.microsoft.com/ink/2010/main" type="inkDrawing" rotatedBoundingBox="14261,9547 14632,9500 14643,9583 14271,9630" shapeName="Other"/>
        </emma:interpretation>
      </emma:emma>
    </inkml:annotationXML>
    <inkml:trace contextRef="#ctx0" brushRef="#br0">3408-745 706 0,'0'0'1'15,"0"0"-2"-15,38 67-98 0,24-67 18 16,26-7 3-16,10-27-11 0,-9-14-129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14.4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A19F51-E22C-431E-8510-EDF040E0B63E}" emma:medium="tactile" emma:mode="ink">
          <msink:context xmlns:msink="http://schemas.microsoft.com/ink/2010/main" type="writingRegion" rotatedBoundingBox="9249,9838 9330,9838 9330,9924 9249,9924"/>
        </emma:interpretation>
      </emma:emma>
    </inkml:annotationXML>
    <inkml:traceGroup>
      <inkml:annotationXML>
        <emma:emma xmlns:emma="http://www.w3.org/2003/04/emma" version="1.0">
          <emma:interpretation id="{21002B54-3C47-4397-8467-E6C825CCCB59}" emma:medium="tactile" emma:mode="ink">
            <msink:context xmlns:msink="http://schemas.microsoft.com/ink/2010/main" type="paragraph" rotatedBoundingBox="9249,9838 9330,9838 9330,9924 9249,99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C800E6-2F38-4728-8855-908C77F85BD1}" emma:medium="tactile" emma:mode="ink">
              <msink:context xmlns:msink="http://schemas.microsoft.com/ink/2010/main" type="line" rotatedBoundingBox="9249,9838 9330,9838 9330,9924 9249,9924"/>
            </emma:interpretation>
          </emma:emma>
        </inkml:annotationXML>
        <inkml:traceGroup>
          <inkml:annotationXML>
            <emma:emma xmlns:emma="http://www.w3.org/2003/04/emma" version="1.0">
              <emma:interpretation id="{B5FFC878-C3B8-4ECC-9794-B2515D97FEA7}" emma:medium="tactile" emma:mode="ink">
                <msink:context xmlns:msink="http://schemas.microsoft.com/ink/2010/main" type="inkWord" rotatedBoundingBox="9249,9838 9330,9838 9330,9924 9249,9924"/>
              </emma:interpretation>
            </emma:emma>
          </inkml:annotationXML>
          <inkml:trace contextRef="#ctx0" brushRef="#br0">0 0 707 0,'0'0'2'16,"0"0"0"-16,0 0-2 15,0 0-22-15,0 0-124 0,19 65-64 16,16-49 174-16,-8-11-82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14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E0B103-64A0-4FA9-89D3-670FCE7D5FCA}" emma:medium="tactile" emma:mode="ink">
          <msink:context xmlns:msink="http://schemas.microsoft.com/ink/2010/main" type="inkDrawing" rotatedBoundingBox="12422,10008 12615,10005 12616,10062 12422,10064" shapeName="Other"/>
        </emma:interpretation>
      </emma:emma>
    </inkml:annotationXML>
    <inkml:trace contextRef="#ctx0" brushRef="#br0">1569-285 619 0,'0'0'0'0,"0"0"-9"16,0 0-63-16,75 56-30 0,-14-76 16 16,-3-16-40-16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14.6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A4A7BB-1B9C-4890-ACB6-8C22FA98E375}" emma:medium="tactile" emma:mode="ink">
          <msink:context xmlns:msink="http://schemas.microsoft.com/ink/2010/main" type="inkDrawing" rotatedBoundingBox="10853,10293 11018,10311 11011,10373 10845,10355" semanticType="callout" shapeName="Other">
            <msink:sourceLink direction="with" ref="{D0EF90E3-F2F6-4D7F-BE6B-6C57438A9395}"/>
            <msink:sourceLink direction="with" ref="{8F6B67E0-42D1-4873-902D-6C87B3853B13}"/>
          </msink:context>
        </emma:interpretation>
      </emma:emma>
    </inkml:annotationXML>
    <inkml:trace contextRef="#ctx0" brushRef="#br0">0 0 522 0,'0'0'0'0,"28"66"-85"0,11-63-91 16,13-13 139-16,-7-17-93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25.1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8D04C8-A137-412F-95A6-50224EB25ADF}" emma:medium="tactile" emma:mode="ink">
          <msink:context xmlns:msink="http://schemas.microsoft.com/ink/2010/main" type="inkDrawing" rotatedBoundingBox="9407,11498 9420,13678 9309,13678 9296,11499" semanticType="callout" shapeName="Other">
            <msink:sourceLink direction="with" ref="{8F6B67E0-42D1-4873-902D-6C87B3853B13}"/>
            <msink:sourceLink direction="with" ref="{E2BE2025-A8F7-4EE7-8128-F3A6BBB62933}"/>
          </msink:context>
        </emma:interpretation>
      </emma:emma>
    </inkml:annotationXML>
    <inkml:trace contextRef="#ctx0" brushRef="#br0">57 493 238 0,'0'0'7'0,"0"0"9"0,-4-90 11 16,0 51-6-16,-1 1-10 0,1 0-1 15,-5-3 2-15,2 5-1 0,0-2 1 16,0 4 4-16,2 3 7 0,2 3 2 16,1 0-2-16,2 7 0 0,0 4-1 15,0 9-3-15,1 2-4 0,0 6-2 0,3 0-9 16,2 13-4-16,5 10-6 16,-1 17 6-16,0 22 2 0,-5 27 3 15,-2 25-2-15,-3 24 0 0,-2 11 0 16,-4 12 0-16,1-6-2 0,-3-4 3 15,2-14 2-15,2-18 6 0,1-18-1 0,-2-18 0 16,4-10 6-16,0-12-11 0,1-4-4 16,-1-1-1-16,-1-3 0 15,2 0 0-15,0-1-1 0,0-1-9 0,4-1-15 16,6-2-20-16,6-6-17 0,5-11-32 16,5-14-23-16,9-17-26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25.5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6B67E0-42D1-4873-902D-6C87B3853B13}" emma:medium="tactile" emma:mode="ink">
          <msink:context xmlns:msink="http://schemas.microsoft.com/ink/2010/main" type="inkDrawing" rotatedBoundingBox="10725,13198 10729,11834 11370,11836 11365,13200" semanticType="enclosure" shapeName="Other">
            <msink:destinationLink direction="with" ref="{E38D04C8-A137-412F-95A6-50224EB25ADF}"/>
            <msink:destinationLink direction="with" ref="{90A4A7BB-1B9C-4890-ACB6-8C22FA98E375}"/>
            <msink:destinationLink direction="with" ref="{136261C0-6A38-43A1-88A7-BC2E7933395C}"/>
          </msink:context>
        </emma:interpretation>
      </emma:emma>
    </inkml:annotationXML>
    <inkml:trace contextRef="#ctx0" brushRef="#br0">464 265 459 0,'-19'-82'6'0,"1"39"-6"15,-1 8 6-15,-4 1-2 0,-5 7-4 16,-2 5-6-16,-3 8 6 0,3 6 1 16,1 8 5-16,2 4-1 0,2 14 4 15,-4 20-2-15,-2 18-7 0,-2 23 0 16,2 22 4-16,5 11-1 0,4 13 2 16,12 1-1-16,9 1 1 0,4-10 0 15,17-14 1-15,5-13-6 0,4-18 1 16,4-11-1-16,6-15 0 0,0-10 1 15,0-11 2-15,3-9 4 0,-1-6 1 16,1-7 1-16,-1-4-2 0,-2-13 1 16,2-12 2-16,-3-17 6 0,-1-14 5 0,-5-17 2 15,-6-19-2-15,-6-16 0 0,-9-14-4 16,-7-6-10-16,-5 3-6 0,-11 9-1 16,-10 13 2-16,-3 10 1 0,-3 14-3 15,-6 17-3-15,1 15-5 0,-3 18-3 16,-7 11-8-16,-6 17-28 0,1 4-4 15,7 15-38-15,15 7-21 0,19-2 14 16,15-10-6-16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21:38.1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182B3E-0DC7-479A-8ACE-3C9A93BC864E}" emma:medium="tactile" emma:mode="ink">
          <msink:context xmlns:msink="http://schemas.microsoft.com/ink/2010/main" type="inkDrawing" rotatedBoundingBox="303,1132 3127,771 3142,886 318,1247" shapeName="Other"/>
        </emma:interpretation>
      </emma:emma>
    </inkml:annotationXML>
    <inkml:trace contextRef="#ctx0" brushRef="#br0">-14921-297 284 0,'0'0'62'0,"0"0"-53"0,0 0 13 0,0 0 8 15,0 0-14-15,0 0-4 0,-18-12-4 16,18 12-4-16,0 0-4 0,5 0-2 15,8 0-6-15,9 1 0 0,9 3 8 16,13-2 3-16,10-2-1 0,15-2-2 16,5-6 0-16,16-2 3 0,7-4 0 15,12 1 4-15,8-5 3 0,8 3 6 16,2-1-3-16,4 5-2 0,0 0 2 16,-4 4-1-16,-1-1-5 0,-2-2-5 15,-6 1 5-15,-5 1 0 0,-11 1 1 0,-13-2-4 16,-9-1 0-16,-11-5 0 15,-7 1-2-15,-3-5 6 0,2-1 2 16,1-4-1-16,0 0-6 0,6 0-1 16,-7 0-2-16,-3 6 0 0,-8 5-2 0,-8 9-16 15,-10 5-22-15,-13 11-55 0,-17-1-55 16,-9-4-90-16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26.0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6261C0-6A38-43A1-88A7-BC2E7933395C}" emma:medium="tactile" emma:mode="ink">
          <msink:context xmlns:msink="http://schemas.microsoft.com/ink/2010/main" type="inkDrawing" rotatedBoundingBox="12708,13596 12797,11929 12958,11938 12870,13604" semanticType="callout" shapeName="Other">
            <msink:sourceLink direction="with" ref="{8F6B67E0-42D1-4873-902D-6C87B3853B13}"/>
            <msink:sourceLink direction="with" ref="{E2BE2025-A8F7-4EE7-8128-F3A6BBB62933}"/>
          </msink:context>
        </emma:interpretation>
      </emma:emma>
    </inkml:annotationXML>
    <inkml:trace contextRef="#ctx0" brushRef="#br0">145 0 566 0,'0'0'0'15,"0"0"0"-15,0 0 5 16,0 0 16-16,0 0-21 0,0 0-4 0,0 0-3 15,0 0-4-15,-20 4 2 0,20 40 2 16,0 23 7-16,0 22 13 0,-7 12 0 16,-2 16 9-16,-5 12-9 0,3 11-1 15,-6 14-7-15,1 1 3 0,-3-11-6 16,4-17-1-16,3-24 0 0,7-21-1 16,5-16-6-16,4-11-16 0,12-9-20 15,9-15-18-15,8-17-40 0,5-27-34 16,-1-24-46-16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26.3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E689E1-67B1-4A4F-8A7D-2B1631B4C952}" emma:medium="tactile" emma:mode="ink">
          <msink:context xmlns:msink="http://schemas.microsoft.com/ink/2010/main" type="inkDrawing" rotatedBoundingBox="15028,13783 15205,11302 15291,11309 15113,13789" shapeName="Other"/>
        </emma:interpretation>
      </emma:emma>
    </inkml:annotationXML>
    <inkml:trace contextRef="#ctx0" brushRef="#br0">213 0 610 0,'0'0'21'0,"0"0"-21"0,0 0 10 16,0 0-10-16,0 0-4 0,0 0-8 15,-34 101 11-15,13-6 1 0,-4 29 11 0,3 14-1 16,4 8 0-16,2 7-4 0,2 6-1 15,1 7-4-15,2 10 0 0,6 11-2 16,-1 4-10-16,4 2-23 0,-1-2-21 16,-2-7-33-16,-1-27-50 0,-6-40-52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27.0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BE2025-A8F7-4EE7-8128-F3A6BBB62933}" emma:medium="tactile" emma:mode="ink">
          <msink:context xmlns:msink="http://schemas.microsoft.com/ink/2010/main" type="inkDrawing" rotatedBoundingBox="5650,15015 19234,14778 19242,15217 5658,15454" shapeName="Other">
            <msink:destinationLink direction="with" ref="{136261C0-6A38-43A1-88A7-BC2E7933395C}"/>
            <msink:destinationLink direction="with" ref="{E38D04C8-A137-412F-95A6-50224EB25ADF}"/>
          </msink:context>
        </emma:interpretation>
      </emma:emma>
    </inkml:annotationXML>
    <inkml:trace contextRef="#ctx0" brushRef="#br0">936 469 318 0,'-164'-11'10'0,"14"6"-10"0,15 0 24 16,16-3-7-16,21 0 16 0,19-3-15 0,16-3 1 15,16 2 0-15,16-2 4 0,8 5 3 16,9 5-11-16,5 1-3 0,6 3-5 16,2 0-6-16,1 0-1 0,0 0-5 15,0 0-2-15,13 4-10 16,7 4-11-16,13 4 20 0,10 1 6 0,11 5 1 15,11-1 1-15,12-1 0 0,14-9 2 16,18-5-1-16,17-4 5 0,16-10-2 16,20-6 11-16,12-6-5 0,23-6-7 15,23-3 2-15,17-8 3 0,17 3-7 16,17 5 4-16,13 3-3 0,18 5 3 16,10 5-5-16,17 2 1 0,12 6-1 15,11-1 3-15,18-2 0 0,9-4-1 16,10-1 4-16,10 2-4 0,6 3 4 0,2 6 7 15,7 4-9-15,-5 2 10 0,1 3 3 16,1 0-6-16,2 0 13 16,2-4-5-16,-8 1-7 0,-12 1 12 0,-15 2-24 15,-15 2 5-15,-15 8-3 0,-13 8 0 16,-19 2-2-16,-23 0 2 0,-25 5-2 16,-26 1 0-16,-23 1 2 0,-27 3 2 15,-23-4-4-15,-17-2-5 0,-21-2-1 16,-23-2-13-16,-21-1-4 0,-25-3-4 15,-23-5-6-15,-21-3-9 0,-20-3-29 16,-24 0-30-16,-35-5-22 0,-30 0-20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58:27.4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AC3CF8-7B49-4841-93CE-26D2FE0C2D1B}" emma:medium="tactile" emma:mode="ink">
          <msink:context xmlns:msink="http://schemas.microsoft.com/ink/2010/main" type="writingRegion" rotatedBoundingBox="9552,16791 13595,16349 13628,16657 9586,17100"/>
        </emma:interpretation>
      </emma:emma>
    </inkml:annotationXML>
    <inkml:traceGroup>
      <inkml:annotationXML>
        <emma:emma xmlns:emma="http://www.w3.org/2003/04/emma" version="1.0">
          <emma:interpretation id="{61651019-30E1-400B-AA00-BFB2696B6855}" emma:medium="tactile" emma:mode="ink">
            <msink:context xmlns:msink="http://schemas.microsoft.com/ink/2010/main" type="paragraph" rotatedBoundingBox="9552,16791 13595,16349 13628,16657 9586,17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AB80AC-B59D-47DE-9338-2B6755CCC18D}" emma:medium="tactile" emma:mode="ink">
              <msink:context xmlns:msink="http://schemas.microsoft.com/ink/2010/main" type="line" rotatedBoundingBox="9552,16791 13595,16349 13628,16657 9586,17100"/>
            </emma:interpretation>
          </emma:emma>
        </inkml:annotationXML>
        <inkml:traceGroup>
          <inkml:annotationXML>
            <emma:emma xmlns:emma="http://www.w3.org/2003/04/emma" version="1.0">
              <emma:interpretation id="{C329C801-3AC8-4D88-8059-C1FCD669CD10}" emma:medium="tactile" emma:mode="ink">
                <msink:context xmlns:msink="http://schemas.microsoft.com/ink/2010/main" type="inkWord" rotatedBoundingBox="9568,16934 9710,16919 9720,17013 9578,17029"/>
              </emma:interpretation>
            </emma:emma>
          </inkml:annotationXML>
          <inkml:trace contextRef="#ctx0" brushRef="#br0">130 30 654 0,'-73'74'0'0,"33"-74"-38"15,23-1-45-15,18-5 78 0,30-11-36 16,17-18-120-16,4-10 20 0</inkml:trace>
        </inkml:traceGroup>
        <inkml:traceGroup>
          <inkml:annotationXML>
            <emma:emma xmlns:emma="http://www.w3.org/2003/04/emma" version="1.0">
              <emma:interpretation id="{E6291C36-C0EE-4278-9449-5705C50EA300}" emma:medium="tactile" emma:mode="ink">
                <msink:context xmlns:msink="http://schemas.microsoft.com/ink/2010/main" type="inkWord" rotatedBoundingBox="11484,16801 11968,16749 11977,16838 11494,16891"/>
              </emma:interpretation>
            </emma:emma>
          </inkml:annotationXML>
          <inkml:trace contextRef="#ctx0" brushRef="#br0" timeOffset="146.603">1909-92 426 0,'0'0'0'0,"77"51"-43"16,-6-53 6-16,24-24 6 0,20-19-29 15,8-11-40-15</inkml:trace>
        </inkml:traceGroup>
        <inkml:traceGroup>
          <inkml:annotationXML>
            <emma:emma xmlns:emma="http://www.w3.org/2003/04/emma" version="1.0">
              <emma:interpretation id="{B562AAB4-87AE-4C34-9705-9F79FD9ED1BF}" emma:medium="tactile" emma:mode="ink">
                <msink:context xmlns:msink="http://schemas.microsoft.com/ink/2010/main" type="inkWord" rotatedBoundingBox="13275,16383 13595,16348 13627,16644 13308,16679"/>
              </emma:interpretation>
            </emma:emma>
          </inkml:annotationXML>
          <inkml:trace contextRef="#ctx0" brushRef="#br0" timeOffset="261.685">3737-305 675 0,'-7'65'2'16,"8"-65"-4"-16,32-24-68 0,33-37-6 16,26-49-57-16,3-25-62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21:37.4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E6AE21-854C-4D65-B2D1-A16F128B28C9}" emma:medium="tactile" emma:mode="ink">
          <msink:context xmlns:msink="http://schemas.microsoft.com/ink/2010/main" type="inkDrawing" rotatedBoundingBox="853,4996 3569,475 5791,1810 3075,6331" semanticType="callout" shapeName="Other">
            <msink:sourceLink direction="with" ref="{3245E253-5944-45E2-BDD7-0F0DC6D99986}"/>
          </msink:context>
        </emma:interpretation>
      </emma:emma>
    </inkml:annotationXML>
    <inkml:trace contextRef="#ctx0" brushRef="#br0">-11523-405 396 0,'0'0'9'0,"0"0"-9"0,0 0 12 16,0 0 0-16,-69-50-4 0,66 48 2 16,3-2 3-16,0 0 3 0,0 4-1 15,0-1-11-15,7-1-4 0,5-2 0 16,11-2-10-16,18-4 10 0,15-5 1 15,8 1 0-15,4 1 1 0,-1-1 1 16,-8 3-3-16,-7 0-1 0,-12 4 1 16,-10 2 1-16,-5 1-1 0,-9 4 1 15,-4-1-1-15,-4 1 0 0,3 0-2 16,-1 3 0-16,-3 4 0 0,2 3 1 0,-4-2 0 16,3 3 0-16,-3 3 0 0,2-1 1 15,-2 5 0-15,1 3-2 0,2 5 2 16,-1 9 0-16,3 11 4 0,1 10-1 15,-1 18 7-15,-3 12 2 16,1 13-1-16,0 17-1 0,-6 13 3 0,-1 19-1 16,-1 9 0-16,-2 7-5 0,-4 6 4 15,2-1-3-15,0-8-2 0,4-1 1 16,0-10-1-16,2-11-2 0,2-11-1 16,5-13 2-16,0-12 0 0,1-8-1 15,0-5 5-15,-1-10 3 0,-2-11-1 16,-1-2-4-16,2-12 2 0,-7-7-4 15,0-9-2-15,-1-8 0 0,0-2-3 16,-1-11 0-16,-2-3 0 0,-2 4 1 0,0-6-1 16,-1 0 0-16,-3 0 1 0,-2-1 0 15,-7 3 1-15,-5 4-1 0,-9 3 1 16,-11 1-1-16,-6 3 3 16,-9 2-4-16,-6-3 1 0,-7 6 0 0,-9-4 1 15,-1 4-1-15,-7 1 1 0,-10 2-2 16,-10-2 0-16,-11 6 3 0,-9 2-3 15,-8-4-4-15,-9 1 3 0,-8-3 1 16,-3 0 1-16,-6 0 0 0,4-3 1 16,2-1 0-16,6-1-2 0,5 0 0 15,7-2 0-15,9-4 1 0,7-2 0 16,7-5 1-16,11-4 1 0,13-1 0 0,6 0-3 16,13-5-1-16,9-2-1 0,10 3 1 15,12-2 0-15,6-2 1 16,5 0-11-16,9-1-9 0,5 0-14 15,10-2-9-15,6 0-5 0,1 2-22 16,17-2-40-16,6-6-66 0,6-12-15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22:38.4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F5269B-A348-49E3-A2F4-2B80F2A07F38}" emma:medium="tactile" emma:mode="ink">
          <msink:context xmlns:msink="http://schemas.microsoft.com/ink/2010/main" type="inkDrawing" rotatedBoundingBox="11570,18430 11572,14511 12785,14512 12783,18431" semanticType="verticalRange" shapeName="Other">
            <msink:sourceLink direction="with" ref="{1C4FF6CB-CA38-4260-8F6B-81E670076A5C}"/>
            <msink:sourceLink direction="with" ref="{F58F8898-7006-4BE7-9953-96F8E403A11E}"/>
          </msink:context>
        </emma:interpretation>
      </emma:emma>
    </inkml:annotationXML>
    <inkml:trace contextRef="#ctx0" brushRef="#br0">301 689 554 0,'-48'-75'4'16,"9"17"-5"-16,6 5 1 0,11 1 0 15,6 0-3-15,6 6-1 0,5 2-9 0,5 4-6 16,0 6 19-16,3 2 0 15,6 4 7-15,4 2 8 0,5 0-1 0,7 3-2 16,8-1-4-16,11 3-7 16,6 1 1-16,12 3-2 0,-1 6 1 15,0 6-1-15,2 3 1 0,1 2 1 0,1 10 0 16,0 4-4-16,-4 6 2 0,-2 6-2 16,-4 4 2-16,-4 0 0 0,-8 2-1 15,-3 5-1-15,-6-2-2 0,-6 3 0 16,-6 1 0-16,-6 3 1 0,-8 2 0 15,-7 3-1-15,-5 3-1 0,-15 4 4 16,-11 7 1-16,-12 7 0 0,-12 1 2 16,-8 8 1-16,-7 0 2 0,1 0 3 15,6-2-8-15,8-8 3 0,11-7 1 16,6-5 1-16,7-7-3 0,10-4 1 16,5-7-2-16,8-5-1 0,6-6-1 15,1-4-1-15,4-1-2 0,7-5 2 0,5 0-4 16,4-1 6-16,8 2-1 0,3-5 1 15,4-1 1-15,3-2 0 0,0 2 0 16,-1 0 1-16,0-1-2 0,-2 0 3 16,-7 0-1-16,-4 1-1 0,-5 3 0 15,-8-2-1-15,-4 2-1 0,-5 3-2 16,-2 8 0-16,-10 3-4 0,-10 9 3 16,-11 6 4-16,-6 5 3 0,-5 4 1 15,-2 2-3-15,0-3 4 0,4 1 0 16,2-2 0-16,7 0-2 0,7-2 3 15,7 2-5-15,8-1 0 0,9 1-1 16,4-1-2-16,12-3 2 0,8-2 0 16,6-1 0-16,7-2 0 0,5 0 2 15,5-1-2-15,5 3 2 0,1 1-2 0,-1 0 2 16,-1 7 2-16,-2 5-2 0,-3 5 0 16,-7 7-2-16,-4 2 0 0,-12 1-1 15,-11-2 2-15,-10-1 0 16,-6-4-1-16,-18-3-1 0,-12 2 0 0,-15 4 1 15,-14-1 6-15,-7-6 0 0,1-12 5 16,-2-7-1-16,0-5 2 0,1-7 7 16,-10 2-4-16,1-11-7 0,5-8-1 15,2-7-4-15,4-8-3 0,7-9 0 16,4-6-6-16,6-5-5 0,4-7-13 16,7-2-9-16,10-1 0 0,7 0-10 15,15 5-31-15,11-1-3 0,20-7-18 0,2-3-69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34:56.0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965BE4-AF43-48B1-91E6-2C3071D0E095}" emma:medium="tactile" emma:mode="ink">
          <msink:context xmlns:msink="http://schemas.microsoft.com/ink/2010/main" type="inkDrawing" rotatedBoundingBox="20889,17890 27069,17307 27090,17526 20910,18109" semanticType="underline" shapeName="Other">
            <msink:sourceLink direction="with" ref="{0D8DAF6E-90A9-4F1B-B717-CF837179357E}"/>
            <msink:sourceLink direction="with" ref="{438273E5-5D79-436F-B951-AC40C3F84289}"/>
            <msink:sourceLink direction="with" ref="{92CB1DE7-FA06-4DCD-A0FC-13D957F1E286}"/>
          </msink:context>
        </emma:interpretation>
      </emma:emma>
    </inkml:annotationXML>
    <inkml:trace contextRef="#ctx0" brushRef="#br0">6 654 377 0,'0'0'30'0,"0"0"-30"0,0 0-13 15,-6 11 5-15,6-11 2 16,0 0 6-16,0 0 4 0,0 0-4 16,0-1-8-16,0-2-4 0,3 3 3 15,1-3 9-15,2-1 2 0,4 0 1 0,8 0-3 16,5 1-1-16,8 1-1 0,4 2 0 15,3 0-1-15,6 3 1 0,-1-1 1 16,1 0 1-16,5-2-2 0,0 0 2 16,0-4-2-16,4-2 2 0,-1 4 2 15,2-2-2-15,4 1 1 0,2 0-1 16,2-2-1-16,2 2 1 0,6-1 0 16,0-1 1-16,4 0 3 0,-2-5-4 15,6 2 4-15,-1-2 0 0,-2 1 0 16,0 4 0-16,-1 0-3 0,-4 1-1 15,-4 2 0-15,-1 1-2 0,-2-1 2 16,0-2 0-16,3 1 0 0,2-1 0 16,5 0 0-16,4-3 0 0,4 2 1 0,3-1-1 15,1 3 0-15,1-4 2 16,1-3-1-16,1 0 0 0,0-2-1 0,0-1 0 16,1 0-4-16,-3 2 3 15,2 4-3-15,-1 1-2 0,-1 2 5 0,-2 1 1 16,-3 3 1-16,0 0 2 0,-5 0 2 15,-1 1 1-15,-3 2 2 0,-2-3-1 16,-2 0 1-16,-2-3 2 0,5-4 0 16,0-2 2-16,2 1-4 0,-2 0-6 15,0-1 0-15,-2-2 0 0,-4-1 1 16,-1 3-1-16,-2-1 5 0,-1 0 1 16,3 4 3-16,-2-4-2 0,2-1-2 15,-1 1 3-15,3-1 0 0,-2 3-2 16,0 1-3-16,0-4-4 0,-3 0 3 15,2-3 0-15,-1 1-2 0,-1-1 2 16,0-2 2-16,-5 1 1 0,-1 1 0 16,-2 3 0-16,-2 2 1 0,0 0-3 15,-3 2 3-15,2-2 5 0,-2 1-1 0,2 1 2 16,1 1 1-16,-5 2-5 0,-7 2-1 16,-8-1 5-16,-6 3-6 0,-2 0 1 15,0 0 2-15,-3 0-6 0,-5 1-2 16,-4 0 0-16,-4 0-2 0,-3 1-1 15,0-2 0-15,-3 0-1 0,-1 0-4 16,0 0-8-16,0 0-12 0,-4 0-11 16,-15-9-9-16,-20-6-15 0,-21-12-43 0,-5-5-55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30:08.2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5F38A9-4044-4768-BBB8-D68D034A7A2F}" emma:medium="tactile" emma:mode="ink">
          <msink:context xmlns:msink="http://schemas.microsoft.com/ink/2010/main" type="writingRegion" rotatedBoundingBox="1583,2030 28715,-56 30027,17014 2896,19100"/>
        </emma:interpretation>
      </emma:emma>
    </inkml:annotationXML>
    <inkml:traceGroup>
      <inkml:annotationXML>
        <emma:emma xmlns:emma="http://www.w3.org/2003/04/emma" version="1.0">
          <emma:interpretation id="{6B8E492A-F689-4BFB-9B4B-90F8BBB1A2C8}" emma:medium="tactile" emma:mode="ink">
            <msink:context xmlns:msink="http://schemas.microsoft.com/ink/2010/main" type="paragraph" rotatedBoundingBox="3869,1847 17298,986 17432,3078 4003,39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DB44F3D-3176-43E5-9572-2AD457BD327B}" emma:medium="tactile" emma:mode="ink">
              <msink:context xmlns:msink="http://schemas.microsoft.com/ink/2010/main" type="line" rotatedBoundingBox="3869,1847 17298,986 17432,3078 4003,3939"/>
            </emma:interpretation>
          </emma:emma>
        </inkml:annotationXML>
        <inkml:traceGroup>
          <inkml:annotationXML>
            <emma:emma xmlns:emma="http://www.w3.org/2003/04/emma" version="1.0">
              <emma:interpretation id="{C6E5DB0A-C724-4861-90AA-63D096B2BFB4}" emma:medium="tactile" emma:mode="ink">
                <msink:context xmlns:msink="http://schemas.microsoft.com/ink/2010/main" type="inkWord" rotatedBoundingBox="3869,1847 8724,1535 8857,3606 4002,3917"/>
              </emma:interpretation>
            </emma:emma>
          </inkml:annotationXML>
          <inkml:trace contextRef="#ctx0" brushRef="#br0">2917 926 536 0,'0'0'9'0,"-2"-75"-9"0,4 55 9 16,2 7-1-16,-1 1-5 0,-3 1-3 16,0 2 0-16,-3 2-7 0,-4 3-9 15,-7-2-8-15,-9 4-3 0,-7 2-12 16,-5 8-6-16,-11 9 30 0,-2 1 15 16,-7 3 2-16,0 5 1 0,-1-1 1 15,-2 4 0-15,-2-1 5 0,1 2-2 16,-2 2 2-16,5-4-3 0,3 0 2 15,6-7 1-15,6-5-3 0,9-1 1 16,8-5-3-16,8-3 0 0,6-4-2 16,6 0-2-16,2-3-1 0,2 0 1 15,0 0-2-15,0 0-3 0,3 2 0 16,6 9-2-16,6 0 7 0,7 7 21 0,7 3-1 16,8 10-5-16,7 5-2 15,9 0-2-15,4 7 2 0,6 2-6 0,2 0-2 16,7 1-5-16,0-6 1 15,-2 0 3-15,3-3-3 0,-9-2 0 0,-5-7-2 16,-6 3 0-16,-6-7-9 0,-6-2-13 16,0-5-35-16,-4 0-21 0,-3-9-25 15,-8-8-44-15</inkml:trace>
          <inkml:trace contextRef="#ctx0" brushRef="#br0" timeOffset="-724.511">2286 1341 333 0,'0'0'0'0,"0"0"9"16,0 0 17-16,0 0-8 0,0 0-4 0,0 0 9 15,0 0 6-15,0 0-8 0,-15 0-13 16,19 0-8-16,4-3-3 0,8 3-2 16,13 0 5-16,15-4 10 0,14 1 5 15,11-3 0-15,12-1-2 0,12-4 1 16,8 0-3-16,11-3-3 16,5-3 6-16,5 0-1 0,6 0 0 0,8-1-1 15,0 5-8-15,1-5 1 0,-3 6-1 16,-3-1 1-16,-7 3-4 0,-8-1 1 15,-8 1 1-15,-12 3-2 0,-8 2-1 16,-13 0-4-16,-7 1 4 0,-14 1 0 16,-8 1 0-16,-10 0-5 0,-8 1-8 15,-11-2-13-15,-6 3-8 0,-9-3-20 16,-3-3-50-16,-14-5-18 0,-4-3-40 0</inkml:trace>
          <inkml:trace contextRef="#ctx0" brushRef="#br0" timeOffset="-1239.375">-58 1418 466 0,'0'0'10'0,"0"0"-5"15,0 0 17-15,0 0-18 0,0 0-4 0,0 0-12 16,0 0 6-16,71 0 6 0,-3-10 2 16,17-8 3-16,15-7-5 0,14-2-23 15,0-8-47-15,-5-4-57 0,-18-2-45 16</inkml:trace>
          <inkml:trace contextRef="#ctx0" brushRef="#br0" timeOffset="-1454.028">444 298 345 0,'0'0'18'0,"0"-65"-18"0,0 51 17 0,0 3 13 15,-1 2-11-15,0 1-10 0,-2 4 2 16,3 4-2-16,-1 0-9 0,0 0 0 16,-3 4-5-16,1 14-5 0,-5 12 3 15,-5 23 3-15,-5 17 4 0,-2 16 4 16,-3 15 5-16,-3 16 2 0,-3 12-3 16,-7 12 1-16,2 5 6 0,-3 2 0 15,3-8-9-15,2-6-2 0,5-16-2 16,3-17 1-16,4-8 1 0,3-15-3 15,5-17-1-15,4-9 3 0,0-14-3 16,7-13-1-16,0-10-3 0,1-7-5 16,0-6-2-16,0-5-1 0,-2-19 12 15,2-18 3-15,0-30-3 0,2-21-25 0,7-20 2 16,2-17 5-16,3-5 14 0,3-8 4 16,4 4 0-16,2 3 7 0,5 5 10 15,0 8-5-15,1 2-1 0,2 8 1 16,-2 7-3-16,3 5-4 0,-3 7-3 15,-2 11 4-15,-3 8-1 0,-6 18 0 16,0 13 3-16,-8 17 8 0,-2 8 0 16,-5 6-7-16,1 8-2 0,0 0-6 15,2 6-1-15,8 8-9 0,9 11 0 16,8 8 6-16,2 15-1 0,4 10 4 16,5 12 0-16,1 10 4 0,3 5-3 15,-3 9 2-15,2 7-1 0,-3 6 2 16,-3 3-2-16,-5 4-1 0,-3 11 7 15,-7 3-3-15,-6-2-1 0,-5-4 2 0,-3-9-2 16,-3-13 1-16,2-10-3 0,-4-12 1 16,0-12 2-16,-1-10-3 15,-4-5 0-15,0-10 0 0,0-6-2 16,0-9-3-16,0-9-16 0,0-6-8 0,-5-8-22 16,-2-10-14-16,-4-18 6 0,-1-15-71 15,0-5-127-15</inkml:trace>
        </inkml:traceGroup>
        <inkml:traceGroup>
          <inkml:annotationXML>
            <emma:emma xmlns:emma="http://www.w3.org/2003/04/emma" version="1.0">
              <emma:interpretation id="{C7B8087C-A5D5-459D-98DF-ACDFE5A81F91}" emma:medium="tactile" emma:mode="ink">
                <msink:context xmlns:msink="http://schemas.microsoft.com/ink/2010/main" type="inkWord" rotatedBoundingBox="10952,1870 15515,1577 15619,3194 11056,3487"/>
              </emma:interpretation>
            </emma:emma>
          </inkml:annotationXML>
          <inkml:trace contextRef="#ctx0" brushRef="#br0" timeOffset="781.554">7613 476 460 0,'0'0'0'0,"-12"-91"-4"15,7 56 4-15,2 2 18 0,1 4-12 16,-3-2-2-16,-3 7-3 0,-2 0-1 16,0 5-4-16,-2 3-2 0,-2 5-1 15,2 1-2-15,-6 10 0 0,-2 0-5 16,-8 14 14-16,-7 13 0 0,-7 12 0 16,-7 13 0-16,-2 10 8 0,-1 9-2 0,1 12 8 15,2 7-1-15,9 11 0 16,7-3-1-16,6 1-3 0,13-4 1 15,9-6-3-15,6-2-4 0,13-10 0 0,9-7-3 16,9-9 1-16,5-8 0 0,7-10 1 16,3-9-1-16,9-10-1 0,0-7 4 15,0-9-3-15,3-8 6 0,3-12 3 16,0-12 4-16,2-11 2 0,0-13-5 16,-8-10-2-16,-2-13-2 0,-9-11 2 15,-6-12-6-15,-10-7 0 0,-13-1-1 16,-14-5-1-16,-7 3 1 0,-19 7-1 15,-13 3-2-15,-7 7 1 0,-11 10-2 16,-1 5 2-16,-5 9 2 0,1 11-1 16,0 11 2-16,0 8-2 0,3 10-1 15,-1 12-1-15,-2 10-14 0,1 6-23 16,5 21-15-16,3 7-24 0,6 12-21 0,12 4-34 16,17-11-10-16</inkml:trace>
          <inkml:trace contextRef="#ctx0" brushRef="#br0" timeOffset="1790.766">9797 141 438 0,'-9'-64'25'0,"2"38"-25"0,2 3 27 16,0 2-16-16,-4 3-11 0,-2 4 0 15,-4 1-12-15,-6 6-3 0,0-1-4 16,-6 8 2-16,-6 0 1 0,-3 15 15 16,-3 9 0-16,-6 8 0 0,-2 13 1 15,-5 10 1-15,0 10 5 0,-3 13 3 16,6 11 5-16,-4 9 3 0,10 7-2 15,3 6 0-15,12-3-1 0,10-4-8 16,10-3 3-16,8-7-4 0,13-5-5 0,12-10 0 16,10-11 3-16,5-10-3 15,5-8 0-15,11-9-4 0,4-10-2 16,-1-11 6-16,4-10 0 0,-1-10 3 0,2-8 6 16,-1-14 9-16,2-9 3 0,0-11 1 15,-6-6-6-15,-6-11-7 0,-10-8 2 16,-5-8-3-16,-11-10-2 0,-10-1-2 15,-10-6-1-15,-8 0-3 0,-16-1 0 16,-9 4 0-16,-11-1-1 0,-4 10-2 16,-7-1 2-16,6 6 1 0,-1-1 2 15,-1 6-2-15,6 4-7 0,4 8-3 16,5 15-6-16,4 12-14 0,6 20-16 16,5 11-32-16,4 8-93 0,6 5-115 0</inkml:trace>
          <inkml:trace contextRef="#ctx0" brushRef="#br0" timeOffset="2262.603">11509-83 375 0,'0'0'10'0,"-19"-85"6"0,15 64 29 15,4 6-3-15,-1 0-15 0,1 8-7 16,0 4-2-16,-1 0 1 0,-1 3 3 16,2 0-7-16,0 0-14 0,-1 1-1 15,-2 8-6-15,-2 14-4 0,-2 6 7 16,-2 20 3-16,-3 16 8 0,-2 8 2 16,0 11 2-16,2-1 5 0,1 0-7 15,3 0-4-15,1-6 0 0,1 3 1 16,1-6 0-16,2-3 1 0,2-7-3 15,1-1 1-15,0-4-2 0,0-4-2 0,0-3-2 16,0-6 0-16,-1-2-6 0,-3-5-19 16,3-6-21-16,1-10-14 15,3-6-23-15,13-17-27 0,10-15-48 16,6-12-17-16</inkml:trace>
        </inkml:traceGroup>
        <inkml:traceGroup>
          <inkml:annotationXML>
            <emma:emma xmlns:emma="http://www.w3.org/2003/04/emma" version="1.0">
              <emma:interpretation id="{EC8735A9-3565-43E6-AEA1-B6C4AB8BE92C}" emma:medium="tactile" emma:mode="ink">
                <msink:context xmlns:msink="http://schemas.microsoft.com/ink/2010/main" type="inkWord" rotatedBoundingBox="17138,1424 17326,1412 17424,2942 17237,2955"/>
              </emma:interpretation>
            </emma:emma>
          </inkml:annotationXML>
          <inkml:trace contextRef="#ctx0" brushRef="#br0" timeOffset="2571.317">13310-399 726 0,'0'0'6'0,"0"0"-6"0,0 0 12 16,0 0-12-16,0 0-8 0,0 0-1 15,0 0-5-15,0 0-13 0,0 27 3 0,-6 18 19 16,-6 15 5-16,-3 11 1 0,2 7 2 16,-1 12 4-16,0 3 9 0,6 5-1 15,0-1 2-15,2 0 0 0,3-6-1 16,3-5-1-16,0-11-5 0,1-7-2 16,3-9-3-16,0-5-3 0,-3-2 1 15,-1 2-3-15,0 1-27 0,0 5-24 16,0 0-41-16,0-15-39 0,0-17-88 15</inkml:trace>
        </inkml:traceGroup>
      </inkml:traceGroup>
    </inkml:traceGroup>
    <inkml:traceGroup>
      <inkml:annotationXML>
        <emma:emma xmlns:emma="http://www.w3.org/2003/04/emma" version="1.0">
          <emma:interpretation id="{CBCCC77C-9C49-4A51-8506-63F1AB52E85B}" emma:medium="tactile" emma:mode="ink">
            <msink:context xmlns:msink="http://schemas.microsoft.com/ink/2010/main" type="paragraph" rotatedBoundingBox="4506,5181 17444,3854 17663,5985 4724,73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7DD5B39-4108-49BF-B96F-9CD3DC3D5D7A}" emma:medium="tactile" emma:mode="ink">
              <msink:context xmlns:msink="http://schemas.microsoft.com/ink/2010/main" type="line" rotatedBoundingBox="4506,5181 17444,3854 17663,5985 4724,7313"/>
            </emma:interpretation>
          </emma:emma>
        </inkml:annotationXML>
        <inkml:traceGroup>
          <inkml:annotationXML>
            <emma:emma xmlns:emma="http://www.w3.org/2003/04/emma" version="1.0">
              <emma:interpretation id="{57AE34B1-6CE9-4B62-8CF7-C4B965C99D85}" emma:medium="tactile" emma:mode="ink">
                <msink:context xmlns:msink="http://schemas.microsoft.com/ink/2010/main" type="inkWord" rotatedBoundingBox="4506,5181 10217,4595 10428,6658 4717,7244"/>
              </emma:interpretation>
            </emma:emma>
          </inkml:annotationXML>
          <inkml:trace contextRef="#ctx0" brushRef="#br0" timeOffset="3339.335">769 4023 476 0,'0'0'5'0,"-23"-90"-5"15,19 64 21-15,3 1-11 0,-3 6-7 16,4 2 2-16,-1 7-2 0,-1 4 0 15,2 2 1-15,0 4-4 0,0 11-7 16,2 16-9-16,0 18-4 0,5 18 20 16,-4 20 2-16,3 20 13 0,1 15 3 15,0 9-2-15,1 5-3 0,3 0-7 16,0-15 4-16,2-13-5 0,-4-9-1 16,-2-15-3-16,0-10-1 0,-6-4 0 15,-1-10-8-15,-6-8-7 0,-6-6-10 16,-2-8-17-16,-4-7-16 0,2-9-14 15,-1-14 0-15,-1-11 7 0,-3-17 8 16,2-15-45-16</inkml:trace>
          <inkml:trace contextRef="#ctx0" brushRef="#br0" timeOffset="3756.129">665 3761 538 0,'39'-119'10'15,"11"59"-10"-15,13 3 11 0,7 0 1 16,12 5-10-16,-1 6-1 0,4 8 0 16,2 11 0-16,-1 9-1 0,1 9 0 15,-1 9-2-15,-3 19 2 0,-4 12 0 0,-5 15-3 16,-6 16-4-16,-7 5-4 0,-7 8 3 16,-14 2 2-16,-8 3-5 0,-13 3 4 15,-12 1-2-15,-9-4 2 16,-15-1 0-16,-10-4 6 0,-6-3 1 0,-7-6 1 15,-5-3 1-15,-5-4-2 0,-3 0 3 16,-2-8-1-16,0-4 3 0,7-9-3 16,1-10-1-16,5-8-1 0,5-8 0 15,4-8 0-15,6-4-3 0,5-4 3 16,6-9 1-16,7-4 2 0,5-5 3 16,4-1 2-16,7 0-5 0,9-2 8 15,8 0 0-15,11 1-5 0,9 2 0 16,8 2-5-16,9 6 0 0,8 3 0 15,2 6 0-15,4 5-1 0,-2 3 0 16,-5 10 1-16,-1 5-1 0,-9 6-1 16,-7 5-2-16,-4 2 1 0,-10 7-1 15,-5 6 0-15,-9 1 0 0,-11 5 3 0</inkml:trace>
          <inkml:trace contextRef="#ctx0" brushRef="#br0" timeOffset="3878.715">2258 4754 554 0,'-8'58'0'0,"-19"2"3"0,-18 3 1 16,-16 2 11-16,-13-6-2 0,-10-3 0 15,-10-4 6-15,-1-7-3 16,-2-7 2-16,2-6-3 0,2-11-12 0,4-8-3 15,5-9-1-15,4-4-8 0,6-7-13 16,7-4-7-16,7-2-10 0,8 3-13 16,8 3-28-16,10 2-13 0,11 3-8 15,12-2 10-15,7 0-55 0</inkml:trace>
          <inkml:trace contextRef="#ctx0" brushRef="#br0" timeOffset="4671.779">4075 3433 583 0,'0'0'2'0,"0"0"-2"15,0 0 10-15,0 0-10 0,0 0-15 16,0 0-15-16,0 0-12 0,-95 35-10 15,40 18 37-15,-10 4-14 0,-6 6 19 0,-4 0 2 16,-5-4 6-16,-2-1-1 0,2-4 3 16,4-5 3-16,7-4 6 0,3-5 12 15,11-4 4-15,7-2 2 0,11-7-4 16,10-2-6-16,7-3-3 0,10 1-7 16,3 1-4-16,7 0 0 0,5 6 0 15,12-2 2-15</inkml:trace>
          <inkml:trace contextRef="#ctx0" brushRef="#br0" timeOffset="4810.375">3107 4319 553 0,'39'43'4'16,"15"4"3"-16,7 5 1 0,10 4-1 15,8-2 1-15,6 2-1 0,7-6 0 16,2-5-2-16,3-5 8 0,2-8 1 16,-5-2 2-16,-4-11 3 0,-10-1-3 15,-11-4-5-15,-12-4 0 0,-11 0-6 16,-10-2-5-16,-11-5 0 0,-11 1 0 0,-6-1-1 16,-7-3-15-16,-1 3-27 15,0 1-32-15,-4-1-33 0,-1-3-30 0,-2-10-64 16</inkml:trace>
          <inkml:trace contextRef="#ctx0" brushRef="#br0" timeOffset="4341.043">3616 4261 492 0,'0'0'1'0,"0"0"10"0,0 0 9 0,0 0-16 15,0 0-4-15,0 0-13 0,0 0 13 16,79-15 6-16,-17 12-2 0,19-4 2 16,19-1 2-16,5 1-4 0,16-3 6 15,5-3-1-15,7-4 3 0,14-1-2 16,-1-2 1-16,8-6 7 0,0-1 2 16,-1 0 0-16,-6-2-1 0,-6 5-2 15,-7-1-4-15,-8 4-3 0,-12 1-4 16,-9 2-2-16,-13 5 0 0,-13-1-3 15,-16 6 0-15,-12 3-1 0,-12 3-2 16,-12 2-12-16</inkml:trace>
          <inkml:trace contextRef="#ctx0" brushRef="#br0" timeOffset="4381.071">6309 3884 693 0,'5'0'-30'16,"-5"0"-14"-16,-5 2-9 0,-22 0-17 15,-21-1-18-15,-27-1 7 0,-7-1-71 0</inkml:trace>
        </inkml:traceGroup>
        <inkml:traceGroup>
          <inkml:annotationXML>
            <emma:emma xmlns:emma="http://www.w3.org/2003/04/emma" version="1.0">
              <emma:interpretation id="{F049213D-6839-4D28-8AAD-8201C20DDB8B}" emma:medium="tactile" emma:mode="ink">
                <msink:context xmlns:msink="http://schemas.microsoft.com/ink/2010/main" type="inkWord" rotatedBoundingBox="11324,4830 12525,4706 12691,6325 11490,6448"/>
              </emma:interpretation>
            </emma:emma>
          </inkml:annotationXML>
          <inkml:trace contextRef="#ctx0" brushRef="#br0" timeOffset="5383.282">7943 3597 518 0,'-2'-72'10'15,"2"25"-10"-15,0 5 14 0,-3 4-8 16,-2 4-6-16,-5 2-4 0,-1 4-1 16,-3 2-3-16,-4 8 5 0,4 0-1 15,-3 7 2-15,2 5 1 0,-3 4-2 16,-1 2 2-16,-5 12-1 0,-5 13 2 16,-8 13 5-16,-4 17 0 0,-1 12 0 15,3 9 3-15,0 7 3 0,6 8-2 16,5 2 0-16,4 7-4 0,8-7-1 15,4 0-3-15,10-4 1 0,3-6-1 16,15-5 0-16,7-13-1 0,10-6-1 0,8-10 1 16,7-10 0-16,8-5 1 15,8-10 3-15,5-6 2 0,3-12 3 0</inkml:trace>
          <inkml:trace contextRef="#ctx0" brushRef="#br0" timeOffset="6859.824">8101 2967 313 0,'0'0'5'16,"0"0"11"-16,0 0 11 0,0 0-20 15,0 0-6-15,0 0-1 0,0 0 1 0,0 0 1 16,-11-28 3-16,11 28-3 0,0 0 0 16,0 0 0-16,0 0 1 0,0 0 0 15,0 0-3-15,0 4 0 0,0 2-5 16,5 8 5-16,-3 0 1 0,3 4 14 16,3 0-7-16,0 2-5 0,2 1 3 15,2 4-2-15,1 2 4 0,5-1-1 16,-1 3 0-16,7-3-2 0,-1 4 1 15,2-2-3-15,2 3-1 0,2 1 1 16,0-1-1-16,-2 3-1 0,0-2 0 0,-2 2 1 16,-2-2 0-16,-1 0 3 15,-2 2 1-15,-2-2 1 0,0-1 1 16,-3 3 4-16,-2-2-7 0,1 2 3 16,-5 1-1-16,3 1 1 0,-4-2-3 15,0-3-3-15,-3 1 3 0,-2-1-1 0,-3-3 1 16,0-5-4-16,-2 1-1 0,-8-2-1 15,-3 2 1-15,-5-2 5 0,-6 2 0 16,-3 3-1-16,-2-3 3 0,-3 1 3 16,3-1-3-16,-7 1 3 0,3 0-4 15,-1 0 3-15,-4-2-2 0,3-1 1 16,0 0 0-16,-1-1-2 0,1-3-2 16,2-1 0-16,-2 0-1 0,3-3-1 15,2-4 0-15,3 1-2 0,3-4 1 16,4 0 0-16,6 0-1 0,2-3 0 15,6 0-6-15,3-2-6 0,2-1 0 16,1-1-6-16,0 0-14 0,3 2-17 0,4 0-19 16,12 1-21-16</inkml:trace>
          <inkml:trace contextRef="#ctx0" brushRef="#br0" timeOffset="5422.307">7931 4591 610 0,'77'-15'8'0,"0"-11"8"16,0-11-3-16,-3-8-2 0,-5-9-1 0,-8-7-1 15,-9-10 1-15</inkml:trace>
        </inkml:traceGroup>
        <inkml:traceGroup>
          <inkml:annotationXML>
            <emma:emma xmlns:emma="http://www.w3.org/2003/04/emma" version="1.0">
              <emma:interpretation id="{6BE1B135-3B06-41E2-9BB1-EB6B01748157}" emma:medium="tactile" emma:mode="ink">
                <msink:context xmlns:msink="http://schemas.microsoft.com/ink/2010/main" type="inkWord" rotatedBoundingBox="14046,4638 17488,4284 17663,5985 14220,6339"/>
              </emma:interpretation>
            </emma:emma>
          </inkml:annotationXML>
          <inkml:trace contextRef="#ctx0" brushRef="#br0" timeOffset="5982.204">10261 3036 215 0,'0'0'365'0,"-18"-75"-351"0,16 62-7 15,0 8 12-15,2-2-19 16,-2 3 0-16,1 2 2 0,-1 0-2 15,2 2 0-15,0 0-1 0,0 0-2 0,0 11-4 16,0 14-6-16,3 12 12 0,1 13 1 16,0 17 20-16,-4 8-4 0,3 11-3 15,0 13 3-15,-3 1 1 0,1 1-1 16,0-5-4-16,2-8-2 0,-2-7-4 16,0-3-2-16,-1-4-2 0,-1-4 1 15,-3-11-1-15,-1-3-2 0,0-9-1 16,-4 1-5-16,-1-5-17 0,-1-5-11 15,2-8-17-15,1-8-7 0,6-8-25 16,3-12-25-16,12-11-21 0,3-12-52 0</inkml:trace>
          <inkml:trace contextRef="#ctx0" brushRef="#br0" timeOffset="6098.785">10683 3919 0 0,'30'-53'0'0,"-7"3"0"0,-4 1 0 0,-5 4 0 16,-9 2 0-16,-5 2 0 0,-12 6 0 15,-12 9 0-15,-10 0 0 0,-13 5 0 16,-11 5 0-16,-8 5 0 0</inkml:trace>
          <inkml:trace contextRef="#ctx0" brushRef="#br0" timeOffset="7021.937">10524 3141 0 0,'162'-23'0'0,"1"4"0"0,-14 10 0 16,-27 8 0-16,-9 1 0 0,-14 7 0 0</inkml:trace>
          <inkml:trace contextRef="#ctx0" brushRef="#br0" timeOffset="7633.372">11592 2862 537 0,'0'0'7'0,"-4"-65"-7"0,5 45 15 16,3 3 0-16,0 1-13 0,0 0 2 15,-3 2-1-15,0 3 0 0,-1 2-2 16,0 5 0-16,0-1-1 0,0 3 3 16,0 2 5-16,0 0 1 0,0 0-4 15,0 0-3-15,0 0-1 0,0 2-1 16,0 9-2-16,3 10 2 0,-1 11 5 15,5 9 25-15,-2 4-2 0,0 7-14 0,0 7-3 16,1 8-1-16,-1 5 1 0,-2 5 4 16,1 3-6-16,-2 6-5 0,1-2 1 15,1 0 0-15,-2-1 0 16,-1-3-1-16,1-4 2 0,-2-3 1 16,0-6 0-16,0-4-2 0,0-5 3 0,-2-9 1 15,0-6-2-15,-1-12 2 0,2-5-2 16,0-11 0-16,1-8-6 0,-3-6 2 15,2-1-2-15,0 0 0 0,-2-1 2 16,2 1-3-16,1-1-5 0,0-7-10 16,0-5-18-16,0-13-22 0,1-7-47 15,14-5-32-15,13-3-49 0,3 3-49 16</inkml:trace>
          <inkml:trace contextRef="#ctx0" brushRef="#br0" timeOffset="7088.984">12207 3263 0 0,'49'13'0'0,"-10"1"0"0,-8 0 0 16</inkml:trace>
          <inkml:trace contextRef="#ctx0" brushRef="#br0" timeOffset="8120.726">13491 2654 418 0,'0'0'124'16,"-23"-78"-114"-16,20 59 5 0,-2 3 20 0,4 1-25 16,0 1-4-16,-1 1 1 0,0 2 2 15,1 6 4-15,1 0 8 0,0 5-2 16,0-2 0-16,-2 2-4 0,2 0-9 15,0 0-6-15,0 12-1 0,2 14-7 16,0 15 3-16,1 20 5 0,-3 12 19 16,0 10-2-16,-2 12-4 0,0 2 2 15,-1 4 1-15,3 0-3 0,-1 0-1 16,1 0-4-16,3-1 0 0,2-4-2 16,-1-4 0-16,2-2-2 0,-5-4-1 15,2-5 0-15,-2-12-1 0,-1-6 0 16,0-15-2-16,-1-6 2 0,-2-17-1 15,2-7-1-15,-2-9 1 0,0-4-1 16,1-3-1-16,1-2-4 0,1 0-8 0,0 0-9 16,6-13-19-16,5-26-24 0,6-31-64 15</inkml:trace>
        </inkml:traceGroup>
      </inkml:traceGroup>
    </inkml:traceGroup>
    <inkml:traceGroup>
      <inkml:annotationXML>
        <emma:emma xmlns:emma="http://www.w3.org/2003/04/emma" version="1.0">
          <emma:interpretation id="{8BC33737-D205-4E45-8CE9-502228CCCC8E}" emma:medium="tactile" emma:mode="ink">
            <msink:context xmlns:msink="http://schemas.microsoft.com/ink/2010/main" type="paragraph" rotatedBoundingBox="3063,9561 29288,7426 29462,9554 3236,11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7FB3DD-AD53-4DFA-B4C4-6E2A94F9878A}" emma:medium="tactile" emma:mode="ink">
              <msink:context xmlns:msink="http://schemas.microsoft.com/ink/2010/main" type="inkBullet" rotatedBoundingBox="3071,9553 5925,9334 6065,11154 3211,11373"/>
            </emma:interpretation>
          </emma:emma>
        </inkml:annotationXML>
        <inkml:trace contextRef="#ctx0" brushRef="#br0" timeOffset="25098.116">568 7689 643 0,'0'0'0'0,"0"0"10"0,0 0-1 16,4-62 1-16,-4 61-10 0,0 1-3 15,-3 6-3-15,2 9-6 0,-2 15-2 16,-1 15 9-16,1 13 5 0,-2 12 0 0,-1 5 4 16,5 2-2-16,1 4-1 0,0 5 1 15,0 4 2-15,0 1 6 0,1 7 2 16,-1-2-2-16,0-4-4 16,2 0 0-16,-2-7-2 0,0 1-3 0,0-12 1 15,0-4-1-15,-5-4 1 0,1-6-1 16,-3-5-1-16,1-5-3 0,-2-7-14 15,0-3-21-15,0-12-32 0,5-10-32 16,5-18-30-16,9-10-35 0</inkml:trace>
        <inkml:trace contextRef="#ctx0" brushRef="#br0" timeOffset="24778.391">-782 8120 533 0,'0'-76'0'0,"-1"33"0"16,1 3 2-16,1 4 13 0,2 5-11 15,1 2-2-15,-3 6-2 16,0 3 0-16,-1 11 2 0,0 1-2 16,-1 7 0-16,-2 1-1 0,2 1-4 0,1 14-5 15,0 15 2-15,0 11 8 0,-1 17 4 16,1 8 8-16,0 9-1 0,0 5-2 16,5 3-1-16,1 3 2 0,1 2 0 15,0-8 4-15,-2 0-2 0,3-1 0 16,-4-5 0-16,-1-2-6 0,-1-3-3 15,-2 0 2-15,0-1-3 0,-2-3-1 16,-3-6 1-16,0-2 0 0,-4 0-2 0,1-1 1 16,-4 0-1-16,2-4 0 15,0-7-14-15,1-4-18 0,6-7-8 0,3-15-26 16,7-16-30-16,16-14-23 16,3-19-16-16</inkml:trace>
        <inkml:trace contextRef="#ctx0" brushRef="#br0" timeOffset="25418.845">1920 7660 535 0,'0'0'209'15,"0"0"-203"-15,0 0-2 0,0 0-4 16,0 0-9-16,0 0 3 0,0 0-6 16,0 0 4-16,0 0-4 0,5 97 11 15,-5-36 1-15,-1 12 3 0,-4 4-1 16,-3 6 0-16,1 4 0 0,-2 3-1 15,-2 4 3-15,1 4 6 0,-1-1-1 16,1-4 3-16,-1-6-1 0,0-4-4 16,2-9-4-16,-1-4-2 0,2-5 1 0,1-8 1 15,0-2-3-15,2-7 1 16,1-6-1-16,2-9-9 0,-2 0-23 16,-1-8-31-16,0-7-42 0,5-14-42 15,2-7-55-15</inkml:trace>
      </inkml:traceGroup>
      <inkml:traceGroup>
        <inkml:annotationXML>
          <emma:emma xmlns:emma="http://www.w3.org/2003/04/emma" version="1.0">
            <emma:interpretation id="{43880220-FBCE-42A4-9B27-F15F0FB1E115}" emma:medium="tactile" emma:mode="ink">
              <msink:context xmlns:msink="http://schemas.microsoft.com/ink/2010/main" type="line" rotatedBoundingBox="8131,9450 29313,7726 29462,9554 8280,11278"/>
            </emma:interpretation>
          </emma:emma>
        </inkml:annotationXML>
        <inkml:traceGroup>
          <inkml:annotationXML>
            <emma:emma xmlns:emma="http://www.w3.org/2003/04/emma" version="1.0">
              <emma:interpretation id="{36F89DBC-EDAE-4B97-A1D7-3873FF2011F2}" emma:medium="tactile" emma:mode="ink">
                <msink:context xmlns:msink="http://schemas.microsoft.com/ink/2010/main" type="inkWord" rotatedBoundingBox="8149,9674 12020,9359 12150,10963 8280,11278"/>
              </emma:interpretation>
            </emma:emma>
          </inkml:annotationXML>
          <inkml:trace contextRef="#ctx0" brushRef="#br0" timeOffset="25890.176">4184 8479 450 0,'0'0'14'15,"0"0"-3"-15,0 0 12 0,0 0 14 16,0 0-31-16,0 0 4 0,0 0 4 16,0 0-8-16,5-25 0 0,12 21 1 15,17-6-7-15,20 2 4 0,17-1 6 16,12 2 4-16,8 0-2 0,11 3-2 16,11 1-1-16,9-2 2 0,4 2 5 15,1 1 1-15,6-6-1 0,2 2 3 0,2-8-3 16,5 0-3-16,1 0-7 15,-7 0 1-15,-9 1-1 0,-7-4-4 16,-13 6 1-16,-8 3-1 0,-15 1-2 0,-10 4-8 16,-16-1-15-16,-15 1-23 0,-16 0-15 15,-14-1-22-15,-13-2-42 0,-8-1-5 16,-10-11 1-16</inkml:trace>
          <inkml:trace contextRef="#ctx0" brushRef="#br0" timeOffset="26363.01">6103 7752 315 0,'0'0'206'0,"0"0"-197"0,0 0 16 16,0 0-2-16,0 0-12 0,0 0-6 15,0 0 3-15,0 0 3 0,0 0-9 0,0-49-2 16,9 49-1-16,8 0-3 0,14 0 2 15,12 7 2-15,16 5 3 0,12 5 1 16,13 3-1-16,14 1 0 0,11-1 3 16,8-2-2-16,4-1 3 0,2-5 2 15,1-3 1-15,-5 0 3 0,-2-3-1 16,-6-1-1-16,-7 2-2 0,-7 1 1 16,-8-5-7-16,-10 4-3 0,-13-2 3 15,-14 1-1-15,-12-1 0 0,-11-1-1 16,-12 0-1-16,-12-3 0 0,-4 2 0 15,-1-3 0-15,0 3 3 0,-5 4 0 16,-8 3-3-16,-10 11 2 0,-12 6-1 16,-7 10 1-16,-9 9-1 0,-7 6-1 0,-5 11 2 15,-5 8 2-15,-3 9 1 0,-4 8 0 16,3 2 3-16,2-3 0 0,5-1 3 16,5-3-6-16,7-5-4 15,8-6-1-15,9-9 10 0,10-8-5 0,9-10-2 16,10-3-1-16,1-11-2 0,6-5 0 15,0-7-1-15,8-6-1 0,2-3-9 16,7-8-23-16,12-8-16 0,17-22-35 16,12-25-60-16,3-13-111 0</inkml:trace>
        </inkml:traceGroup>
        <inkml:traceGroup>
          <inkml:annotationXML>
            <emma:emma xmlns:emma="http://www.w3.org/2003/04/emma" version="1.0">
              <emma:interpretation id="{3EA0E338-A134-401F-84CC-9CCEF3C0BFE1}" emma:medium="tactile" emma:mode="ink">
                <msink:context xmlns:msink="http://schemas.microsoft.com/ink/2010/main" type="inkWord" rotatedBoundingBox="13913,8979 21682,8347 21808,9886 14039,10519"/>
              </emma:interpretation>
            </emma:emma>
          </inkml:annotationXML>
          <inkml:trace contextRef="#ctx0" brushRef="#br0" timeOffset="26942.92">10527 7759 386 0,'0'0'0'15,"0"0"-7"-15,77-54-27 0,-56 23 31 16,-8-6-42-16,-7-5-41 0,-2-2 33 16,-4 2 53-16,0 4 0 0,-2 1 53 0,-1 4 11 15,-2 7 14-15,-1-1-11 16,0 5-20-16,-2 2-10 0,0 1-11 16,-5 4-4-16,-1 1 0 0,-3 5-6 15,-3-2-4-15,-5 11-4 0,-7 1-8 0,-9 22-1 16,-3 10 1-16,-11 20 0 0,-1 12 2 15,-1 12 1-15,4 9-1 0,6 7-1 16,8 4-1-16,3 4-1 0,8 2 1 16,7-4 3-16,7-3-2 0,9-5 2 15,5-11 1-15,7-8 0 0,11-8-1 16,4-11 0-16,6-5 0 0,6-11-1 16,4-6 2-16,5-6-2 0,6-13 3 15,4-6 6-15,8-8 2 0,0-14-1 16,3-14-2-16,0-13 0 0,-3-13-5 15,-4-13 5-15,-6-11 2 0,-5-16-2 16,-5-10-6-16,-5-5-3 0,-9-5-1 0,-12 4-1 16,-11 8-3-16,-7 8 1 0,-11 11 3 15,-9 12 0-15,-5 6 3 0,-3 16-3 16,-6 8 0-16,-3 10-3 0,0 10-2 16,-1 9-11-16,0 6-12 15,4 8-19-15,6 8-8 0,3 15-15 0,7 10-31 16,11 5-18-16,7-2-18 0</inkml:trace>
          <inkml:trace contextRef="#ctx0" brushRef="#br0" timeOffset="27394.739">12402 7345 658 0,'11'-62'7'16,"-2"28"-7"-16,-5 5 7 0,-4 6 5 0,-8 5-12 16,-8 0-12-16,-6 2-9 0,-8 4-17 15,-3 9 17-15,-4 3 14 0,-4 7 6 16,-1 11 1-16,-2 16 1 0,-1 15 2 16,1 16 3-16,-1 16 0 0,2 10 2 15,5 13 2-15,6 2-1 0,8 4 0 16,8-2-4-16,7-9 1 0,9-9-4 15,8-10 0-15,7-14-1 0,7-10 1 16,3-11 4-16,6-10-5 0,2-7 0 0,4-14-1 16,5-7 2-16,5-7 11 15,8-17 5-15,6-10 1 0,7-16-7 16,2-12-5-16,-6-8-3 0,-7-14 0 16,-6-4 1-16,-9-9-1 0,-5-6 0 15,-13 5-1-15,-7-3 2 0,-12 9-5 0,-6 2-1 16,-15 8 1-16,-9 6 1 0,-4 6-1 15,-5 11-1-15,3 10-1 0,1 9 0 16,4 8 0-16,0 8-1 0,3 9-7 16,6 8-22-16,3 4-22 0,1 14-8 15,9 12-20-15,4 12-18 0,11 10 21 16,26 0-18-16,12-9-25 0</inkml:trace>
          <inkml:trace contextRef="#ctx0" brushRef="#br0" timeOffset="27805.544">14557 7290 310 0,'43'-83'265'0,"-7"31"-265"16,-7 7 15-16,-9 3 5 16,-10 3-14-16,-7-2-6 0,-6-1-6 0,-11 8 6 15,-2 2 0-15,-9 4-3 16,-2 8-2-16,-2 3-1 0,-6 9 0 0,-6 8 6 15,-2 5 0-15,-11 17 2 0,-4 14 0 16,-4 13 2-16,-2 16 4 0,-1 12-4 16,3 13 7-16,2 4-1 0,8 4 8 15,10-1-16-15,10-3 1 0,13-1 0 16,9-6-3-16,10-4 0 0,8-7 0 16,12-10 0-16,8-13 0 0,9-8-4 15,5-11 4-15,8-15 4 0,1-6 14 16,2-13 8-16,5-6 2 0,9-16 0 15,4-16-3-15,6-15-4 0,2-13-8 16,-6-10-6-16,-3-13-4 0,-16-6-1 0,-4-5-2 16,-16-1-3-16,-12 2-2 0,-13 3 3 15,-9 6-3-15,-15 7 3 0,-9 7 1 16,-11 9-2-16,-3 12 0 0,-8 10-1 16,-3 14-4-16,-6 13-13 0,-9 14-27 15,-3 11-38-15,-1 10-40 0,18 4-105 16</inkml:trace>
          <inkml:trace contextRef="#ctx0" brushRef="#br0" timeOffset="28307.885">16090 7528 548 0,'0'0'1'0,"0"0"6"0,-68-72 14 15,61 63 13-15,0 0-16 0,3 0 0 16,4 2 7-16,2-4-9 0,10 0-4 15,10-4 1-15,14-4-5 0,12 1-6 16,11 2-1-16,7 5-1 0,6 5 2 16,7 1 0-16,2 1-1 0,1 1-1 0,-3 3 3 15,-9-1-3-15,-7 1 0 16,-3-5-1-16,-6 5 1 0,-11 0 1 16,-5 0-1-16,-9 0-5 0,-6 0-22 15,-6 6-24-15,-8-4-22 0,-9-2-45 0,-9-10-70 16</inkml:trace>
          <inkml:trace contextRef="#ctx0" brushRef="#br0" timeOffset="28593.093">16488 6958 794 0,'0'0'1'0,"0"0"10"0,0 0-11 15,0 0-4-15,0 0 2 0,0 0-8 16,0 0 8-16,0 0-3 0,0 0-4 0,0 48-8 16,2-10 1-16,-2 10 16 0,2 9 0 15,-2 11 1-15,0 9 1 0,-4 6 0 16,-3 3 3-16,0 2 12 0,3-1-12 16,0-4 1-16,0-7-4 15,3-10 2-15,1-6-2 0,1-9-1 0,4-8-1 16,4-6 0-16,3-6-4 0,-1-6-16 15,2-8-38-15,12-17-46 0,7-17-66 16,3-21-66-16</inkml:trace>
          <inkml:trace contextRef="#ctx0" brushRef="#br0" timeOffset="28893.308">17643 6689 514 0,'0'0'287'0,"0"0"-280"0,0 0 11 0,0 0-15 16,0 0-2-16,0 0-2 0,0 0-3 15,0 0-2-15,0 0-5 0,-5 35-9 16,-4 17 14-16,-4 15 6 0,0 9 1 16,-1 0-1-16,4 11 1 0,0-1 0 15,4 2 6-15,3-1-1 0,3-7 3 16,1-2-1-16,7-7-3 0,1-10 2 15,2-1-6-15,0-12 2 0,-1-5 0 16,0-9 0-16,0-2-3 0,0-9 0 16,-2-5 0-16,-4-3-10 0,2-5-27 0,-1-5-30 15,3-5-31-15,12-5-14 16,16-19-23-16,11-15-6 0</inkml:trace>
        </inkml:traceGroup>
        <inkml:traceGroup>
          <inkml:annotationXML>
            <emma:emma xmlns:emma="http://www.w3.org/2003/04/emma" version="1.0">
              <emma:interpretation id="{2A455116-C901-4792-B2F5-8DFE92D72F06}" emma:medium="tactile" emma:mode="ink">
                <msink:context xmlns:msink="http://schemas.microsoft.com/ink/2010/main" type="inkWord" rotatedBoundingBox="23091,8289 29318,7782 29447,9371 23220,9878"/>
              </emma:interpretation>
            </emma:emma>
          </inkml:annotationXML>
          <inkml:trace contextRef="#ctx0" brushRef="#br0" timeOffset="29441.186">19157 7478 325 0,'0'0'45'15,"0"0"-4"-15,0 0 0 0,0 0-23 0,0 0-3 16,0 0 13-16,0 0 11 15,0 0-5-15,0 0-3 0,93 12-1 16,-16-21-13-16,17 0-4 0,3-2-7 0,-2 3-4 16,-3-2 2-16,-6-2-2 0,0 0 1 15,-2-6 6-15,-2 2 2 0,-9 4 9 16,-15-1-3-16,-9 3-1 0,-15 3-5 16,-7 3-6-16,-9 0-3 0,-8 2-2 15,-6 1-11-15,-4-1-23 0,0-7-29 16,-6-7-45-16,1-6-127 0</inkml:trace>
          <inkml:trace contextRef="#ctx0" brushRef="#br0" timeOffset="29188.008">19148 6909 788 0,'0'0'10'0,"0"0"14"0,0 0-14 15,0 0-9-15,0 0 1 0,0 0 3 16,0 0 1-16,79-25 2 0,-39 11-7 15,0 0 0-15,-3 3-1 0,3 1 0 16,4-1 0-16,5 2 2 0,3 1-1 16,3 1-1-16,0 4-1 0,-4-1 1 0,-7 4 0 15,-4 0 0-15,-7 0 0 0,-8 0-12 16,-3 0-7-16,-3 0-10 16,-4 0-15-16,-5 7-14 0,-1 5-17 0,-6 10-7 15,-3 4-28-15,-8 11-7 0,-10-1-5 16,-3-1-1-16</inkml:trace>
          <inkml:trace contextRef="#ctx0" brushRef="#br0" timeOffset="29924.529">22032 6543 568 0,'0'0'4'15,"0"0"-4"-15,8-63 8 0,-8 51-8 16,-5-1-1-16,-5 4-6 0,-5-2-1 16,0 4 0-16,-6 5 5 0,-7 2-2 15,-1 11 0-15,-9 11 3 0,-8 14 2 16,-5 14-1-16,-2 13 1 0,-2 14 0 15,2 14 1-15,3 6 6 0,2 10-6 16,6 2 0-16,6 3 4 0,8-7 1 16,15-7-3-16,12-10 1 0,5-12-1 15,16-7-1-15,10-10 1 0,8-6 2 0,6-11 8 16,8-10 2-16,7-8 0 0,3-13-1 16,6-11-2-16,-5-7 6 15,2-16 1-15,-3-12-2 0,-2-9 2 0,1-16-3 16,-1-12-5-16,0-10-2 0,-5-12-4 15,-11-4-4-15,-10-6-1 0,-7 2-4 16,-14 1-7-16,-12 1-2 0,-8 9 2 16,-19 1 9-16,-7 9-2 0,-11 10 2 15,-2 11 1-15,0 14 1 0,3 11-2 16,3 19-1-16,1 7-1 0,-2 9-19 16,2 13-48-16,-2 14-9 0,9 8-28 15,13 6-20-15,14-9-30 0</inkml:trace>
          <inkml:trace contextRef="#ctx0" brushRef="#br0" timeOffset="30372.844">23608 6490 663 0,'0'0'12'15,"7"-78"-12"-15,-7 59 8 0,0-2-4 16,-7 0-4-16,-14 1-26 0,-3 2-5 16,-12 1-11-16,-5 12 19 0,-4 5 11 15,-10 14 10-15,-2 17-3 0,-7 14 3 16,1 16 2-16,1 12 2 0,2 10 2 16,6 11 1-16,9 3 5 0,6 4-3 15,15 0-1-15,10-3-5 0,12-7 4 0,4-4-4 16,15-11 6-16,7-8-5 0,12-12 0 15,8-11 3-15,9-9 2 0,10-11 5 16,8-10 1-16,5-14 0 0,6-2-2 16,2-17-2-16,-4-9-3 0,-4-11-1 15,-3-11 2-15,-6-12 9 0,-5-9 2 16,1-13-7-16,-7-8-10 0,-10-4 0 16,-13-1-1-16,-18 3-4 0,-14 2 4 15,-10 7 3-15,-19 8-3 0,-12 7 0 16,-14 13-2-16,-4 7 0 0,-6 10-1 15,-2 12 0-15,-2 5 0 0,2 13-10 16,5 9-15-16,12 4-18 0,5 16-8 16,10 5-22-16,14 9-31 0,20 4-22 15,10-6 9-15</inkml:trace>
          <inkml:trace contextRef="#ctx0" brushRef="#br0" timeOffset="30680.561">25260 6138 681 0,'17'-65'2'0,"-10"39"11"16,3 7 7-16,-5-1-4 0,-2 6-15 16,-3 2-1-16,0 5 0 0,0 4-1 15,0 3-1-15,-1 5-5 0,-17 15-5 16,-6 14-5-16,-14 17 11 0,-4 17 6 0,0 10 2 15,2 18 5-15,1 10 5 16,13 9-5-16,5 8 0 0,7 6-2 0,11-7 2 16,3-5 3-16,4-12-3 15,9-12 0-15,-4-13-5 0,2-14 2 0,-5-13-3 16,3-15-1-16,-4-6 2 0,-2-9 1 16,-2-5-3-16,-1-7-11 0,-1-5-36 15,-14-9-52-15,-7-24-66 0,0-15-81 16</inkml:trace>
        </inkml:traceGroup>
      </inkml:traceGroup>
    </inkml:traceGroup>
    <inkml:traceGroup>
      <inkml:annotationXML>
        <emma:emma xmlns:emma="http://www.w3.org/2003/04/emma" version="1.0">
          <emma:interpretation id="{A6E64761-6E27-4956-ACD6-786AA27123E1}" emma:medium="tactile" emma:mode="ink">
            <msink:context xmlns:msink="http://schemas.microsoft.com/ink/2010/main" type="paragraph" rotatedBoundingBox="2501,13035 10310,12588 10542,16647 2733,170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31A0EF-3D8F-420E-9D7A-561C06027430}" emma:medium="tactile" emma:mode="ink">
              <msink:context xmlns:msink="http://schemas.microsoft.com/ink/2010/main" type="line" rotatedBoundingBox="2877,13157 10192,12593 10331,14399 3016,14962"/>
            </emma:interpretation>
          </emma:emma>
        </inkml:annotationXML>
        <inkml:traceGroup>
          <inkml:annotationXML>
            <emma:emma xmlns:emma="http://www.w3.org/2003/04/emma" version="1.0">
              <emma:interpretation id="{9A48F8DE-4B26-49C6-992E-85799C7E32AB}" emma:medium="tactile" emma:mode="ink">
                <msink:context xmlns:msink="http://schemas.microsoft.com/ink/2010/main" type="inkWord" rotatedBoundingBox="2877,13157 10192,12593 10331,14399 3016,14962"/>
              </emma:interpretation>
            </emma:emma>
          </inkml:annotationXML>
          <inkml:trace contextRef="#ctx0" brushRef="#br0" timeOffset="36661.279">4541 11197 645 0,'0'0'3'16,"12"-89"-3"-16,-2 58 1 0,-1 5-1 15,-4 0-6-15,-1 2-7 0,-1 5 7 16,-1 0-3-16,1 8 8 0,-2 2 1 16,-1 4 4-16,0 3 12 0,0-2 1 15,1 4-6-15,-1 3-11 0,2 11-6 16,-2 17-2-16,2 14 6 0,1 19 2 16,-1 10 10-16,0 9 0 0,-2 7-1 15,0 6-2-15,0 6 1 0,-2 4 0 0,0-1-2 16,0-1 2-16,1-7-3 15,1-7 0-15,0-2-1 0,0-5-3 0,0-6 2 16,0-5 1-16,0-12 4 16,0-7-2-16,0-15-2 0,0-8-2 0,0-10 0 15,0-9-2-15,0-6 0 0,0-4-2 16,-2-1-21-16,-6-13-19 0,-5-21-33 16,4-22-38-16,4-9-141 0</inkml:trace>
          <inkml:trace contextRef="#ctx0" brushRef="#br0" timeOffset="36988.013">6064 10797 596 0,'0'0'150'0,"0"0"-142"16,0 0-3-16,0 0 0 0,0 0-5 0,0 0-4 15,0 0-22-15,0 0 0 0,0 0-4 16,37-8 8-16,-37 40 15 0,0 9 7 16,-1 7 3-16,0 10 5 0,-2 9 6 15,3 13 5-15,0 6-2 0,2 9 3 16,4 1 1-16,7 0-2 0,-1-3 4 16,4-5-5-16,1-12-2 0,2-2-1 15,-1-9-3-15,3-2-6 0,-4-2-3 16,-1-4-1-16,-4-3-2 0,1 2-1 15,-4-3 0-15,-4-3-13 0,-5 0-12 16,-1 1-19-16,-12-1-20 0,-17-7-40 16,-7-21-57-16,0-20-95 0</inkml:trace>
          <inkml:trace contextRef="#ctx0" brushRef="#br0" timeOffset="36016.324">2364 11619 561 0,'1'-66'1'16,"1"31"-1"-16,-1-1 4 0,-1 4 2 15,0 3-6-15,-5 1-4 0,-7 0-20 16,0 0-4-16,-2 4 10 0,-4 3 1 15,-1 2 10-15,-4 5 7 0,-3 2 0 16,1 3 1-16,-3 8 1 0,-6 1 0 16,-6 5-1-16,-6 13-1 0,-3 9 0 15,-6 10 4-15,-3 9 2 0,-4 12-4 0,0 12-1 16,-3 15 1-16,3 13 0 0,2 9-2 16,4 10 5-16,4 2 0 0,7 2-2 15,9-1-3-15,9-4-1 0,8-10 1 16,10-13 2-16,6-10-1 0,5-15 1 15,13-15-1-15,8-8 2 0,7-9 7 16,12-7-1-16,9-4 7 0,9-8-4 16,9-10-5-16,4-7-1 0,8-11-1 15,-3-15-2-15,3-14-1 0,-4-7-1 16,2-10 1-16,-4-9 1 0,-6-8-3 16,-2-11 7-16,-4-11 17 0,-5-9 4 15,-3-7-4-15,-8 0-7 0,-8 2-1 0,-15 2-6 16,-12 7-1-16,-13 4-9 0,-20 7-2 15,-13 10-8-15,-11 4 2 16,-4 15-2-16,-5 8 4 0,2 10-1 16,3 9-1-16,7 10-6 0,1 8-19 15,1 13-12-15,0 6-16 0,5 16-47 0,9 7-69 16,9-1-63-16</inkml:trace>
          <inkml:trace contextRef="#ctx0" brushRef="#br0" timeOffset="52334.271">37 11456 198 0,'0'0'222'0,"0"0"-216"16,-39-62 11-16,26 48-4 0,-1-5-4 15,-4 3-6-15,-1 0-3 0,-4 2-4 16,2 2-5-16,-6 1-1 0,3 1 4 16,-2 7 5-16,1 1 1 0,-4 2 2 15,-3 5 4-15,-5 8-3 0,-6 3 1 16,-2 4-1-16,-3 9 4 0,-3 3-3 16,1 6 0-16,0 7 4 0,-1 6 0 15,1 0-2-15,3 7 2 0,-1 3-1 16,3 5-3-16,1 4-2 0,4-1 4 0,5 2-3 15,3 1 0-15,6-2 0 0,9 2-1 16</inkml:trace>
          <inkml:trace contextRef="#ctx0" brushRef="#br0" timeOffset="52556.928">-1032 12186 531 0,'-13'67'2'0,"5"1"1"0,7-7 0 0,1-5 1 0,10-5-1 0,7-6 2 15,3-5-3-15,3-1 0 0,6-5 2 16,2-3 5-16,2-2-4 0,2-2-1 16,0-2 0-16,-2-5 1 0,2-4 0 15,-2-5-1-15,1-3 0 0,1-4 2 16,-3-4-2-16,-1-4 2 0,2-13 3 15,-3-1 4-15,2-5 4 0,-2-10 1 0,4-2 0 16,0-8-4-16,-4-5-5 16,6-6-4-16,-4-4-2 0,-4-5-2 15,0-3-1-15,-3-6-1 0,-4-2 0 16,-6-1 1-16,-4 0 0 0,-3 4 1 0,-7 1-1 16,-1 7 2-16,-5 4-1 0,-5 7 2 15,-7 0-3-15,1 5-1 0,-3 0 1 16</inkml:trace>
        </inkml:traceGroup>
      </inkml:traceGroup>
      <inkml:traceGroup>
        <inkml:annotationXML>
          <emma:emma xmlns:emma="http://www.w3.org/2003/04/emma" version="1.0">
            <emma:interpretation id="{C3872C36-D335-4C4B-ACE5-999302C84D60}" emma:medium="tactile" emma:mode="ink">
              <msink:context xmlns:msink="http://schemas.microsoft.com/ink/2010/main" type="line" rotatedBoundingBox="2630,15281 10438,14835 10542,16647 2733,17094">
                <msink:destinationLink direction="with" ref="{13BC88B9-8600-446C-884B-CA26A4CFFAE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43E013E-ADD1-414C-8CC7-BF087556AED7}" emma:medium="tactile" emma:mode="ink">
                <msink:context xmlns:msink="http://schemas.microsoft.com/ink/2010/main" type="inkWord" rotatedBoundingBox="2630,15281 10438,14835 10542,16647 2733,17094"/>
              </emma:interpretation>
            </emma:emma>
          </inkml:annotationXML>
          <inkml:trace contextRef="#ctx0" brushRef="#br0" timeOffset="39136.045">4656 13521 370 0,'0'0'29'0,"0"0"2"15,-9-63-11-15,0 45-7 0,2 2-9 0,-6 0-4 16,0 3-2-16,1 2 1 0,-2 2 1 16,0 5 0-16,0 1 4 0,-4 3-1 15,-1 0 1-15,-3 10-2 0,-2 7-1 16,-5 15-1-16,-3 13 1 0,-7 14 1 16,-3 15 5-16,-4 11 5 0,2 12 5 15,1 11 0-15,6 5 0 0,8-8-9 16,9-1-1-16,11-11-3 0,9-12-2 0,5-7-1 15,14-13 0-15,5-5 4 0,8-11 2 16,6-2 1-16,9-8 0 16,0-9-2-16,9-4 0 0,-1-7-2 0,2-8 1 15,-1-6 1-15,1-6 2 16,-1-13 3-16,0-7 3 0,-2-8-1 0,-6-10-1 16,-5-9 0-16,-4-8 0 0,-8-10-2 15,-7-11-2-15,-6-4 0 0,-6-7-3 16,-12 0-4-16,-4 2-1 0,-14 6-1 15,-5 6-3-15,-5 12 0 0,-2 6 3 16,-6 13 0-16,-7 8-1 0,-8 8-2 16,-2 13-14-16,-7 11-27 0,3 8-16 15,-2 17-3-15,8 10-28 0,10 6-32 0,16-3-39 16</inkml:trace>
          <inkml:trace contextRef="#ctx0" brushRef="#br0" timeOffset="39543.833">6417 13282 631 0,'4'-68'0'0,"-3"30"0"0,3 3 0 16,-4 7 0-16,0-2-11 0,-2 10-14 15,-1 1 13-15,-2 8 3 0,2 7 9 0,2 2 3 16,1 0 14-16,0 2-2 0,0 0-8 16,0 4-7-16,-2 11-5 0,0 19-8 15,-4 16 13-15,0 17 16 0,3 12 1 16,3 12 7-16,0 12 4 15,0 9-4-15,0 12 0 0,0 7-6 0,0 3-6 16,0 4-2-16,0-7-3 0,0-10-3 16,0-9-3-16,0-17 0 0,0-18-1 15,0-10 5-15,0-16-2 0,0-13-2 16,0-13-1-16,-3-11-1 0,-7-7-18 16,-14-7-33-16,-16-21-49 0,-12-32-70 15,-5-20-198-15</inkml:trace>
          <inkml:trace contextRef="#ctx0" brushRef="#br0" timeOffset="38203.886">2435 13499 549 0,'0'0'2'0,"0"0"4"0,-34-67-2 16,22 55 4-16,-3 3-8 16,-6 4-5-16,-2 4-2 0,-9 1-11 0,-4 5 2 15,-3 8 1-15,-2 5 10 16,-1 10 4-16,1 6 2 0,1 15-1 0,-4 10 2 15,-1 14 4-15,-2 13 1 0,-2 7 1 16,1 8 4-16,6 4 0 0,5-2-9 16,5-2 1-16,7-1 7 0,10-4-8 15,7-8 0-15,8-10-1 0,8-10 1 16,9-10-2-16,9-8 0 0,9-9 1 16,7-4 0-16,8-9-1 0,5-3 3 15,2-10 0-15,-1-10-3 0,2-5 1 16,-2-13 0-16,4-15 4 0,-3-7 3 15,3-14 6-15,-3-10 1 0,-4-12 1 16,-3-11-9-16,-9-9-4 0,-9-6-1 16,-8-5-1-16,-10 3-2 0,-9 2 0 15,-5 4 1-15,-15 3 1 0,-3-1 1 0,-5 6 0 16,0 5 2-16,-2 1-4 0,1 11 1 16,1 13 1-16,1 7-3 0,1 18-2 15,0 7-12-15,-3 15-19 0,-5 11-21 16,-7 25-22-16,-4 13-39 0,1 15-5 15,10 2-2-15</inkml:trace>
          <inkml:trace contextRef="#ctx0" brushRef="#br0" timeOffset="53283.942">-363 14119 439 0,'0'0'0'0,"9"-85"-1"15,-3 44-8-15,-2-6 2 0,0-2-10 16,-2 3-8-16,-2-3 4 0,-4 4 10 16,-2 2 11-16,-4 1 4 0,-3 9 3 15,-1 1 14-15,-2 2 16 0,0 5-7 16,-2 1-6-16,1 4-6 0,-4 2-7 0,1 2-4 16,-3 4-5-16,-2 1-1 0,-7 5 1 15,-1 3-2-15,-3 3 0 0,-2 1 0 16,-2 10 0-16,2 7-1 0,-4 5 1 15,0 12 0-15,-2 8 0 0,-3 13 0 16,-3 14 0-16,3 13 3 0,-1 11 0 16,2 11 3-16,4 2 0 0,6 1-2 15,6-1 3-15,3-1-2 0,8-6-1 16,4-2-3-16,5 0-1 0,8-9 1 16,2-2 0-16,11-11 0 0</inkml:trace>
          <inkml:trace contextRef="#ctx0" brushRef="#br0" timeOffset="53417.036">-1294 14957 553 0,'17'64'0'0,"7"-12"1"0,6-11-1 0,4-8 0 16,7-10 1-16,1-12-1 0,6-7-4 15,2-8 4-15,3-16 0 0,4-13 3 0,4-16 5 16,1-13-2-16,1-10 1 0,-2-15-3 16,-1-4-2-16,-7-8 0 0,-6-3 4 15,-8-1 1-15,-11-7 3 16,-7 0-3-16,-7-1 2 0,-9 3-6 0,-5 12 2 16,-6 10-5-16,-13 15-8 0,-10 12 4 15</inkml:trace>
        </inkml:traceGroup>
      </inkml:traceGroup>
    </inkml:traceGroup>
    <inkml:traceGroup>
      <inkml:annotationXML>
        <emma:emma xmlns:emma="http://www.w3.org/2003/04/emma" version="1.0">
          <emma:interpretation id="{08E6547D-A8D8-423F-BF73-D7D5834EF064}" emma:medium="tactile" emma:mode="ink">
            <msink:context xmlns:msink="http://schemas.microsoft.com/ink/2010/main" type="paragraph" rotatedBoundingBox="2859,17598 10796,16729 10975,18368 3039,192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DC63E9-6FD8-4ABF-90F6-C7AE3CA655B3}" emma:medium="tactile" emma:mode="ink">
              <msink:context xmlns:msink="http://schemas.microsoft.com/ink/2010/main" type="line" rotatedBoundingBox="2859,17598 10796,16729 10975,18368 3039,19237"/>
            </emma:interpretation>
          </emma:emma>
        </inkml:annotationXML>
        <inkml:traceGroup>
          <inkml:annotationXML>
            <emma:emma xmlns:emma="http://www.w3.org/2003/04/emma" version="1.0">
              <emma:interpretation id="{A35DE2A2-37C2-4B5E-B5EA-A89207AC7327}" emma:medium="tactile" emma:mode="ink">
                <msink:context xmlns:msink="http://schemas.microsoft.com/ink/2010/main" type="inkWord" rotatedBoundingBox="2890,17884 3587,17807 3720,19022 3023,19099"/>
              </emma:interpretation>
            </emma:emma>
          </inkml:annotationXML>
          <inkml:trace contextRef="#ctx0" brushRef="#br0" timeOffset="54236.116">-385 16394 155 0,'0'0'236'0,"-37"-70"-236"0,23 46 0 15,-4-1 0-15,-1 1 5 16,0-1 1-16,-1-1-4 0,-1 0-1 0,1 3 1 16,-3 1-1-16,0 2 8 0,0-2 1 15,-3 8 2-15,2 2-3 0,-2 1-1 16,3 5-5-16,-1 3-3 0,-1 1 0 15,3 2-1-15,0 0-1 0,2 7 2 16,1 0 1-16,-3 3-1 0,2 4-1 16,1 7-1-16,1 3 0 0,3 8 0 15,-3 6 1-15,3 7 1 0,1 11 1 16,4 6 2-16,-1-1 0 0,5 3 0 0,1 2 5 16,2 5-5-16,-2 8 1 15,5-3-3-15,0-6-1 0,0-7 4 0,7-5 2 16,0-7-2-16,5-3-1 15,-1-3 0-15,7-9 2 0,4-2 0 16,1-10-1-16,7-3 0 0,-1-5 0 0,3-3 0 16,0-6-2-16,1-4 3 0</inkml:trace>
          <inkml:trace contextRef="#ctx0" brushRef="#br0" timeOffset="54316.671">-778 17261 528 0,'33'0'9'0,"-5"-5"2"16,-1-7-2-16,-1-2 3 0,0-5-1 0,-2-7 4 0,0-5 0 16,0-8-2-16,3-7 2 0,-5-8-3 15,-4-7 0-15,-4-12-6 0,-4-10-3 16,-6 0-3-16,-7-12-3 0</inkml:trace>
        </inkml:traceGroup>
        <inkml:traceGroup>
          <inkml:annotationXML>
            <emma:emma xmlns:emma="http://www.w3.org/2003/04/emma" version="1.0">
              <emma:interpretation id="{DD6457DB-33DA-4594-83B5-3EE899B1ABE8}" emma:medium="tactile" emma:mode="ink">
                <msink:context xmlns:msink="http://schemas.microsoft.com/ink/2010/main" type="inkWord" rotatedBoundingBox="6006,17254 6126,17241 6287,18710 6167,18723"/>
              </emma:interpretation>
            </emma:emma>
          </inkml:annotationXML>
          <inkml:trace contextRef="#ctx0" brushRef="#br0" timeOffset="43610.526">2004 15563 556 0,'0'0'23'0,"0"0"-18"16,0 0-5-16,43-81-1 0,-26 65-6 16,-4 3-3-16,-3 1-1 0,-4 6-3 15,-5 3 9-15,1 3 5 0,-2 0 3 0,0 0 7 16,0 0-1-16,0 0-2 0,0 0-7 16,0 4-4-16,1 7 4 0,1 7-3 15,2 0 3-15,1 7 1 0,0 3 2 16,2 8 3-16,0 3-1 0,-2 6 0 15,3 8 0-15,0 7 0 0,-1 6-2 16,1 7 0-16,-3 7 3 0,-4 1 0 16,3 0 1-16,0-3 1 0,0-4 4 15,1-8-1-15,-1-10-1 0,1-4 4 16,0-4-5-16,-1-3 0 0,0 1-2 16,-3-2-4-16,0-6-1 0,-1-3 0 15,0-4-1-15,0-4-1 0,-1-1-1 16,-4-6-4-16,0-2-4 0,1-1-4 15,-1-4-2-15,2-3-4 0,1 0-13 0,2-5-14 16,1-5-27-16,12-4-22 0,13-32-34 16,5-13-65-16</inkml:trace>
        </inkml:traceGroup>
        <inkml:traceGroup>
          <inkml:annotationXML>
            <emma:emma xmlns:emma="http://www.w3.org/2003/04/emma" version="1.0">
              <emma:interpretation id="{7923A7E1-C0DF-43CA-9D19-E0A3DE30E1C8}" emma:medium="tactile" emma:mode="ink">
                <msink:context xmlns:msink="http://schemas.microsoft.com/ink/2010/main" type="inkWord" rotatedBoundingBox="7875,17295 10822,16972 10975,18368 8028,18691"/>
              </emma:interpretation>
            </emma:emma>
          </inkml:annotationXML>
          <inkml:trace contextRef="#ctx0" brushRef="#br0" timeOffset="44241.495">4355 15776 610 0,'0'0'3'0,"0"0"-3"0,-13-94-35 15,13 58 7-15,0-2-22 0,-1-2 5 16,-3 5 0-16,-2 4 0 0,1 9 45 15,-7 8 4-15,2 2 32 0,-3 4 5 16,3 4-6-16,-3 3-9 0,1 1-17 16,-4 6-9-16,-5 12-4 0,-2 7-3 0,-3 9 2 15,-2 11 5-15,-3 5 0 0,1 11 1 16,-2 11 9-16,3 10 1 0,4 10-7 16,4 3 1-16,7-1 2 0,8-4-3 15,5-10-1-15,3-8 2 0,7-16 1 16,7-5 0-16,4-3 1 0,2-8-1 15,9 4-2-15,4-9 3 0,2-9-1 16,5-8 1-16,0-12 0 0,7-6-2 16,2-14-3-16,9-11 2 0,1-10-3 15,9-14 2-15,-1-5-2 0,-11-4 4 16,-7-2 9-16,-18 7 5 0,-13-3-1 16,-9-4-1-16,-10-3-3 0,-4-4-6 15,-15 1 1-15,-7-2-9 0,-7 4 0 16,-6 5-3-16,1 5 2 0,-5 10-3 0,3 8-4 15,-2 9-2-15,0 10-9 0,-4 9-16 16,-1 8-12-16,1 10-10 0,3 10-32 16,9 10-14-16,9-1-37 0</inkml:trace>
          <inkml:trace contextRef="#ctx0" brushRef="#br0" timeOffset="44823.884">6628 15566 618 0,'0'0'0'0,"0"0"-13"0,-41-69-25 16,26 47 16-16,-4 0 10 0,-1-1 0 15,-2 5-6-15,2 3 0 0,-3 2 18 16,-1 3 7-16,-6 6 6 0,1 3 2 15,-7 1-6-15,-4 9-5 0,-4 10-4 16,-4 10-4-16,-4 8 3 0,2 5-2 16,-3 8 3-16,6 6 0 0,-4 6 11 15,6 7 5-15,1 8-1 0,6 7-8 0,5 5-2 16,6-1 1-16,12-4-4 0,10-8 0 16,5-7-1-16,10-7 3 0,5-12-4 15,11-7 3-15,5-3-2 0,9-4 2 16,14 3 2-16,1-8 0 0,11-9 3 15,3-13 2-15,5-9 1 0,1-9-3 16,1-16-1-16,6-13-1 0,-2-11 2 16,-5-7 0-16,-5-7 0 0,-16 0 3 15,-5-11 5-15,-7-8-2 0,-8-6-2 16,-7-3-4-16,-11 4-2 0,-14 3-3 16,-10 1 3-16,-17 0-6 0,-10-3-6 15,-8 4-11-15,-11 11-1 0,-10 11-9 16,-14 18-22-16,-7 12-27 0,-11 14-61 0,11 6-99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7-29T05:30:51.1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BC88B9-8600-446C-884B-CA26A4CFFAE9}" emma:medium="tactile" emma:mode="ink">
          <msink:context xmlns:msink="http://schemas.microsoft.com/ink/2010/main" type="inkDrawing" rotatedBoundingBox="4500,17373 12788,16730 12793,16800 4506,17443" semanticType="underline" shapeName="Other">
            <msink:sourceLink direction="with" ref="{C3872C36-D335-4C4B-ACE5-999302C84D60}"/>
          </msink:context>
        </emma:interpretation>
      </emma:emma>
    </inkml:annotationXML>
    <inkml:trace contextRef="#ctx0" brushRef="#br0">46 646 500 0,'0'0'2'16,"0"0"5"-16,0 0-2 0,0 0-3 15,0 0-1-15,0 0 0 0,0 0 2 16,0 0-3-16,0 0-8 0,-46-21 2 16,46 21 6-16,2 0 6 0,3 0-5 0,6 0-1 15,10-2-1-15,7 2 1 0,7-2 3 16,2 2 3-16,4 0-4 0,3 0 2 16,2 0 3-16,6 0-3 15,8 0 1-15,9 0 2 0,6-3-5 0,5-3 0 16,8-1-1-16,3 0 0 0,2 0 1 15,6-2-2-15,6-1 2 0,8-2-2 16,8-2 4-16,5 1 0 0,5-2 2 16,-2-1 3-16,1-2-4 0,-4 3-4 15,0 3 3-15,-4 2-2 0,2 2 2 16,0 1 3-16,2 1 2 0,8 3 0 16,-1-1 1-16,5-1-8 0,-2 2 2 15,1-2 0-15,2 0 1 0,1-3-2 16,7 1 2-16,5-4 2 0,3 3 3 15,5-1-4-15,3-5-3 0,4 1 4 16,-5-2-2-16,0 1 2 0,-4 0-2 16,-4 0-1-16,-2-2-4 0,5 1-2 15,-2-1 2-15,5 3 4 0,2-1 4 0,3 1 3 16,-1 1 0-16,3-3-11 0,-7 1 3 16,-1-5-2-16,0 4 2 0,-5-8 2 15,-5 0 1-15,-5 5 1 0,-14 4 3 16,-13 2-4-16,-8 6-1 0,-7-1-2 15,-9 2 5-15,-8 1 2 0,-9 4-1 16,-11 0-2-16,-10 0 0 0,-13 0 0 16,-9 0-3-16,-12 0-3 0,-3 0 2 15,-6 0-2-15,-7 0 1 0,-3 0-2 16,-2 0 0-16,0 0-6 0,0 0-13 16,-5 0-13-16,-11 3-18 0,-20 0-17 15,-19 7-3-15,-27 4 5 0,-19 0-58 16,-12-1-48-16,-7-4-78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3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4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1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4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E623-19F3-4FBB-B0A3-E4A1F956959E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2F2F-4EBB-42AC-A732-17FBD4113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customXml" Target="../ink/ink15.xml"/><Relationship Id="rId17" Type="http://schemas.openxmlformats.org/officeDocument/2006/relationships/image" Target="../media/image17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3.emf"/><Relationship Id="rId14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6.emf"/><Relationship Id="rId3" Type="http://schemas.openxmlformats.org/officeDocument/2006/relationships/image" Target="../media/image18.emf"/><Relationship Id="rId21" Type="http://schemas.openxmlformats.org/officeDocument/2006/relationships/image" Target="../media/image27.emf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0.emf"/><Relationship Id="rId50" Type="http://schemas.openxmlformats.org/officeDocument/2006/relationships/customXml" Target="../ink/ink42.xml"/><Relationship Id="rId7" Type="http://schemas.openxmlformats.org/officeDocument/2006/relationships/image" Target="../media/image20.emf"/><Relationship Id="rId12" Type="http://schemas.openxmlformats.org/officeDocument/2006/relationships/customXml" Target="../ink/ink23.xml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1.emf"/><Relationship Id="rId41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1" Type="http://schemas.openxmlformats.org/officeDocument/2006/relationships/image" Target="../media/image22.emf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5.emf"/><Relationship Id="rId40" Type="http://schemas.openxmlformats.org/officeDocument/2006/relationships/customXml" Target="../ink/ink37.xml"/><Relationship Id="rId45" Type="http://schemas.openxmlformats.org/officeDocument/2006/relationships/image" Target="../media/image39.emf"/><Relationship Id="rId53" Type="http://schemas.openxmlformats.org/officeDocument/2006/relationships/image" Target="../media/image43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1.emf"/><Relationship Id="rId10" Type="http://schemas.openxmlformats.org/officeDocument/2006/relationships/customXml" Target="../ink/ink22.xml"/><Relationship Id="rId19" Type="http://schemas.openxmlformats.org/officeDocument/2006/relationships/image" Target="../media/image26.emf"/><Relationship Id="rId31" Type="http://schemas.openxmlformats.org/officeDocument/2006/relationships/image" Target="../media/image32.emf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4" Type="http://schemas.openxmlformats.org/officeDocument/2006/relationships/customXml" Target="../ink/ink19.xml"/><Relationship Id="rId9" Type="http://schemas.openxmlformats.org/officeDocument/2006/relationships/image" Target="../media/image21.emf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emf"/><Relationship Id="rId30" Type="http://schemas.openxmlformats.org/officeDocument/2006/relationships/customXml" Target="../ink/ink32.xml"/><Relationship Id="rId35" Type="http://schemas.openxmlformats.org/officeDocument/2006/relationships/image" Target="../media/image34.emf"/><Relationship Id="rId43" Type="http://schemas.openxmlformats.org/officeDocument/2006/relationships/image" Target="../media/image38.emf"/><Relationship Id="rId48" Type="http://schemas.openxmlformats.org/officeDocument/2006/relationships/customXml" Target="../ink/ink41.xml"/><Relationship Id="rId8" Type="http://schemas.openxmlformats.org/officeDocument/2006/relationships/customXml" Target="../ink/ink21.xml"/><Relationship Id="rId51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1760" y="430920"/>
              <a:ext cx="10969920" cy="5402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960" y="420480"/>
                <a:ext cx="10993680" cy="54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58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14434" y="546843"/>
              <a:ext cx="9538200" cy="6147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954" y="543603"/>
                <a:ext cx="9554760" cy="61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5488794" y="527763"/>
              <a:ext cx="62640" cy="692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5914" y="521643"/>
                <a:ext cx="7236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Ink 60"/>
              <p14:cNvContentPartPr/>
              <p14:nvPr/>
            </p14:nvContentPartPr>
            <p14:xfrm>
              <a:off x="110754" y="280443"/>
              <a:ext cx="1017360" cy="1407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74" y="270363"/>
                <a:ext cx="1017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" name="Ink 61"/>
              <p14:cNvContentPartPr/>
              <p14:nvPr/>
            </p14:nvContentPartPr>
            <p14:xfrm>
              <a:off x="307674" y="317883"/>
              <a:ext cx="1289880" cy="14814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554" y="306363"/>
                <a:ext cx="130716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Ink 102"/>
              <p14:cNvContentPartPr/>
              <p14:nvPr/>
            </p14:nvContentPartPr>
            <p14:xfrm>
              <a:off x="4165794" y="5224323"/>
              <a:ext cx="437040" cy="14112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9674" y="5215323"/>
                <a:ext cx="448200" cy="14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3" name="Ink 112"/>
              <p14:cNvContentPartPr/>
              <p14:nvPr/>
            </p14:nvContentPartPr>
            <p14:xfrm>
              <a:off x="7523874" y="6236643"/>
              <a:ext cx="2225160" cy="2397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6314" y="6230883"/>
                <a:ext cx="224424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80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76194" y="508323"/>
              <a:ext cx="9578880" cy="6357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474" y="496083"/>
                <a:ext cx="9600480" cy="63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/>
              <p14:cNvContentPartPr/>
              <p14:nvPr/>
            </p14:nvContentPartPr>
            <p14:xfrm>
              <a:off x="1620954" y="6035043"/>
              <a:ext cx="2984400" cy="232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1954" y="6021363"/>
                <a:ext cx="300672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12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1093554" y="2549163"/>
              <a:ext cx="4780440" cy="789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554" y="2547003"/>
                <a:ext cx="479160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704754" y="859683"/>
              <a:ext cx="8611200" cy="54104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754" y="849963"/>
                <a:ext cx="8630640" cy="54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2172474" y="1688043"/>
              <a:ext cx="3364920" cy="14608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5994" y="1671123"/>
                <a:ext cx="3387240" cy="14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890714" y="870843"/>
              <a:ext cx="679320" cy="10436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0634" y="859323"/>
                <a:ext cx="70020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/>
              <p14:cNvContentPartPr/>
              <p14:nvPr/>
            </p14:nvContentPartPr>
            <p14:xfrm>
              <a:off x="8965674" y="1033203"/>
              <a:ext cx="586080" cy="6310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54874" y="1021683"/>
                <a:ext cx="60588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4" name="Ink 73"/>
              <p14:cNvContentPartPr/>
              <p14:nvPr/>
            </p14:nvContentPartPr>
            <p14:xfrm>
              <a:off x="10564434" y="3448443"/>
              <a:ext cx="619560" cy="24210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56514" y="3438003"/>
                <a:ext cx="639720" cy="24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/>
              <p14:cNvContentPartPr/>
              <p14:nvPr/>
            </p14:nvContentPartPr>
            <p14:xfrm>
              <a:off x="5442714" y="3598923"/>
              <a:ext cx="5100840" cy="24271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34074" y="3587043"/>
                <a:ext cx="5118840" cy="24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9" name="Ink 78"/>
              <p14:cNvContentPartPr/>
              <p14:nvPr/>
            </p14:nvContentPartPr>
            <p14:xfrm>
              <a:off x="4979754" y="3306243"/>
              <a:ext cx="905040" cy="31788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8594" y="3296163"/>
                <a:ext cx="92484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24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2492874" y="1688763"/>
              <a:ext cx="3310200" cy="1137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2794" y="1684803"/>
                <a:ext cx="332712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447234" y="309243"/>
              <a:ext cx="104040" cy="14198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594" y="300603"/>
                <a:ext cx="115920" cy="14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3416274" y="265683"/>
              <a:ext cx="3246120" cy="14576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7634" y="255243"/>
                <a:ext cx="3263400" cy="14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404514" y="987483"/>
              <a:ext cx="2475000" cy="142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514" y="976683"/>
                <a:ext cx="2494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/>
              <p14:cNvContentPartPr/>
              <p14:nvPr/>
            </p14:nvContentPartPr>
            <p14:xfrm>
              <a:off x="2121714" y="627843"/>
              <a:ext cx="956160" cy="6462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1994" y="618123"/>
                <a:ext cx="97560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6760314" y="1048683"/>
              <a:ext cx="1702800" cy="1414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2034" y="1045083"/>
                <a:ext cx="1721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7226874" y="721803"/>
              <a:ext cx="1599480" cy="1229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24354" y="712443"/>
                <a:ext cx="1611360" cy="12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4241034" y="971283"/>
              <a:ext cx="324720" cy="5518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29514" y="961923"/>
                <a:ext cx="34848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5252994" y="879123"/>
              <a:ext cx="23400" cy="6487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42194" y="867243"/>
                <a:ext cx="4572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/>
              <p14:cNvContentPartPr/>
              <p14:nvPr/>
            </p14:nvContentPartPr>
            <p14:xfrm>
              <a:off x="5599674" y="736563"/>
              <a:ext cx="150480" cy="804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96434" y="725043"/>
                <a:ext cx="16524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/>
              <p14:cNvContentPartPr/>
              <p14:nvPr/>
            </p14:nvContentPartPr>
            <p14:xfrm>
              <a:off x="3145914" y="1810083"/>
              <a:ext cx="81000" cy="802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35114" y="1801083"/>
                <a:ext cx="10116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/>
              <p14:cNvContentPartPr/>
              <p14:nvPr/>
            </p14:nvContentPartPr>
            <p14:xfrm>
              <a:off x="3604194" y="2067843"/>
              <a:ext cx="356040" cy="4453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6274" y="2057763"/>
                <a:ext cx="3776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/>
              <p14:cNvContentPartPr/>
              <p14:nvPr/>
            </p14:nvContentPartPr>
            <p14:xfrm>
              <a:off x="4392234" y="2019243"/>
              <a:ext cx="79200" cy="495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82514" y="2010603"/>
                <a:ext cx="918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/>
              <p14:cNvContentPartPr/>
              <p14:nvPr/>
            </p14:nvContentPartPr>
            <p14:xfrm>
              <a:off x="5082354" y="1914483"/>
              <a:ext cx="83520" cy="6991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71914" y="1904043"/>
                <a:ext cx="1040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/>
              <p14:cNvContentPartPr/>
              <p14:nvPr/>
            </p14:nvContentPartPr>
            <p14:xfrm>
              <a:off x="1780434" y="2858763"/>
              <a:ext cx="6144120" cy="3618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73954" y="2833203"/>
                <a:ext cx="61621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Ink 48"/>
              <p14:cNvContentPartPr/>
              <p14:nvPr/>
            </p14:nvContentPartPr>
            <p14:xfrm>
              <a:off x="6049314" y="3278163"/>
              <a:ext cx="208440" cy="572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39594" y="3272403"/>
                <a:ext cx="2239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/>
              <p14:cNvContentPartPr/>
              <p14:nvPr/>
            </p14:nvContentPartPr>
            <p14:xfrm>
              <a:off x="5134194" y="3429363"/>
              <a:ext cx="135360" cy="324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22674" y="3425403"/>
                <a:ext cx="150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/>
              <p14:cNvContentPartPr/>
              <p14:nvPr/>
            </p14:nvContentPartPr>
            <p14:xfrm>
              <a:off x="3329874" y="3541683"/>
              <a:ext cx="29520" cy="313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18354" y="3530163"/>
                <a:ext cx="45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/>
              <p14:cNvContentPartPr/>
              <p14:nvPr/>
            </p14:nvContentPartPr>
            <p14:xfrm>
              <a:off x="4472154" y="3602883"/>
              <a:ext cx="70200" cy="205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1714" y="3592443"/>
                <a:ext cx="856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/>
              <p14:cNvContentPartPr/>
              <p14:nvPr/>
            </p14:nvContentPartPr>
            <p14:xfrm>
              <a:off x="3907314" y="3705483"/>
              <a:ext cx="59400" cy="252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98314" y="3696483"/>
                <a:ext cx="72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/>
              <p14:cNvContentPartPr/>
              <p14:nvPr/>
            </p14:nvContentPartPr>
            <p14:xfrm>
              <a:off x="3348594" y="4139643"/>
              <a:ext cx="43200" cy="7848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37434" y="4130283"/>
                <a:ext cx="586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/>
              <p14:cNvContentPartPr/>
              <p14:nvPr/>
            </p14:nvContentPartPr>
            <p14:xfrm>
              <a:off x="3861954" y="4260603"/>
              <a:ext cx="231120" cy="4917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52594" y="4251963"/>
                <a:ext cx="2541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/>
              <p14:cNvContentPartPr/>
              <p14:nvPr/>
            </p14:nvContentPartPr>
            <p14:xfrm>
              <a:off x="4579434" y="4295883"/>
              <a:ext cx="55440" cy="6008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66834" y="4285803"/>
                <a:ext cx="7524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Ink 56"/>
              <p14:cNvContentPartPr/>
              <p14:nvPr/>
            </p14:nvContentPartPr>
            <p14:xfrm>
              <a:off x="5428314" y="4071243"/>
              <a:ext cx="77040" cy="8924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23994" y="4060443"/>
                <a:ext cx="9216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2" name="Ink 61"/>
              <p14:cNvContentPartPr/>
              <p14:nvPr/>
            </p14:nvContentPartPr>
            <p14:xfrm>
              <a:off x="2036034" y="5358243"/>
              <a:ext cx="4891680" cy="1692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34954" y="5347803"/>
                <a:ext cx="4902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3" name="Ink 62"/>
              <p14:cNvContentPartPr/>
              <p14:nvPr/>
            </p14:nvContentPartPr>
            <p14:xfrm>
              <a:off x="3448314" y="5885643"/>
              <a:ext cx="1446480" cy="2430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40394" y="5880603"/>
                <a:ext cx="145944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51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Tanmay Bhowmik</cp:lastModifiedBy>
  <cp:revision>4</cp:revision>
  <dcterms:created xsi:type="dcterms:W3CDTF">2019-07-29T05:23:14Z</dcterms:created>
  <dcterms:modified xsi:type="dcterms:W3CDTF">2019-07-29T08:40:32Z</dcterms:modified>
</cp:coreProperties>
</file>