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96" r:id="rId3"/>
    <p:sldId id="397" r:id="rId4"/>
    <p:sldId id="398" r:id="rId5"/>
    <p:sldId id="399" r:id="rId6"/>
    <p:sldId id="400" r:id="rId7"/>
    <p:sldId id="401" r:id="rId8"/>
    <p:sldId id="403" r:id="rId9"/>
    <p:sldId id="402" r:id="rId10"/>
    <p:sldId id="39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68" d="100"/>
          <a:sy n="68" d="100"/>
        </p:scale>
        <p:origin x="6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BD121-AAFC-4C92-8EA5-2E2AC2163243}" type="datetimeFigureOut">
              <a:rPr lang="en-IN" smtClean="0"/>
              <a:t>20-01-2020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98397-8F6F-45B4-8909-AFC6033E4D5E}" type="slidenum">
              <a:rPr lang="en-IN" smtClean="0"/>
              <a:t>‹#›</a:t>
            </a:fld>
            <a:endParaRPr lang="en-IN" dirty="0"/>
          </a:p>
        </p:txBody>
      </p:sp>
    </p:spTree>
    <p:extLst>
      <p:ext uri="{BB962C8B-B14F-4D97-AF65-F5344CB8AC3E}">
        <p14:creationId xmlns:p14="http://schemas.microsoft.com/office/powerpoint/2010/main" val="382361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0506-4240-4F71-9FC4-E0D4418ED4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D8FA45-0D9A-4ED9-BB6C-835D18EFBD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EAD6C2-AA4D-43D0-A609-722CB4960875}"/>
              </a:ext>
            </a:extLst>
          </p:cNvPr>
          <p:cNvSpPr>
            <a:spLocks noGrp="1"/>
          </p:cNvSpPr>
          <p:nvPr>
            <p:ph type="dt" sz="half" idx="10"/>
          </p:nvPr>
        </p:nvSpPr>
        <p:spPr/>
        <p:txBody>
          <a:bodyPr/>
          <a:lstStyle/>
          <a:p>
            <a:fld id="{A5418D04-38B7-44AB-8A5C-78F4D13CA9CB}" type="datetimeFigureOut">
              <a:rPr lang="en-IN" smtClean="0"/>
              <a:t>20-01-2020</a:t>
            </a:fld>
            <a:endParaRPr lang="en-IN" dirty="0"/>
          </a:p>
        </p:txBody>
      </p:sp>
      <p:sp>
        <p:nvSpPr>
          <p:cNvPr id="5" name="Footer Placeholder 4">
            <a:extLst>
              <a:ext uri="{FF2B5EF4-FFF2-40B4-BE49-F238E27FC236}">
                <a16:creationId xmlns:a16="http://schemas.microsoft.com/office/drawing/2014/main" id="{8D28CA0F-44A1-45A7-8AF2-B3F99CE20E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CA0137-3C87-4AAB-827F-424556D5728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42111468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637D-CAEA-4B6F-90E2-12D1E8C9E9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0D5722-4DC6-484C-B1AA-F978CC1D41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43342D-859C-4EB5-89EB-2B26456B29BD}"/>
              </a:ext>
            </a:extLst>
          </p:cNvPr>
          <p:cNvSpPr>
            <a:spLocks noGrp="1"/>
          </p:cNvSpPr>
          <p:nvPr>
            <p:ph type="dt" sz="half" idx="10"/>
          </p:nvPr>
        </p:nvSpPr>
        <p:spPr/>
        <p:txBody>
          <a:bodyPr/>
          <a:lstStyle/>
          <a:p>
            <a:fld id="{A5418D04-38B7-44AB-8A5C-78F4D13CA9CB}" type="datetimeFigureOut">
              <a:rPr lang="en-IN" smtClean="0"/>
              <a:t>20-01-2020</a:t>
            </a:fld>
            <a:endParaRPr lang="en-IN" dirty="0"/>
          </a:p>
        </p:txBody>
      </p:sp>
      <p:sp>
        <p:nvSpPr>
          <p:cNvPr id="5" name="Footer Placeholder 4">
            <a:extLst>
              <a:ext uri="{FF2B5EF4-FFF2-40B4-BE49-F238E27FC236}">
                <a16:creationId xmlns:a16="http://schemas.microsoft.com/office/drawing/2014/main" id="{0B44C380-2D2B-49D1-8FD7-F2E25146B2B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618135E-AEF2-404A-BC09-651AFADD8711}"/>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7261697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8EEF14-B50A-4507-89FA-F02BD3BAFD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12525-F026-46A7-A7FE-C8BC7C0D69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72F82-DBC8-49C8-9ACB-057AC9B00BFE}"/>
              </a:ext>
            </a:extLst>
          </p:cNvPr>
          <p:cNvSpPr>
            <a:spLocks noGrp="1"/>
          </p:cNvSpPr>
          <p:nvPr>
            <p:ph type="dt" sz="half" idx="10"/>
          </p:nvPr>
        </p:nvSpPr>
        <p:spPr/>
        <p:txBody>
          <a:bodyPr/>
          <a:lstStyle/>
          <a:p>
            <a:fld id="{A5418D04-38B7-44AB-8A5C-78F4D13CA9CB}" type="datetimeFigureOut">
              <a:rPr lang="en-IN" smtClean="0"/>
              <a:t>20-01-2020</a:t>
            </a:fld>
            <a:endParaRPr lang="en-IN" dirty="0"/>
          </a:p>
        </p:txBody>
      </p:sp>
      <p:sp>
        <p:nvSpPr>
          <p:cNvPr id="5" name="Footer Placeholder 4">
            <a:extLst>
              <a:ext uri="{FF2B5EF4-FFF2-40B4-BE49-F238E27FC236}">
                <a16:creationId xmlns:a16="http://schemas.microsoft.com/office/drawing/2014/main" id="{76C60BF1-0824-4AF0-8822-5EAE5B691D5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2B8993E-0441-4949-A6D5-F40A2E14F6E9}"/>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80781954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7CDE-ED3C-4D36-B57D-D50BA61E53CA}"/>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81657D2E-5754-4C08-BFB6-7141ACA3DB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066273-6D74-4C7E-87AA-994A8BD5EA09}"/>
              </a:ext>
            </a:extLst>
          </p:cNvPr>
          <p:cNvSpPr>
            <a:spLocks noGrp="1"/>
          </p:cNvSpPr>
          <p:nvPr>
            <p:ph type="dt" sz="half" idx="10"/>
          </p:nvPr>
        </p:nvSpPr>
        <p:spPr/>
        <p:txBody>
          <a:bodyPr/>
          <a:lstStyle/>
          <a:p>
            <a:fld id="{A5418D04-38B7-44AB-8A5C-78F4D13CA9CB}" type="datetimeFigureOut">
              <a:rPr lang="en-IN" smtClean="0"/>
              <a:t>20-01-2020</a:t>
            </a:fld>
            <a:endParaRPr lang="en-IN" dirty="0"/>
          </a:p>
        </p:txBody>
      </p:sp>
      <p:sp>
        <p:nvSpPr>
          <p:cNvPr id="5" name="Footer Placeholder 4">
            <a:extLst>
              <a:ext uri="{FF2B5EF4-FFF2-40B4-BE49-F238E27FC236}">
                <a16:creationId xmlns:a16="http://schemas.microsoft.com/office/drawing/2014/main" id="{359AB096-667D-42B0-B63B-F920CC3D68A1}"/>
              </a:ext>
            </a:extLst>
          </p:cNvPr>
          <p:cNvSpPr>
            <a:spLocks noGrp="1"/>
          </p:cNvSpPr>
          <p:nvPr>
            <p:ph type="ftr" sz="quarter" idx="11"/>
          </p:nvPr>
        </p:nvSpPr>
        <p:spPr/>
        <p:txBody>
          <a:bodyPr/>
          <a:lstStyle/>
          <a:p>
            <a:r>
              <a:rPr lang="en-US" dirty="0"/>
              <a:t>Dept. of CSE</a:t>
            </a:r>
            <a:endParaRPr lang="en-IN" dirty="0"/>
          </a:p>
        </p:txBody>
      </p:sp>
      <p:sp>
        <p:nvSpPr>
          <p:cNvPr id="6" name="Slide Number Placeholder 5">
            <a:extLst>
              <a:ext uri="{FF2B5EF4-FFF2-40B4-BE49-F238E27FC236}">
                <a16:creationId xmlns:a16="http://schemas.microsoft.com/office/drawing/2014/main" id="{50FC7F5D-022F-4B98-968A-4E0F8D94EC48}"/>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7416582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F14C-9892-4771-AC0F-83CD587AF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6B9DF8-B33A-4FBD-A6E9-AB3ABB8F0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9934660-0F07-48D8-96EE-52F2E82088E1}"/>
              </a:ext>
            </a:extLst>
          </p:cNvPr>
          <p:cNvSpPr>
            <a:spLocks noGrp="1"/>
          </p:cNvSpPr>
          <p:nvPr>
            <p:ph type="dt" sz="half" idx="10"/>
          </p:nvPr>
        </p:nvSpPr>
        <p:spPr/>
        <p:txBody>
          <a:bodyPr/>
          <a:lstStyle/>
          <a:p>
            <a:fld id="{A5418D04-38B7-44AB-8A5C-78F4D13CA9CB}" type="datetimeFigureOut">
              <a:rPr lang="en-IN" smtClean="0"/>
              <a:t>20-01-2020</a:t>
            </a:fld>
            <a:endParaRPr lang="en-IN" dirty="0"/>
          </a:p>
        </p:txBody>
      </p:sp>
      <p:sp>
        <p:nvSpPr>
          <p:cNvPr id="5" name="Footer Placeholder 4">
            <a:extLst>
              <a:ext uri="{FF2B5EF4-FFF2-40B4-BE49-F238E27FC236}">
                <a16:creationId xmlns:a16="http://schemas.microsoft.com/office/drawing/2014/main" id="{B22B3162-04FB-47B0-A274-FC6309FBAEE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97D84DB-C569-43D3-8F65-C1F24D6A6B9E}"/>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7267766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4A9E-9511-42AE-BF06-CACE753437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DC96E2-A802-4805-A880-0DD37CFF784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BCA715-597C-4301-8736-3171CE8366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4A7F48-A405-47B2-BB9C-5B8BAB4A106A}"/>
              </a:ext>
            </a:extLst>
          </p:cNvPr>
          <p:cNvSpPr>
            <a:spLocks noGrp="1"/>
          </p:cNvSpPr>
          <p:nvPr>
            <p:ph type="dt" sz="half" idx="10"/>
          </p:nvPr>
        </p:nvSpPr>
        <p:spPr/>
        <p:txBody>
          <a:bodyPr/>
          <a:lstStyle/>
          <a:p>
            <a:fld id="{A5418D04-38B7-44AB-8A5C-78F4D13CA9CB}" type="datetimeFigureOut">
              <a:rPr lang="en-IN" smtClean="0"/>
              <a:t>20-01-2020</a:t>
            </a:fld>
            <a:endParaRPr lang="en-IN" dirty="0"/>
          </a:p>
        </p:txBody>
      </p:sp>
      <p:sp>
        <p:nvSpPr>
          <p:cNvPr id="6" name="Footer Placeholder 5">
            <a:extLst>
              <a:ext uri="{FF2B5EF4-FFF2-40B4-BE49-F238E27FC236}">
                <a16:creationId xmlns:a16="http://schemas.microsoft.com/office/drawing/2014/main" id="{1951BFE5-205E-4A22-A1AD-50C378760B0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0EC0F4A-2375-4721-B68E-6031B5B54E9F}"/>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414866240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B285-5827-47D1-BA8A-6326F02326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3C6E4D-3E17-4EAD-BB9D-37B536A8AF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D35045-1102-459F-A91A-2E671D00962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CED417-AF0F-4159-8F7D-4910680A8D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CE747C-BFC1-424D-9AE8-D773073E6E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7729F4-3E90-4272-AE31-0E4D6E16B92A}"/>
              </a:ext>
            </a:extLst>
          </p:cNvPr>
          <p:cNvSpPr>
            <a:spLocks noGrp="1"/>
          </p:cNvSpPr>
          <p:nvPr>
            <p:ph type="dt" sz="half" idx="10"/>
          </p:nvPr>
        </p:nvSpPr>
        <p:spPr/>
        <p:txBody>
          <a:bodyPr/>
          <a:lstStyle/>
          <a:p>
            <a:fld id="{A5418D04-38B7-44AB-8A5C-78F4D13CA9CB}" type="datetimeFigureOut">
              <a:rPr lang="en-IN" smtClean="0"/>
              <a:t>20-01-2020</a:t>
            </a:fld>
            <a:endParaRPr lang="en-IN" dirty="0"/>
          </a:p>
        </p:txBody>
      </p:sp>
      <p:sp>
        <p:nvSpPr>
          <p:cNvPr id="8" name="Footer Placeholder 7">
            <a:extLst>
              <a:ext uri="{FF2B5EF4-FFF2-40B4-BE49-F238E27FC236}">
                <a16:creationId xmlns:a16="http://schemas.microsoft.com/office/drawing/2014/main" id="{AC35B40E-97B4-4EEC-93FA-BB3160DE769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4E9F24C7-4CB3-441A-BAB9-AC0C3F7979B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5777435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F957-EFF8-4502-97EB-4733570E1E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6EBAAB-25D9-4A98-BCAD-C84F2601C672}"/>
              </a:ext>
            </a:extLst>
          </p:cNvPr>
          <p:cNvSpPr>
            <a:spLocks noGrp="1"/>
          </p:cNvSpPr>
          <p:nvPr>
            <p:ph type="dt" sz="half" idx="10"/>
          </p:nvPr>
        </p:nvSpPr>
        <p:spPr/>
        <p:txBody>
          <a:bodyPr/>
          <a:lstStyle/>
          <a:p>
            <a:fld id="{A5418D04-38B7-44AB-8A5C-78F4D13CA9CB}" type="datetimeFigureOut">
              <a:rPr lang="en-IN" smtClean="0"/>
              <a:t>20-01-2020</a:t>
            </a:fld>
            <a:endParaRPr lang="en-IN" dirty="0"/>
          </a:p>
        </p:txBody>
      </p:sp>
      <p:sp>
        <p:nvSpPr>
          <p:cNvPr id="4" name="Footer Placeholder 3">
            <a:extLst>
              <a:ext uri="{FF2B5EF4-FFF2-40B4-BE49-F238E27FC236}">
                <a16:creationId xmlns:a16="http://schemas.microsoft.com/office/drawing/2014/main" id="{4433269F-4F39-478E-A7E9-F1569D9CBEA8}"/>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4508C5F-EF76-4012-8795-C7B3DEA04A87}"/>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32528200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24080D-8F73-453C-A470-103ACA511F77}"/>
              </a:ext>
            </a:extLst>
          </p:cNvPr>
          <p:cNvSpPr>
            <a:spLocks noGrp="1"/>
          </p:cNvSpPr>
          <p:nvPr>
            <p:ph type="dt" sz="half" idx="10"/>
          </p:nvPr>
        </p:nvSpPr>
        <p:spPr/>
        <p:txBody>
          <a:bodyPr/>
          <a:lstStyle/>
          <a:p>
            <a:fld id="{A5418D04-38B7-44AB-8A5C-78F4D13CA9CB}" type="datetimeFigureOut">
              <a:rPr lang="en-IN" smtClean="0"/>
              <a:t>20-01-2020</a:t>
            </a:fld>
            <a:endParaRPr lang="en-IN" dirty="0"/>
          </a:p>
        </p:txBody>
      </p:sp>
      <p:sp>
        <p:nvSpPr>
          <p:cNvPr id="3" name="Footer Placeholder 2">
            <a:extLst>
              <a:ext uri="{FF2B5EF4-FFF2-40B4-BE49-F238E27FC236}">
                <a16:creationId xmlns:a16="http://schemas.microsoft.com/office/drawing/2014/main" id="{89777BB8-FE53-4033-BC12-EC4947E962B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D962D54-875F-41DC-A5E6-53312772EF1D}"/>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72893513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3D9E-B7AA-46F5-A19A-E444BCC02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FA239E-5B8B-4AB5-BC71-DBAE4F365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649518-CC57-486C-B3A5-F7935E197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A90DD69-4854-4F5F-93CD-9A2BDBBA04F2}"/>
              </a:ext>
            </a:extLst>
          </p:cNvPr>
          <p:cNvSpPr>
            <a:spLocks noGrp="1"/>
          </p:cNvSpPr>
          <p:nvPr>
            <p:ph type="dt" sz="half" idx="10"/>
          </p:nvPr>
        </p:nvSpPr>
        <p:spPr/>
        <p:txBody>
          <a:bodyPr/>
          <a:lstStyle/>
          <a:p>
            <a:fld id="{A5418D04-38B7-44AB-8A5C-78F4D13CA9CB}" type="datetimeFigureOut">
              <a:rPr lang="en-IN" smtClean="0"/>
              <a:t>20-01-2020</a:t>
            </a:fld>
            <a:endParaRPr lang="en-IN" dirty="0"/>
          </a:p>
        </p:txBody>
      </p:sp>
      <p:sp>
        <p:nvSpPr>
          <p:cNvPr id="6" name="Footer Placeholder 5">
            <a:extLst>
              <a:ext uri="{FF2B5EF4-FFF2-40B4-BE49-F238E27FC236}">
                <a16:creationId xmlns:a16="http://schemas.microsoft.com/office/drawing/2014/main" id="{FE3A1447-1EEC-47FD-BBDC-93B9D8BF595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7049450-0AD6-4CB6-85DC-412F70B48C59}"/>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170159340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59AC-4023-42D1-B471-D71BE4B2C2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4F42F4-D7D9-4EE1-8B5D-DAAE95004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6877E2A1-C8F1-4E17-A93F-E9397A8E9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392E40-3FA8-4D26-95A8-045CC4A5810D}"/>
              </a:ext>
            </a:extLst>
          </p:cNvPr>
          <p:cNvSpPr>
            <a:spLocks noGrp="1"/>
          </p:cNvSpPr>
          <p:nvPr>
            <p:ph type="dt" sz="half" idx="10"/>
          </p:nvPr>
        </p:nvSpPr>
        <p:spPr/>
        <p:txBody>
          <a:bodyPr/>
          <a:lstStyle/>
          <a:p>
            <a:fld id="{A5418D04-38B7-44AB-8A5C-78F4D13CA9CB}" type="datetimeFigureOut">
              <a:rPr lang="en-IN" smtClean="0"/>
              <a:t>20-01-2020</a:t>
            </a:fld>
            <a:endParaRPr lang="en-IN" dirty="0"/>
          </a:p>
        </p:txBody>
      </p:sp>
      <p:sp>
        <p:nvSpPr>
          <p:cNvPr id="6" name="Footer Placeholder 5">
            <a:extLst>
              <a:ext uri="{FF2B5EF4-FFF2-40B4-BE49-F238E27FC236}">
                <a16:creationId xmlns:a16="http://schemas.microsoft.com/office/drawing/2014/main" id="{6DE112ED-4CFB-4D2D-A0B8-11BB3F473DE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5699D7D-CE56-4FA3-B708-77C1A63C2962}"/>
              </a:ext>
            </a:extLst>
          </p:cNvPr>
          <p:cNvSpPr>
            <a:spLocks noGrp="1"/>
          </p:cNvSpPr>
          <p:nvPr>
            <p:ph type="sldNum" sz="quarter" idx="12"/>
          </p:nvPr>
        </p:nvSpPr>
        <p:spPr/>
        <p:txBody>
          <a:bodyPr/>
          <a:lstStyle/>
          <a:p>
            <a:fld id="{B6B7A5E6-9A9D-4A20-AC62-575BF797326D}" type="slidenum">
              <a:rPr lang="en-IN" smtClean="0"/>
              <a:t>‹#›</a:t>
            </a:fld>
            <a:endParaRPr lang="en-IN" dirty="0"/>
          </a:p>
        </p:txBody>
      </p:sp>
    </p:spTree>
    <p:extLst>
      <p:ext uri="{BB962C8B-B14F-4D97-AF65-F5344CB8AC3E}">
        <p14:creationId xmlns:p14="http://schemas.microsoft.com/office/powerpoint/2010/main" val="80482924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1BB3E-E7EB-4978-BE77-1B8B50932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3012AF75-E4F6-4B5A-9044-36F26E59AB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7D72B-02B8-4B17-9908-A46D786E7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18D04-38B7-44AB-8A5C-78F4D13CA9CB}" type="datetimeFigureOut">
              <a:rPr lang="en-IN" smtClean="0"/>
              <a:t>20-01-2020</a:t>
            </a:fld>
            <a:endParaRPr lang="en-IN" dirty="0"/>
          </a:p>
        </p:txBody>
      </p:sp>
      <p:sp>
        <p:nvSpPr>
          <p:cNvPr id="5" name="Footer Placeholder 4">
            <a:extLst>
              <a:ext uri="{FF2B5EF4-FFF2-40B4-BE49-F238E27FC236}">
                <a16:creationId xmlns:a16="http://schemas.microsoft.com/office/drawing/2014/main" id="{4F20248C-6B04-4FAD-BBC7-9A06E3FB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C9B66EA-3673-419C-8C7D-0A75EBED7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7A5E6-9A9D-4A20-AC62-575BF797326D}" type="slidenum">
              <a:rPr lang="en-IN" smtClean="0"/>
              <a:t>‹#›</a:t>
            </a:fld>
            <a:endParaRPr lang="en-IN" dirty="0"/>
          </a:p>
        </p:txBody>
      </p:sp>
      <p:pic>
        <p:nvPicPr>
          <p:cNvPr id="7" name="Picture 6">
            <a:extLst>
              <a:ext uri="{FF2B5EF4-FFF2-40B4-BE49-F238E27FC236}">
                <a16:creationId xmlns:a16="http://schemas.microsoft.com/office/drawing/2014/main" id="{83671B77-BE9D-439C-96EA-06BA171E3D57}"/>
              </a:ext>
            </a:extLst>
          </p:cNvPr>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0" y="6049583"/>
            <a:ext cx="12192000" cy="808416"/>
          </a:xfrm>
          <a:prstGeom prst="rect">
            <a:avLst/>
          </a:prstGeom>
        </p:spPr>
      </p:pic>
      <p:sp>
        <p:nvSpPr>
          <p:cNvPr id="9" name="Footer Placeholder 4">
            <a:extLst>
              <a:ext uri="{FF2B5EF4-FFF2-40B4-BE49-F238E27FC236}">
                <a16:creationId xmlns:a16="http://schemas.microsoft.com/office/drawing/2014/main" id="{9DBC8529-FF67-4629-82C6-34B752C01881}"/>
              </a:ext>
            </a:extLst>
          </p:cNvPr>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lumMod val="65000"/>
                  </a:schemeClr>
                </a:solidFill>
              </a:rPr>
              <a:t>Dept. of Computer Science Engineering</a:t>
            </a:r>
            <a:endParaRPr lang="en-IN" sz="1400" dirty="0">
              <a:solidFill>
                <a:schemeClr val="bg1">
                  <a:lumMod val="65000"/>
                </a:schemeClr>
              </a:solidFill>
            </a:endParaRPr>
          </a:p>
        </p:txBody>
      </p:sp>
    </p:spTree>
    <p:extLst>
      <p:ext uri="{BB962C8B-B14F-4D97-AF65-F5344CB8AC3E}">
        <p14:creationId xmlns:p14="http://schemas.microsoft.com/office/powerpoint/2010/main" val="3752014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xStyles>
    <p:titleStyle>
      <a:lvl1pPr algn="l" defTabSz="914400" rtl="0" eaLnBrk="1" latinLnBrk="0" hangingPunct="1">
        <a:lnSpc>
          <a:spcPct val="90000"/>
        </a:lnSpc>
        <a:spcBef>
          <a:spcPct val="0"/>
        </a:spcBef>
        <a:buNone/>
        <a:defRPr sz="4400" b="1" kern="1200">
          <a:solidFill>
            <a:srgbClr val="C00000"/>
          </a:solidFill>
          <a:latin typeface="Arial Narrow" panose="020B0606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45923E2-385D-4017-854A-726FE22C934A}"/>
              </a:ext>
            </a:extLst>
          </p:cNvPr>
          <p:cNvPicPr>
            <a:picLocks noChangeAspect="1"/>
          </p:cNvPicPr>
          <p:nvPr/>
        </p:nvPicPr>
        <p:blipFill rotWithShape="1">
          <a:blip r:embed="rId2">
            <a:extLst>
              <a:ext uri="{28A0092B-C50C-407E-A947-70E740481C1C}">
                <a14:useLocalDpi xmlns:a14="http://schemas.microsoft.com/office/drawing/2010/main" val="0"/>
              </a:ext>
            </a:extLst>
          </a:blip>
          <a:srcRect l="7236" t="31818" r="1855"/>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ED49FE6D-E54D-4A15-9572-966ED42F8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4251489"/>
            <a:ext cx="12188824" cy="2077327"/>
          </a:xfrm>
          <a:prstGeom prst="rect">
            <a:avLst/>
          </a:prstGeom>
          <a:solidFill>
            <a:schemeClr val="bg2">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64EB14-9F93-40B7-B77A-79B13E7FC457}"/>
              </a:ext>
            </a:extLst>
          </p:cNvPr>
          <p:cNvSpPr>
            <a:spLocks noGrp="1"/>
          </p:cNvSpPr>
          <p:nvPr>
            <p:ph type="ctrTitle"/>
          </p:nvPr>
        </p:nvSpPr>
        <p:spPr>
          <a:xfrm>
            <a:off x="630688" y="4350775"/>
            <a:ext cx="10918056" cy="715739"/>
          </a:xfrm>
        </p:spPr>
        <p:txBody>
          <a:bodyPr>
            <a:normAutofit fontScale="90000"/>
          </a:bodyPr>
          <a:lstStyle/>
          <a:p>
            <a:r>
              <a:rPr lang="en-IN" sz="4800" dirty="0">
                <a:latin typeface="Lato" panose="020F0502020204030203" pitchFamily="34" charset="0"/>
              </a:rPr>
              <a:t>Project Title</a:t>
            </a:r>
            <a:endParaRPr lang="en-IN" sz="4800" dirty="0"/>
          </a:p>
        </p:txBody>
      </p:sp>
      <p:sp>
        <p:nvSpPr>
          <p:cNvPr id="3" name="Subtitle 2">
            <a:extLst>
              <a:ext uri="{FF2B5EF4-FFF2-40B4-BE49-F238E27FC236}">
                <a16:creationId xmlns:a16="http://schemas.microsoft.com/office/drawing/2014/main" id="{3870459E-FA04-4430-91A4-2D0303B4CCB0}"/>
              </a:ext>
            </a:extLst>
          </p:cNvPr>
          <p:cNvSpPr>
            <a:spLocks noGrp="1"/>
          </p:cNvSpPr>
          <p:nvPr>
            <p:ph type="subTitle" idx="1"/>
          </p:nvPr>
        </p:nvSpPr>
        <p:spPr>
          <a:xfrm>
            <a:off x="630688" y="5173373"/>
            <a:ext cx="10918056" cy="1046452"/>
          </a:xfrm>
        </p:spPr>
        <p:txBody>
          <a:bodyPr>
            <a:normAutofit lnSpcReduction="10000"/>
          </a:bodyPr>
          <a:lstStyle/>
          <a:p>
            <a:r>
              <a:rPr lang="en-IN" sz="1800" b="1" dirty="0">
                <a:latin typeface="Lato" panose="020F0502020204030203" pitchFamily="34" charset="0"/>
              </a:rPr>
              <a:t>Team member names</a:t>
            </a:r>
          </a:p>
          <a:p>
            <a:r>
              <a:rPr lang="en-IN" sz="1800" dirty="0">
                <a:latin typeface="Lato" panose="020F0502020204030203" pitchFamily="34" charset="0"/>
              </a:rPr>
              <a:t>Enrolment numbers</a:t>
            </a:r>
          </a:p>
          <a:p>
            <a:r>
              <a:rPr lang="en-IN" sz="1800">
                <a:latin typeface="Lato" panose="020F0502020204030203" pitchFamily="34" charset="0"/>
              </a:rPr>
              <a:t>Batch</a:t>
            </a:r>
          </a:p>
        </p:txBody>
      </p:sp>
      <p:cxnSp>
        <p:nvCxnSpPr>
          <p:cNvPr id="30" name="Straight Connector 26">
            <a:extLst>
              <a:ext uri="{FF2B5EF4-FFF2-40B4-BE49-F238E27FC236}">
                <a16:creationId xmlns:a16="http://schemas.microsoft.com/office/drawing/2014/main" id="{EAFC8083-BBFA-464C-A805-4E844F66B2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4126832"/>
            <a:ext cx="12188824"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752BC6-CDD2-4020-8DCF-B5E813CD3A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448927"/>
            <a:ext cx="12188824" cy="0"/>
          </a:xfrm>
          <a:prstGeom prst="line">
            <a:avLst/>
          </a:prstGeom>
          <a:ln w="50800">
            <a:solidFill>
              <a:schemeClr val="bg2">
                <a:alpha val="90000"/>
              </a:schemeClr>
            </a:solidFill>
          </a:ln>
        </p:spPr>
        <p:style>
          <a:lnRef idx="1">
            <a:schemeClr val="accent1"/>
          </a:lnRef>
          <a:fillRef idx="0">
            <a:schemeClr val="accent1"/>
          </a:fillRef>
          <a:effectRef idx="0">
            <a:schemeClr val="accent1"/>
          </a:effectRef>
          <a:fontRef idx="minor">
            <a:schemeClr val="tx1"/>
          </a:fontRef>
        </p:style>
      </p:cxnSp>
      <p:pic>
        <p:nvPicPr>
          <p:cNvPr id="14" name="Picture 13" descr="A close up of a sign&#10;&#10;Description automatically generated">
            <a:extLst>
              <a:ext uri="{FF2B5EF4-FFF2-40B4-BE49-F238E27FC236}">
                <a16:creationId xmlns:a16="http://schemas.microsoft.com/office/drawing/2014/main" id="{C1B55AFB-7B83-47BD-85D2-B30CE0EDB0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743" y="153390"/>
            <a:ext cx="2249712" cy="751588"/>
          </a:xfrm>
          <a:prstGeom prst="rect">
            <a:avLst/>
          </a:prstGeom>
        </p:spPr>
      </p:pic>
      <p:sp>
        <p:nvSpPr>
          <p:cNvPr id="4" name="TextBox 3">
            <a:extLst>
              <a:ext uri="{FF2B5EF4-FFF2-40B4-BE49-F238E27FC236}">
                <a16:creationId xmlns:a16="http://schemas.microsoft.com/office/drawing/2014/main" id="{522F921C-4EE7-4DEF-9A60-6DCF4B470790}"/>
              </a:ext>
            </a:extLst>
          </p:cNvPr>
          <p:cNvSpPr txBox="1"/>
          <p:nvPr/>
        </p:nvSpPr>
        <p:spPr>
          <a:xfrm>
            <a:off x="4378228" y="148002"/>
            <a:ext cx="4078361" cy="584775"/>
          </a:xfrm>
          <a:prstGeom prst="rect">
            <a:avLst/>
          </a:prstGeom>
          <a:noFill/>
        </p:spPr>
        <p:txBody>
          <a:bodyPr wrap="none" rtlCol="0">
            <a:spAutoFit/>
          </a:bodyPr>
          <a:lstStyle/>
          <a:p>
            <a:r>
              <a:rPr lang="en-IN" sz="3200" dirty="0">
                <a:ln w="0"/>
                <a:solidFill>
                  <a:srgbClr val="002060"/>
                </a:solidFill>
                <a:effectLst>
                  <a:outerShdw blurRad="38100" dist="19050" dir="2700000" algn="tl" rotWithShape="0">
                    <a:schemeClr val="dk1">
                      <a:alpha val="40000"/>
                    </a:schemeClr>
                  </a:outerShdw>
                </a:effectLst>
              </a:rPr>
              <a:t>ECSE205L - Spring 2020</a:t>
            </a:r>
          </a:p>
        </p:txBody>
      </p:sp>
    </p:spTree>
    <p:extLst>
      <p:ext uri="{BB962C8B-B14F-4D97-AF65-F5344CB8AC3E}">
        <p14:creationId xmlns:p14="http://schemas.microsoft.com/office/powerpoint/2010/main" val="424026029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F271F-7B56-487E-8F8B-98B2980DC44B}"/>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Thank You</a:t>
            </a:r>
          </a:p>
        </p:txBody>
      </p:sp>
      <p:cxnSp>
        <p:nvCxnSpPr>
          <p:cNvPr id="9" name="Straight Connector 8">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8415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8FD9-C226-4462-8CD0-A73FDCCDDF3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F75F2307-8255-4576-855D-414B9CE40A00}"/>
              </a:ext>
            </a:extLst>
          </p:cNvPr>
          <p:cNvSpPr>
            <a:spLocks noGrp="1"/>
          </p:cNvSpPr>
          <p:nvPr>
            <p:ph idx="1"/>
          </p:nvPr>
        </p:nvSpPr>
        <p:spPr/>
        <p:txBody>
          <a:bodyPr/>
          <a:lstStyle/>
          <a:p>
            <a:r>
              <a:rPr lang="en-US" dirty="0"/>
              <a:t>Introduction</a:t>
            </a:r>
          </a:p>
          <a:p>
            <a:r>
              <a:rPr lang="en-US" dirty="0"/>
              <a:t>Problem </a:t>
            </a:r>
          </a:p>
          <a:p>
            <a:r>
              <a:rPr lang="en-US" dirty="0"/>
              <a:t>Solution</a:t>
            </a:r>
          </a:p>
          <a:p>
            <a:r>
              <a:rPr lang="en-US" dirty="0"/>
              <a:t>Software Requirements</a:t>
            </a:r>
          </a:p>
          <a:p>
            <a:r>
              <a:rPr lang="en-US" dirty="0"/>
              <a:t>Tech utilized</a:t>
            </a:r>
          </a:p>
          <a:p>
            <a:endParaRPr lang="en-IN" dirty="0"/>
          </a:p>
        </p:txBody>
      </p:sp>
    </p:spTree>
    <p:extLst>
      <p:ext uri="{BB962C8B-B14F-4D97-AF65-F5344CB8AC3E}">
        <p14:creationId xmlns:p14="http://schemas.microsoft.com/office/powerpoint/2010/main" val="170465749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DFDC-8E39-4894-B443-3AC55C34875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2D088C5-E824-47FB-A080-8C44694792F9}"/>
              </a:ext>
            </a:extLst>
          </p:cNvPr>
          <p:cNvSpPr>
            <a:spLocks noGrp="1"/>
          </p:cNvSpPr>
          <p:nvPr>
            <p:ph idx="1"/>
          </p:nvPr>
        </p:nvSpPr>
        <p:spPr/>
        <p:txBody>
          <a:bodyPr/>
          <a:lstStyle/>
          <a:p>
            <a:r>
              <a:rPr lang="en-US" dirty="0"/>
              <a:t>What is the general scenario in the present time and how audience will get a feel of the situation so far. Similar or close solutions available by other companies which will be your benchmark. </a:t>
            </a:r>
            <a:endParaRPr lang="en-IN" dirty="0"/>
          </a:p>
        </p:txBody>
      </p:sp>
    </p:spTree>
    <p:extLst>
      <p:ext uri="{BB962C8B-B14F-4D97-AF65-F5344CB8AC3E}">
        <p14:creationId xmlns:p14="http://schemas.microsoft.com/office/powerpoint/2010/main" val="9234796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158D0-B433-47E0-B63F-64A042AE5DDC}"/>
              </a:ext>
            </a:extLst>
          </p:cNvPr>
          <p:cNvSpPr>
            <a:spLocks noGrp="1"/>
          </p:cNvSpPr>
          <p:nvPr>
            <p:ph type="title"/>
          </p:nvPr>
        </p:nvSpPr>
        <p:spPr/>
        <p:txBody>
          <a:bodyPr/>
          <a:lstStyle/>
          <a:p>
            <a:r>
              <a:rPr lang="en-US" dirty="0"/>
              <a:t>Problem</a:t>
            </a:r>
            <a:endParaRPr lang="en-IN" dirty="0"/>
          </a:p>
        </p:txBody>
      </p:sp>
      <p:sp>
        <p:nvSpPr>
          <p:cNvPr id="3" name="Content Placeholder 2">
            <a:extLst>
              <a:ext uri="{FF2B5EF4-FFF2-40B4-BE49-F238E27FC236}">
                <a16:creationId xmlns:a16="http://schemas.microsoft.com/office/drawing/2014/main" id="{87D74358-23BF-4D7C-A847-31368084B49D}"/>
              </a:ext>
            </a:extLst>
          </p:cNvPr>
          <p:cNvSpPr>
            <a:spLocks noGrp="1"/>
          </p:cNvSpPr>
          <p:nvPr>
            <p:ph idx="1"/>
          </p:nvPr>
        </p:nvSpPr>
        <p:spPr/>
        <p:txBody>
          <a:bodyPr/>
          <a:lstStyle/>
          <a:p>
            <a:r>
              <a:rPr lang="en-US" dirty="0"/>
              <a:t>What is the issue with the current system that motivated you to develop a software solution? What problem you are addressing or what gap you are trying to fill.</a:t>
            </a:r>
            <a:endParaRPr lang="en-IN" dirty="0"/>
          </a:p>
        </p:txBody>
      </p:sp>
    </p:spTree>
    <p:extLst>
      <p:ext uri="{BB962C8B-B14F-4D97-AF65-F5344CB8AC3E}">
        <p14:creationId xmlns:p14="http://schemas.microsoft.com/office/powerpoint/2010/main" val="343675981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3485-D931-4BE3-8EC8-DDB8B8DCE544}"/>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E3EC93D7-A92D-4BE1-9021-02B48C699F18}"/>
              </a:ext>
            </a:extLst>
          </p:cNvPr>
          <p:cNvSpPr>
            <a:spLocks noGrp="1"/>
          </p:cNvSpPr>
          <p:nvPr>
            <p:ph idx="1"/>
          </p:nvPr>
        </p:nvSpPr>
        <p:spPr/>
        <p:txBody>
          <a:bodyPr/>
          <a:lstStyle/>
          <a:p>
            <a:r>
              <a:rPr lang="en-US" dirty="0"/>
              <a:t>Describe the software solution you are going to provide that will solve the current problem. What will be the innovation. Why you think it is doable in the given time frame.</a:t>
            </a:r>
            <a:endParaRPr lang="en-IN" dirty="0"/>
          </a:p>
        </p:txBody>
      </p:sp>
    </p:spTree>
    <p:extLst>
      <p:ext uri="{BB962C8B-B14F-4D97-AF65-F5344CB8AC3E}">
        <p14:creationId xmlns:p14="http://schemas.microsoft.com/office/powerpoint/2010/main" val="70451992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C838-DFB7-469D-B749-D2AC139DD1AC}"/>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37879C73-8AAB-44B5-B94C-4561FA71DF2C}"/>
              </a:ext>
            </a:extLst>
          </p:cNvPr>
          <p:cNvSpPr>
            <a:spLocks noGrp="1"/>
          </p:cNvSpPr>
          <p:nvPr>
            <p:ph idx="1"/>
          </p:nvPr>
        </p:nvSpPr>
        <p:spPr/>
        <p:txBody>
          <a:bodyPr/>
          <a:lstStyle/>
          <a:p>
            <a:r>
              <a:rPr lang="en-US" dirty="0"/>
              <a:t>The ATM </a:t>
            </a:r>
            <a:r>
              <a:rPr lang="en-US" b="1" dirty="0"/>
              <a:t>shall</a:t>
            </a:r>
            <a:r>
              <a:rPr lang="en-US" dirty="0"/>
              <a:t> be in two languages. English and Hindi.</a:t>
            </a:r>
            <a:endParaRPr lang="en-IN" dirty="0"/>
          </a:p>
        </p:txBody>
      </p:sp>
    </p:spTree>
    <p:extLst>
      <p:ext uri="{BB962C8B-B14F-4D97-AF65-F5344CB8AC3E}">
        <p14:creationId xmlns:p14="http://schemas.microsoft.com/office/powerpoint/2010/main" val="32011128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CEA8-9071-462D-9B77-1BD15B9B28FF}"/>
              </a:ext>
            </a:extLst>
          </p:cNvPr>
          <p:cNvSpPr>
            <a:spLocks noGrp="1"/>
          </p:cNvSpPr>
          <p:nvPr>
            <p:ph type="title"/>
          </p:nvPr>
        </p:nvSpPr>
        <p:spPr/>
        <p:txBody>
          <a:bodyPr/>
          <a:lstStyle/>
          <a:p>
            <a:r>
              <a:rPr lang="en-US" dirty="0"/>
              <a:t>Tech/Resources utilized </a:t>
            </a:r>
            <a:br>
              <a:rPr lang="en-US" dirty="0"/>
            </a:br>
            <a:r>
              <a:rPr lang="en-US" dirty="0">
                <a:solidFill>
                  <a:srgbClr val="002060"/>
                </a:solidFill>
              </a:rPr>
              <a:t>&lt;(datasets, H/W, tools etc.)&gt;</a:t>
            </a:r>
            <a:endParaRPr lang="en-IN" dirty="0">
              <a:solidFill>
                <a:srgbClr val="002060"/>
              </a:solidFill>
            </a:endParaRPr>
          </a:p>
        </p:txBody>
      </p:sp>
      <p:sp>
        <p:nvSpPr>
          <p:cNvPr id="3" name="Content Placeholder 2">
            <a:extLst>
              <a:ext uri="{FF2B5EF4-FFF2-40B4-BE49-F238E27FC236}">
                <a16:creationId xmlns:a16="http://schemas.microsoft.com/office/drawing/2014/main" id="{7CD8BBBA-B44C-49D1-9452-610263229F9F}"/>
              </a:ext>
            </a:extLst>
          </p:cNvPr>
          <p:cNvSpPr>
            <a:spLocks noGrp="1"/>
          </p:cNvSpPr>
          <p:nvPr>
            <p:ph idx="1"/>
          </p:nvPr>
        </p:nvSpPr>
        <p:spPr/>
        <p:txBody>
          <a:bodyPr/>
          <a:lstStyle/>
          <a:p>
            <a:r>
              <a:rPr lang="en-US" dirty="0"/>
              <a:t>JAVA</a:t>
            </a:r>
          </a:p>
          <a:p>
            <a:r>
              <a:rPr lang="en-US" dirty="0"/>
              <a:t>C++</a:t>
            </a:r>
            <a:endParaRPr lang="en-IN" dirty="0"/>
          </a:p>
        </p:txBody>
      </p:sp>
    </p:spTree>
    <p:extLst>
      <p:ext uri="{BB962C8B-B14F-4D97-AF65-F5344CB8AC3E}">
        <p14:creationId xmlns:p14="http://schemas.microsoft.com/office/powerpoint/2010/main" val="26939188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C760-49AC-479D-8AF6-4AC0431A8C85}"/>
              </a:ext>
            </a:extLst>
          </p:cNvPr>
          <p:cNvSpPr>
            <a:spLocks noGrp="1"/>
          </p:cNvSpPr>
          <p:nvPr>
            <p:ph type="title"/>
          </p:nvPr>
        </p:nvSpPr>
        <p:spPr/>
        <p:txBody>
          <a:bodyPr/>
          <a:lstStyle/>
          <a:p>
            <a:r>
              <a:rPr lang="en-US" dirty="0"/>
              <a:t>Feedback </a:t>
            </a:r>
            <a:r>
              <a:rPr lang="en-US" dirty="0">
                <a:solidFill>
                  <a:srgbClr val="002060"/>
                </a:solidFill>
              </a:rPr>
              <a:t>&lt;from friends/ seniors/ parents/ industry/ teachers etc. (Give by name)&gt;</a:t>
            </a:r>
          </a:p>
        </p:txBody>
      </p:sp>
      <p:sp>
        <p:nvSpPr>
          <p:cNvPr id="3" name="Content Placeholder 2">
            <a:extLst>
              <a:ext uri="{FF2B5EF4-FFF2-40B4-BE49-F238E27FC236}">
                <a16:creationId xmlns:a16="http://schemas.microsoft.com/office/drawing/2014/main" id="{16869EFB-BCC3-4443-8B2A-FCD75593B3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021268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C75B-2D17-4BC3-80D3-3A42788ABE0C}"/>
              </a:ext>
            </a:extLst>
          </p:cNvPr>
          <p:cNvSpPr>
            <a:spLocks noGrp="1"/>
          </p:cNvSpPr>
          <p:nvPr>
            <p:ph type="title"/>
          </p:nvPr>
        </p:nvSpPr>
        <p:spPr/>
        <p:txBody>
          <a:bodyPr/>
          <a:lstStyle/>
          <a:p>
            <a:r>
              <a:rPr lang="en-US" dirty="0"/>
              <a:t>Acknowledgement</a:t>
            </a:r>
            <a:endParaRPr lang="en-IN" dirty="0"/>
          </a:p>
        </p:txBody>
      </p:sp>
      <p:sp>
        <p:nvSpPr>
          <p:cNvPr id="3" name="Content Placeholder 2">
            <a:extLst>
              <a:ext uri="{FF2B5EF4-FFF2-40B4-BE49-F238E27FC236}">
                <a16:creationId xmlns:a16="http://schemas.microsoft.com/office/drawing/2014/main" id="{639BE5C2-B2BD-4B04-A2DC-D5CA9AC4DAB5}"/>
              </a:ext>
            </a:extLst>
          </p:cNvPr>
          <p:cNvSpPr>
            <a:spLocks noGrp="1"/>
          </p:cNvSpPr>
          <p:nvPr>
            <p:ph idx="1"/>
          </p:nvPr>
        </p:nvSpPr>
        <p:spPr/>
        <p:txBody>
          <a:bodyPr/>
          <a:lstStyle/>
          <a:p>
            <a:r>
              <a:rPr lang="en-US" dirty="0"/>
              <a:t>Any faculty member who is involved in your project/helping could be acknowledged here.</a:t>
            </a:r>
            <a:endParaRPr lang="en-IN" dirty="0"/>
          </a:p>
        </p:txBody>
      </p:sp>
    </p:spTree>
    <p:extLst>
      <p:ext uri="{BB962C8B-B14F-4D97-AF65-F5344CB8AC3E}">
        <p14:creationId xmlns:p14="http://schemas.microsoft.com/office/powerpoint/2010/main" val="243987726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183</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Calibri</vt:lpstr>
      <vt:lpstr>Calibri Light</vt:lpstr>
      <vt:lpstr>Lato</vt:lpstr>
      <vt:lpstr>Office Theme</vt:lpstr>
      <vt:lpstr>Project Title</vt:lpstr>
      <vt:lpstr>Contents</vt:lpstr>
      <vt:lpstr>Introduction</vt:lpstr>
      <vt:lpstr>Problem</vt:lpstr>
      <vt:lpstr>Solution</vt:lpstr>
      <vt:lpstr>Software Requirements</vt:lpstr>
      <vt:lpstr>Tech/Resources utilized  &lt;(datasets, H/W, tools etc.)&gt;</vt:lpstr>
      <vt:lpstr>Feedback &lt;from friends/ seniors/ parents/ industry/ teachers etc. (Give by name)&gt;</vt:lpstr>
      <vt:lpstr>Acknowledgement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Anurag Goswami</dc:creator>
  <cp:lastModifiedBy>anurag.goswami@bennett.edu.in</cp:lastModifiedBy>
  <cp:revision>20</cp:revision>
  <dcterms:created xsi:type="dcterms:W3CDTF">2019-09-25T03:15:10Z</dcterms:created>
  <dcterms:modified xsi:type="dcterms:W3CDTF">2020-01-20T08:40:23Z</dcterms:modified>
</cp:coreProperties>
</file>