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</TotalTime>
  <Words>314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MS Shell Dlg 2</vt:lpstr>
      <vt:lpstr>Symbol</vt:lpstr>
      <vt:lpstr>Tahoma</vt:lpstr>
      <vt:lpstr>Times New Roman</vt:lpstr>
      <vt:lpstr>Wingdings</vt:lpstr>
      <vt:lpstr>Wingdings 3</vt:lpstr>
      <vt:lpstr>Madison</vt:lpstr>
      <vt:lpstr>Propositional Equivalence</vt:lpstr>
      <vt:lpstr>PowerPoint Presentation</vt:lpstr>
      <vt:lpstr>PowerPoint Presentation</vt:lpstr>
      <vt:lpstr>Logic in Proof</vt:lpstr>
      <vt:lpstr>Logic in Proof….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Equivalence</dc:title>
  <dc:creator>madhushi.verma</dc:creator>
  <cp:lastModifiedBy>madhushi.verma</cp:lastModifiedBy>
  <cp:revision>2</cp:revision>
  <dcterms:created xsi:type="dcterms:W3CDTF">2018-08-07T10:41:49Z</dcterms:created>
  <dcterms:modified xsi:type="dcterms:W3CDTF">2018-08-07T10:43:01Z</dcterms:modified>
</cp:coreProperties>
</file>