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5"/>
  </p:notesMasterIdLst>
  <p:sldIdLst>
    <p:sldId id="258" r:id="rId2"/>
    <p:sldId id="273" r:id="rId3"/>
    <p:sldId id="276" r:id="rId4"/>
    <p:sldId id="277" r:id="rId5"/>
    <p:sldId id="279" r:id="rId6"/>
    <p:sldId id="286" r:id="rId7"/>
    <p:sldId id="288" r:id="rId8"/>
    <p:sldId id="291" r:id="rId9"/>
    <p:sldId id="292" r:id="rId10"/>
    <p:sldId id="294" r:id="rId11"/>
    <p:sldId id="300" r:id="rId12"/>
    <p:sldId id="302" r:id="rId13"/>
    <p:sldId id="304" r:id="rId14"/>
  </p:sldIdLst>
  <p:sldSz cx="9144000" cy="6858000" type="screen4x3"/>
  <p:notesSz cx="7102475" cy="102314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nivPes+SS6QhHdkmsaXOog==" hashData="T4n+7mjg5SJWhMv5W7GmqFC2Olryt6XM5+iN0YwSxLvNvh53pcwmW4Bh6EISseeBgZjmOgIZCBiL/l6PW2p/4g=="/>
  <p:extLst>
    <p:ext uri="{EFAFB233-063F-42B5-8137-9DF3F51BA10A}">
      <p15:sldGuideLst xmlns:p15="http://schemas.microsoft.com/office/powerpoint/2012/main">
        <p15:guide id="1" orient="horz" pos="3204">
          <p15:clr>
            <a:srgbClr val="A4A3A4"/>
          </p15:clr>
        </p15:guide>
        <p15:guide id="2" orient="horz" pos="533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558ED5"/>
    <a:srgbClr val="C0504D"/>
    <a:srgbClr val="92D050"/>
    <a:srgbClr val="FFFF00"/>
    <a:srgbClr val="E1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92910" autoAdjust="0"/>
  </p:normalViewPr>
  <p:slideViewPr>
    <p:cSldViewPr>
      <p:cViewPr varScale="1">
        <p:scale>
          <a:sx n="67" d="100"/>
          <a:sy n="67" d="100"/>
        </p:scale>
        <p:origin x="732" y="72"/>
      </p:cViewPr>
      <p:guideLst>
        <p:guide orient="horz" pos="3204"/>
        <p:guide orient="horz" pos="533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9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fld id="{EA56EDF1-6D5C-499F-946D-BE3B7A4F75A8}" type="datetimeFigureOut">
              <a:rPr lang="en-US"/>
              <a:pPr>
                <a:defRPr/>
              </a:pPr>
              <a:t>10/1/2017</a:t>
            </a:fld>
            <a:endParaRPr lang="en-US" dirty="0"/>
          </a:p>
        </p:txBody>
      </p:sp>
      <p:sp>
        <p:nvSpPr>
          <p:cNvPr id="1638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59934"/>
            <a:ext cx="5681980" cy="460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809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9718091"/>
            <a:ext cx="3077739" cy="51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34169219-BED2-4F68-8878-F4045B651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2629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0" y="2622176"/>
            <a:ext cx="4267200" cy="779930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0" y="3505200"/>
            <a:ext cx="4267199" cy="47512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3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9B6D39-E243-4858-B925-3255855AE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defRPr/>
            </a:pPr>
            <a:r>
              <a:rPr lang="en-US"/>
              <a:t>EECE103L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F32A47-7DB0-4528-B5B8-55D24807C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B4B3F8-C5DD-490F-939F-DF216E3F6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AF4E1727-C8F2-4C52-BEDA-0666A43F5D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6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Mayank\Desktop\BU 20\ppt-te,plat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83820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3945"/>
            <a:ext cx="8229600" cy="522719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Tx/>
              <a:buBlip>
                <a:blip r:embed="rId3"/>
              </a:buBlip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 smtClean="0">
                <a:latin typeface="Lato" pitchFamily="34" charset="0"/>
              </a:defRPr>
            </a:lvl1pPr>
          </a:lstStyle>
          <a:p>
            <a:pPr>
              <a:defRPr/>
            </a:pPr>
            <a:fld id="{85C4648C-E48D-4B98-89E7-2FD77EB5C082}" type="slidenum">
              <a:rPr lang="en-US" altLang="en-US"/>
              <a:pPr>
                <a:defRPr/>
              </a:pPr>
              <a:t>‹#›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/>
          <p:cNvGraphicFramePr>
            <a:graphicFrameLocks/>
          </p:cNvGraphicFramePr>
          <p:nvPr userDrawn="1"/>
        </p:nvGraphicFramePr>
        <p:xfrm>
          <a:off x="457200" y="2117725"/>
          <a:ext cx="821372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Worksheet" r:id="rId4" imgW="8400939" imgH="3810112" progId="Excel.Sheet.8">
                  <p:embed/>
                </p:oleObj>
              </mc:Choice>
              <mc:Fallback>
                <p:oleObj name="Worksheet" r:id="rId4" imgW="8400939" imgH="381011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7725"/>
                        <a:ext cx="8213725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6767"/>
            <a:ext cx="8229600" cy="8476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 smtClean="0">
                <a:latin typeface="Lato" pitchFamily="34" charset="0"/>
              </a:defRPr>
            </a:lvl1pPr>
          </a:lstStyle>
          <a:p>
            <a:pPr>
              <a:defRPr/>
            </a:pPr>
            <a:fld id="{5A7BAD59-BF64-4295-9CDB-617A7A72F5A3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/>
          <p:cNvGraphicFramePr>
            <a:graphicFrameLocks/>
          </p:cNvGraphicFramePr>
          <p:nvPr userDrawn="1"/>
        </p:nvGraphicFramePr>
        <p:xfrm>
          <a:off x="457200" y="2117725"/>
          <a:ext cx="821372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Worksheet" r:id="rId4" imgW="8400939" imgH="3810112" progId="Excel.Sheet.8">
                  <p:embed/>
                </p:oleObj>
              </mc:Choice>
              <mc:Fallback>
                <p:oleObj name="Worksheet" r:id="rId4" imgW="8400939" imgH="381011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7725"/>
                        <a:ext cx="8213725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733"/>
            <a:ext cx="82296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 smtClean="0">
                <a:latin typeface="Lato" pitchFamily="34" charset="0"/>
              </a:defRPr>
            </a:lvl1pPr>
          </a:lstStyle>
          <a:p>
            <a:pPr>
              <a:defRPr/>
            </a:pPr>
            <a:fld id="{BAAC0BCD-8671-4ED6-BDF1-DDAA5C777188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Mayank\Desktop\BU 20\ppt-te,plat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5733"/>
            <a:ext cx="82296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3945"/>
            <a:ext cx="8229600" cy="3281855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572001"/>
            <a:ext cx="8216153" cy="1851212"/>
          </a:xfrm>
        </p:spPr>
        <p:txBody>
          <a:bodyPr>
            <a:normAutofit/>
          </a:bodyPr>
          <a:lstStyle>
            <a:lvl1pPr marL="0" indent="0">
              <a:buFontTx/>
              <a:buBlip>
                <a:blip r:embed="rId3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 smtClean="0">
                <a:solidFill>
                  <a:srgbClr val="404040"/>
                </a:solidFill>
                <a:latin typeface="Lato" pitchFamily="34" charset="0"/>
              </a:defRPr>
            </a:lvl1pPr>
          </a:lstStyle>
          <a:p>
            <a:pPr>
              <a:defRPr/>
            </a:pPr>
            <a:fld id="{F88E8A01-DDE6-4AE1-A166-D1CC4BCB5C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39353"/>
            <a:ext cx="8216153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 dirty="0"/>
              <a:t>© Dr. Rama Komaragiri, Bennett University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 smtClean="0">
                <a:solidFill>
                  <a:srgbClr val="404040"/>
                </a:solidFill>
                <a:latin typeface="Lato" pitchFamily="34" charset="0"/>
              </a:defRPr>
            </a:lvl1pPr>
          </a:lstStyle>
          <a:p>
            <a:pPr>
              <a:defRPr/>
            </a:pPr>
            <a:fld id="{1AF38C0C-0C0E-4AF8-AAB1-69B24A1F06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535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EECE103L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6E1F11A8-523B-4009-BE01-4543E7A53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EECE103L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1488" y="6386513"/>
            <a:ext cx="3200412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6E1F11A8-523B-4009-BE01-4543E7A53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EECE103L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488" y="6386513"/>
            <a:ext cx="3200412" cy="365125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Dr. Rama Komaragiri, 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6E1F11A8-523B-4009-BE01-4543E7A53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7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1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032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386513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imSun"/>
              </a:defRPr>
            </a:lvl1pPr>
          </a:lstStyle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1033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65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26262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50F926D-88E1-42B9-A659-14280B3DF8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</p:sldLayoutIdLst>
  <p:hf hd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Semiconductor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Rama Komaragiri</a:t>
            </a:r>
          </a:p>
        </p:txBody>
      </p:sp>
    </p:spTree>
    <p:extLst>
      <p:ext uri="{BB962C8B-B14F-4D97-AF65-F5344CB8AC3E}">
        <p14:creationId xmlns:p14="http://schemas.microsoft.com/office/powerpoint/2010/main" val="335125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dirty="0"/>
              <a:t>Electric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280" y="991993"/>
            <a:ext cx="8991600" cy="4525963"/>
          </a:xfrm>
        </p:spPr>
        <p:txBody>
          <a:bodyPr>
            <a:normAutofit/>
          </a:bodyPr>
          <a:lstStyle/>
          <a:p>
            <a:r>
              <a:rPr lang="en-US" dirty="0"/>
              <a:t>Electrical field is formed between positive Arsenic ions and negative Boron ions</a:t>
            </a:r>
          </a:p>
          <a:p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7F00-7910-44D0-B19F-F818B4D23923}" type="slidenum">
              <a:rPr lang="en-US"/>
              <a:pPr/>
              <a:t>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80430" y="6203950"/>
            <a:ext cx="2895600" cy="365125"/>
          </a:xfrm>
        </p:spPr>
        <p:txBody>
          <a:bodyPr/>
          <a:lstStyle/>
          <a:p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2743880" y="2020888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3099480" y="2020888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2823255" y="3016250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3137580" y="3016250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6493555" y="2098675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6849155" y="2098675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6514193" y="2928938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6818993" y="2928938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en-GB" sz="4000">
              <a:latin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2504" y="1899928"/>
            <a:ext cx="1066241" cy="1066283"/>
            <a:chOff x="611560" y="2492896"/>
            <a:chExt cx="1066241" cy="1066283"/>
          </a:xfrm>
        </p:grpSpPr>
        <p:sp>
          <p:nvSpPr>
            <p:cNvPr id="22" name="Oval 2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215838" y="1898074"/>
            <a:ext cx="1066241" cy="1066283"/>
            <a:chOff x="611560" y="2492896"/>
            <a:chExt cx="1066241" cy="1066283"/>
          </a:xfrm>
        </p:grpSpPr>
        <p:sp>
          <p:nvSpPr>
            <p:cNvPr id="30" name="Oval 2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2221217" y="1899928"/>
            <a:ext cx="1066241" cy="1066283"/>
            <a:chOff x="611560" y="2492896"/>
            <a:chExt cx="1066241" cy="1066283"/>
          </a:xfrm>
        </p:grpSpPr>
        <p:sp>
          <p:nvSpPr>
            <p:cNvPr id="38" name="Oval 3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3173909" y="1899928"/>
            <a:ext cx="1066241" cy="1066283"/>
            <a:chOff x="611560" y="2492896"/>
            <a:chExt cx="1066241" cy="1066283"/>
          </a:xfrm>
        </p:grpSpPr>
        <p:sp>
          <p:nvSpPr>
            <p:cNvPr id="46" name="Oval 4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4199141" y="1899928"/>
            <a:ext cx="1066241" cy="1066283"/>
            <a:chOff x="611560" y="2492896"/>
            <a:chExt cx="1066241" cy="1066283"/>
          </a:xfrm>
        </p:grpSpPr>
        <p:sp>
          <p:nvSpPr>
            <p:cNvPr id="54" name="Oval 5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196663" y="1899928"/>
            <a:ext cx="1066241" cy="1066283"/>
            <a:chOff x="611560" y="2492896"/>
            <a:chExt cx="1066241" cy="1066283"/>
          </a:xfrm>
        </p:grpSpPr>
        <p:sp>
          <p:nvSpPr>
            <p:cNvPr id="62" name="Oval 6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6221895" y="1899928"/>
            <a:ext cx="1066241" cy="1066283"/>
            <a:chOff x="611560" y="2492896"/>
            <a:chExt cx="1066241" cy="1066283"/>
          </a:xfrm>
        </p:grpSpPr>
        <p:sp>
          <p:nvSpPr>
            <p:cNvPr id="70" name="Oval 6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7233271" y="1899928"/>
            <a:ext cx="1066241" cy="1066283"/>
            <a:chOff x="611560" y="2492896"/>
            <a:chExt cx="1066241" cy="1066283"/>
          </a:xfrm>
        </p:grpSpPr>
        <p:sp>
          <p:nvSpPr>
            <p:cNvPr id="78" name="Oval 7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8244936" y="1925784"/>
            <a:ext cx="864096" cy="1066283"/>
            <a:chOff x="611560" y="2492896"/>
            <a:chExt cx="864096" cy="1066283"/>
          </a:xfrm>
        </p:grpSpPr>
        <p:sp>
          <p:nvSpPr>
            <p:cNvPr id="86" name="Oval 8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163428" y="2908040"/>
            <a:ext cx="1066241" cy="1066283"/>
            <a:chOff x="611560" y="2492896"/>
            <a:chExt cx="1066241" cy="1066283"/>
          </a:xfrm>
        </p:grpSpPr>
        <p:sp>
          <p:nvSpPr>
            <p:cNvPr id="91" name="Oval 9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461801" y="274487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1186762" y="2906186"/>
            <a:ext cx="1066241" cy="1066283"/>
            <a:chOff x="611560" y="2492896"/>
            <a:chExt cx="1066241" cy="1066283"/>
          </a:xfrm>
        </p:grpSpPr>
        <p:sp>
          <p:nvSpPr>
            <p:cNvPr id="97" name="Oval 9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/>
          <p:cNvGrpSpPr/>
          <p:nvPr/>
        </p:nvGrpSpPr>
        <p:grpSpPr>
          <a:xfrm>
            <a:off x="2192141" y="2908040"/>
            <a:ext cx="1066241" cy="1066283"/>
            <a:chOff x="611560" y="2492896"/>
            <a:chExt cx="1066241" cy="1066283"/>
          </a:xfrm>
        </p:grpSpPr>
        <p:sp>
          <p:nvSpPr>
            <p:cNvPr id="105" name="Oval 10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3144833" y="2908040"/>
            <a:ext cx="1066241" cy="1066283"/>
            <a:chOff x="611560" y="2492896"/>
            <a:chExt cx="1066241" cy="1066283"/>
          </a:xfrm>
        </p:grpSpPr>
        <p:sp>
          <p:nvSpPr>
            <p:cNvPr id="113" name="Oval 11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>
            <a:off x="4170065" y="2908040"/>
            <a:ext cx="1066241" cy="1066283"/>
            <a:chOff x="611560" y="2492896"/>
            <a:chExt cx="1066241" cy="1066283"/>
          </a:xfrm>
        </p:grpSpPr>
        <p:sp>
          <p:nvSpPr>
            <p:cNvPr id="121" name="Oval 12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167587" y="2908040"/>
            <a:ext cx="1066241" cy="1066283"/>
            <a:chOff x="611560" y="2492896"/>
            <a:chExt cx="1066241" cy="1066283"/>
          </a:xfrm>
        </p:grpSpPr>
        <p:sp>
          <p:nvSpPr>
            <p:cNvPr id="129" name="Oval 12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6192819" y="2908040"/>
            <a:ext cx="1066241" cy="1066283"/>
            <a:chOff x="611560" y="2492896"/>
            <a:chExt cx="1066241" cy="1066283"/>
          </a:xfrm>
        </p:grpSpPr>
        <p:sp>
          <p:nvSpPr>
            <p:cNvPr id="137" name="Oval 13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/>
          <p:cNvGrpSpPr/>
          <p:nvPr/>
        </p:nvGrpSpPr>
        <p:grpSpPr>
          <a:xfrm>
            <a:off x="7204195" y="2908040"/>
            <a:ext cx="1066241" cy="1066283"/>
            <a:chOff x="611560" y="2492896"/>
            <a:chExt cx="1066241" cy="1066283"/>
          </a:xfrm>
        </p:grpSpPr>
        <p:sp>
          <p:nvSpPr>
            <p:cNvPr id="145" name="Oval 14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Group 151"/>
          <p:cNvGrpSpPr/>
          <p:nvPr/>
        </p:nvGrpSpPr>
        <p:grpSpPr>
          <a:xfrm>
            <a:off x="8215860" y="2933896"/>
            <a:ext cx="864096" cy="1066283"/>
            <a:chOff x="611560" y="2492896"/>
            <a:chExt cx="864096" cy="1066283"/>
          </a:xfrm>
        </p:grpSpPr>
        <p:sp>
          <p:nvSpPr>
            <p:cNvPr id="153" name="Oval 15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/>
          <p:cNvGrpSpPr/>
          <p:nvPr/>
        </p:nvGrpSpPr>
        <p:grpSpPr>
          <a:xfrm>
            <a:off x="134352" y="3916152"/>
            <a:ext cx="1066241" cy="1066283"/>
            <a:chOff x="611560" y="2492896"/>
            <a:chExt cx="1066241" cy="1066283"/>
          </a:xfrm>
        </p:grpSpPr>
        <p:sp>
          <p:nvSpPr>
            <p:cNvPr id="158" name="Oval 15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/>
          <p:cNvGrpSpPr/>
          <p:nvPr/>
        </p:nvGrpSpPr>
        <p:grpSpPr>
          <a:xfrm>
            <a:off x="1157686" y="3914298"/>
            <a:ext cx="1066241" cy="1066283"/>
            <a:chOff x="611560" y="2492896"/>
            <a:chExt cx="1066241" cy="1066283"/>
          </a:xfrm>
        </p:grpSpPr>
        <p:sp>
          <p:nvSpPr>
            <p:cNvPr id="166" name="Oval 16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3" name="Group 172"/>
          <p:cNvGrpSpPr/>
          <p:nvPr/>
        </p:nvGrpSpPr>
        <p:grpSpPr>
          <a:xfrm>
            <a:off x="2163065" y="3916152"/>
            <a:ext cx="1038531" cy="1038573"/>
            <a:chOff x="611560" y="2492896"/>
            <a:chExt cx="1038531" cy="1038573"/>
          </a:xfrm>
        </p:grpSpPr>
        <p:sp>
          <p:nvSpPr>
            <p:cNvPr id="174" name="Oval 17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1434091" y="310491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55588" y="342346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3115757" y="3916152"/>
            <a:ext cx="1066241" cy="1066283"/>
            <a:chOff x="611560" y="2492896"/>
            <a:chExt cx="1066241" cy="1066283"/>
          </a:xfrm>
        </p:grpSpPr>
        <p:sp>
          <p:nvSpPr>
            <p:cNvPr id="178" name="Oval 17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  <a:r>
                <a:rPr lang="en-US" sz="3200" b="1" baseline="30000" dirty="0">
                  <a:solidFill>
                    <a:srgbClr val="FF0000"/>
                  </a:solidFill>
                </a:rPr>
                <a:t>-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40989" y="3916152"/>
            <a:ext cx="1066241" cy="1066283"/>
            <a:chOff x="611560" y="2492896"/>
            <a:chExt cx="1066241" cy="1066283"/>
          </a:xfrm>
        </p:grpSpPr>
        <p:sp>
          <p:nvSpPr>
            <p:cNvPr id="186" name="Oval 18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138511" y="3916152"/>
            <a:ext cx="1066241" cy="1066283"/>
            <a:chOff x="611560" y="2492896"/>
            <a:chExt cx="1066241" cy="1066283"/>
          </a:xfrm>
        </p:grpSpPr>
        <p:sp>
          <p:nvSpPr>
            <p:cNvPr id="194" name="Oval 19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/>
          <p:cNvGrpSpPr/>
          <p:nvPr/>
        </p:nvGrpSpPr>
        <p:grpSpPr>
          <a:xfrm>
            <a:off x="6163743" y="3916152"/>
            <a:ext cx="1066241" cy="1066283"/>
            <a:chOff x="611560" y="2492896"/>
            <a:chExt cx="1066241" cy="1066283"/>
          </a:xfrm>
        </p:grpSpPr>
        <p:sp>
          <p:nvSpPr>
            <p:cNvPr id="202" name="Oval 20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9" name="Group 208"/>
          <p:cNvGrpSpPr/>
          <p:nvPr/>
        </p:nvGrpSpPr>
        <p:grpSpPr>
          <a:xfrm>
            <a:off x="7175119" y="3916152"/>
            <a:ext cx="1066241" cy="1066283"/>
            <a:chOff x="611560" y="2492896"/>
            <a:chExt cx="1066241" cy="1066283"/>
          </a:xfrm>
        </p:grpSpPr>
        <p:sp>
          <p:nvSpPr>
            <p:cNvPr id="210" name="Oval 20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8186784" y="3942008"/>
            <a:ext cx="864096" cy="1066283"/>
            <a:chOff x="611560" y="2492896"/>
            <a:chExt cx="864096" cy="1066283"/>
          </a:xfrm>
        </p:grpSpPr>
        <p:sp>
          <p:nvSpPr>
            <p:cNvPr id="218" name="Oval 21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Group 221"/>
          <p:cNvGrpSpPr/>
          <p:nvPr/>
        </p:nvGrpSpPr>
        <p:grpSpPr>
          <a:xfrm>
            <a:off x="105276" y="4924264"/>
            <a:ext cx="1066241" cy="1066283"/>
            <a:chOff x="611560" y="2492896"/>
            <a:chExt cx="1066241" cy="1066283"/>
          </a:xfrm>
        </p:grpSpPr>
        <p:sp>
          <p:nvSpPr>
            <p:cNvPr id="223" name="Oval 22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Straight Connector 224"/>
            <p:cNvCxnSpPr/>
            <p:nvPr/>
          </p:nvCxnSpPr>
          <p:spPr>
            <a:xfrm rot="5400000">
              <a:off x="1115628" y="345117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1128610" y="4922410"/>
            <a:ext cx="1066241" cy="1066283"/>
            <a:chOff x="611560" y="2492896"/>
            <a:chExt cx="1066241" cy="1066283"/>
          </a:xfrm>
        </p:grpSpPr>
        <p:sp>
          <p:nvSpPr>
            <p:cNvPr id="229" name="Oval 22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6" name="Group 235"/>
          <p:cNvGrpSpPr/>
          <p:nvPr/>
        </p:nvGrpSpPr>
        <p:grpSpPr>
          <a:xfrm>
            <a:off x="2133989" y="4924264"/>
            <a:ext cx="1066241" cy="1066283"/>
            <a:chOff x="611560" y="2492896"/>
            <a:chExt cx="1066241" cy="1066283"/>
          </a:xfrm>
        </p:grpSpPr>
        <p:sp>
          <p:nvSpPr>
            <p:cNvPr id="237" name="Oval 23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Group 243"/>
          <p:cNvGrpSpPr/>
          <p:nvPr/>
        </p:nvGrpSpPr>
        <p:grpSpPr>
          <a:xfrm>
            <a:off x="3086681" y="4924264"/>
            <a:ext cx="1066241" cy="1066283"/>
            <a:chOff x="611560" y="2492896"/>
            <a:chExt cx="1066241" cy="1066283"/>
          </a:xfrm>
        </p:grpSpPr>
        <p:sp>
          <p:nvSpPr>
            <p:cNvPr id="245" name="Oval 24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48" name="Straight Connector 24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4111913" y="4924264"/>
            <a:ext cx="1066241" cy="1066283"/>
            <a:chOff x="611560" y="2492896"/>
            <a:chExt cx="1066241" cy="1066283"/>
          </a:xfrm>
        </p:grpSpPr>
        <p:sp>
          <p:nvSpPr>
            <p:cNvPr id="253" name="Oval 25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  <a:r>
                <a:rPr lang="en-US" sz="3200" b="1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/>
          <p:cNvGrpSpPr/>
          <p:nvPr/>
        </p:nvGrpSpPr>
        <p:grpSpPr>
          <a:xfrm>
            <a:off x="5109435" y="4924264"/>
            <a:ext cx="1066241" cy="1066283"/>
            <a:chOff x="611560" y="2492896"/>
            <a:chExt cx="1066241" cy="1066283"/>
          </a:xfrm>
        </p:grpSpPr>
        <p:sp>
          <p:nvSpPr>
            <p:cNvPr id="261" name="Oval 26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8" name="Group 267"/>
          <p:cNvGrpSpPr/>
          <p:nvPr/>
        </p:nvGrpSpPr>
        <p:grpSpPr>
          <a:xfrm>
            <a:off x="6134667" y="4924264"/>
            <a:ext cx="1066241" cy="1066283"/>
            <a:chOff x="611560" y="2492896"/>
            <a:chExt cx="1066241" cy="1066283"/>
          </a:xfrm>
        </p:grpSpPr>
        <p:sp>
          <p:nvSpPr>
            <p:cNvPr id="269" name="Oval 26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Group 275"/>
          <p:cNvGrpSpPr/>
          <p:nvPr/>
        </p:nvGrpSpPr>
        <p:grpSpPr>
          <a:xfrm>
            <a:off x="7146043" y="4924264"/>
            <a:ext cx="1066241" cy="1066283"/>
            <a:chOff x="611560" y="2492896"/>
            <a:chExt cx="1066241" cy="1066283"/>
          </a:xfrm>
        </p:grpSpPr>
        <p:sp>
          <p:nvSpPr>
            <p:cNvPr id="277" name="Oval 27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4" name="Group 283"/>
          <p:cNvGrpSpPr/>
          <p:nvPr/>
        </p:nvGrpSpPr>
        <p:grpSpPr>
          <a:xfrm>
            <a:off x="8157708" y="4950120"/>
            <a:ext cx="864096" cy="1066283"/>
            <a:chOff x="611560" y="2492896"/>
            <a:chExt cx="864096" cy="1066283"/>
          </a:xfrm>
        </p:grpSpPr>
        <p:sp>
          <p:nvSpPr>
            <p:cNvPr id="285" name="Oval 28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86" name="Group 28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9" name="Group 288"/>
          <p:cNvGrpSpPr/>
          <p:nvPr/>
        </p:nvGrpSpPr>
        <p:grpSpPr>
          <a:xfrm>
            <a:off x="76200" y="5932376"/>
            <a:ext cx="1066241" cy="864000"/>
            <a:chOff x="611560" y="2492896"/>
            <a:chExt cx="1066241" cy="864000"/>
          </a:xfrm>
        </p:grpSpPr>
        <p:sp>
          <p:nvSpPr>
            <p:cNvPr id="290" name="Oval 28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4" name="Group 293"/>
          <p:cNvGrpSpPr/>
          <p:nvPr/>
        </p:nvGrpSpPr>
        <p:grpSpPr>
          <a:xfrm>
            <a:off x="1099534" y="5930522"/>
            <a:ext cx="1066241" cy="864000"/>
            <a:chOff x="611560" y="2492896"/>
            <a:chExt cx="1066241" cy="864000"/>
          </a:xfrm>
        </p:grpSpPr>
        <p:sp>
          <p:nvSpPr>
            <p:cNvPr id="295" name="Oval 29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>
            <a:off x="2104913" y="5932376"/>
            <a:ext cx="1066241" cy="864000"/>
            <a:chOff x="611560" y="2492896"/>
            <a:chExt cx="1066241" cy="864000"/>
          </a:xfrm>
        </p:grpSpPr>
        <p:sp>
          <p:nvSpPr>
            <p:cNvPr id="300" name="Oval 29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4" name="Group 303"/>
          <p:cNvGrpSpPr/>
          <p:nvPr/>
        </p:nvGrpSpPr>
        <p:grpSpPr>
          <a:xfrm>
            <a:off x="3057605" y="5932376"/>
            <a:ext cx="1066241" cy="864000"/>
            <a:chOff x="611560" y="2492896"/>
            <a:chExt cx="1066241" cy="864000"/>
          </a:xfrm>
        </p:grpSpPr>
        <p:sp>
          <p:nvSpPr>
            <p:cNvPr id="305" name="Oval 30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/>
          <p:cNvGrpSpPr/>
          <p:nvPr/>
        </p:nvGrpSpPr>
        <p:grpSpPr>
          <a:xfrm>
            <a:off x="4082837" y="5932376"/>
            <a:ext cx="1066241" cy="864000"/>
            <a:chOff x="611560" y="2492896"/>
            <a:chExt cx="1066241" cy="864000"/>
          </a:xfrm>
        </p:grpSpPr>
        <p:sp>
          <p:nvSpPr>
            <p:cNvPr id="310" name="Oval 30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5080359" y="5932376"/>
            <a:ext cx="1066241" cy="864000"/>
            <a:chOff x="611560" y="2492896"/>
            <a:chExt cx="1066241" cy="864000"/>
          </a:xfrm>
        </p:grpSpPr>
        <p:sp>
          <p:nvSpPr>
            <p:cNvPr id="315" name="Oval 31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16" name="Group 31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17" name="Straight Connector 31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9" name="Group 318"/>
          <p:cNvGrpSpPr/>
          <p:nvPr/>
        </p:nvGrpSpPr>
        <p:grpSpPr>
          <a:xfrm>
            <a:off x="6105591" y="5932376"/>
            <a:ext cx="1066241" cy="864000"/>
            <a:chOff x="611560" y="2492896"/>
            <a:chExt cx="1066241" cy="864000"/>
          </a:xfrm>
        </p:grpSpPr>
        <p:sp>
          <p:nvSpPr>
            <p:cNvPr id="320" name="Oval 31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22" name="Straight Connector 32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oup 323"/>
          <p:cNvGrpSpPr/>
          <p:nvPr/>
        </p:nvGrpSpPr>
        <p:grpSpPr>
          <a:xfrm>
            <a:off x="7116967" y="5932376"/>
            <a:ext cx="1066241" cy="864000"/>
            <a:chOff x="611560" y="2492896"/>
            <a:chExt cx="1066241" cy="864000"/>
          </a:xfrm>
        </p:grpSpPr>
        <p:sp>
          <p:nvSpPr>
            <p:cNvPr id="325" name="Oval 32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27" name="Straight Connector 32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9" name="Oval 328"/>
          <p:cNvSpPr/>
          <p:nvPr/>
        </p:nvSpPr>
        <p:spPr>
          <a:xfrm>
            <a:off x="8128632" y="5958232"/>
            <a:ext cx="864096" cy="86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330" name="Oval 329"/>
          <p:cNvSpPr/>
          <p:nvPr/>
        </p:nvSpPr>
        <p:spPr>
          <a:xfrm>
            <a:off x="984593" y="3436531"/>
            <a:ext cx="274152" cy="1897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1" name="Oval 330"/>
          <p:cNvSpPr/>
          <p:nvPr/>
        </p:nvSpPr>
        <p:spPr>
          <a:xfrm>
            <a:off x="2656022" y="4738725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2" name="Oval 331"/>
          <p:cNvSpPr/>
          <p:nvPr/>
        </p:nvSpPr>
        <p:spPr>
          <a:xfrm>
            <a:off x="351766" y="5728930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3" name="Oval 332"/>
          <p:cNvSpPr/>
          <p:nvPr/>
        </p:nvSpPr>
        <p:spPr>
          <a:xfrm>
            <a:off x="5105408" y="2648639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7876044" y="4706386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6084696" y="5744983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124200" y="1898074"/>
            <a:ext cx="1969641" cy="4959926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 rot="18919971">
            <a:off x="3736297" y="3647889"/>
            <a:ext cx="575476" cy="2376592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53" idx="1"/>
          </p:cNvCxnSpPr>
          <p:nvPr/>
        </p:nvCxnSpPr>
        <p:spPr>
          <a:xfrm flipH="1" flipV="1">
            <a:off x="3605957" y="4526318"/>
            <a:ext cx="632500" cy="52447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/>
              <a:t>PN Junction: Forward Bias</a:t>
            </a:r>
            <a:endParaRPr lang="en-US"/>
          </a:p>
        </p:txBody>
      </p:sp>
      <p:sp>
        <p:nvSpPr>
          <p:cNvPr id="402" name="Slide Number Placeholder 40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A7FF-72C2-41F0-94B8-29B897210C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© Dr. Rama Komaragiri, Bennett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675731" y="1165225"/>
            <a:ext cx="6192837" cy="81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j-lt"/>
              </a:rPr>
              <a:t>Apply an external forward bias</a:t>
            </a:r>
          </a:p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 typeface="Wingdings" pitchFamily="2" charset="2"/>
              <a:buChar char="à"/>
            </a:pPr>
            <a:r>
              <a:rPr lang="en-IE" sz="1600" dirty="0">
                <a:latin typeface="+mj-lt"/>
                <a:sym typeface="Wingdings" pitchFamily="2" charset="2"/>
              </a:rPr>
              <a:t>Positive voltage to P-type,</a:t>
            </a:r>
          </a:p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 typeface="Wingdings" pitchFamily="2" charset="2"/>
              <a:buChar char="à"/>
            </a:pPr>
            <a:r>
              <a:rPr lang="en-IE" sz="1600" dirty="0">
                <a:latin typeface="+mj-lt"/>
              </a:rPr>
              <a:t>Negative voltage to N-type</a:t>
            </a:r>
            <a:endParaRPr lang="en-US" sz="1600" dirty="0">
              <a:latin typeface="+mj-lt"/>
            </a:endParaRPr>
          </a:p>
        </p:txBody>
      </p:sp>
      <p:grpSp>
        <p:nvGrpSpPr>
          <p:cNvPr id="2" name="Group 399"/>
          <p:cNvGrpSpPr>
            <a:grpSpLocks/>
          </p:cNvGrpSpPr>
          <p:nvPr/>
        </p:nvGrpSpPr>
        <p:grpSpPr bwMode="auto">
          <a:xfrm>
            <a:off x="874713" y="877888"/>
            <a:ext cx="2006600" cy="1223962"/>
            <a:chOff x="611" y="614"/>
            <a:chExt cx="1264" cy="77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12" y="1085"/>
              <a:ext cx="91" cy="91"/>
              <a:chOff x="2789" y="1752"/>
              <a:chExt cx="91" cy="91"/>
            </a:xfrm>
          </p:grpSpPr>
          <p:sp>
            <p:nvSpPr>
              <p:cNvPr id="23951" name="Oval 4"/>
              <p:cNvSpPr>
                <a:spLocks noChangeArrowheads="1"/>
              </p:cNvSpPr>
              <p:nvPr/>
            </p:nvSpPr>
            <p:spPr bwMode="auto">
              <a:xfrm>
                <a:off x="2789" y="1752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952" name="Line 5"/>
              <p:cNvSpPr>
                <a:spLocks noChangeShapeType="1"/>
              </p:cNvSpPr>
              <p:nvPr/>
            </p:nvSpPr>
            <p:spPr bwMode="auto">
              <a:xfrm>
                <a:off x="2789" y="179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17" y="1237"/>
              <a:ext cx="91" cy="91"/>
              <a:chOff x="2925" y="255"/>
              <a:chExt cx="91" cy="91"/>
            </a:xfrm>
          </p:grpSpPr>
          <p:sp>
            <p:nvSpPr>
              <p:cNvPr id="23948" name="Oval 7"/>
              <p:cNvSpPr>
                <a:spLocks noChangeArrowheads="1"/>
              </p:cNvSpPr>
              <p:nvPr/>
            </p:nvSpPr>
            <p:spPr bwMode="auto">
              <a:xfrm>
                <a:off x="2925" y="255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949" name="Line 8"/>
              <p:cNvSpPr>
                <a:spLocks noChangeShapeType="1"/>
              </p:cNvSpPr>
              <p:nvPr/>
            </p:nvSpPr>
            <p:spPr bwMode="auto">
              <a:xfrm>
                <a:off x="2925" y="30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950" name="Line 9"/>
              <p:cNvSpPr>
                <a:spLocks noChangeShapeType="1"/>
              </p:cNvSpPr>
              <p:nvPr/>
            </p:nvSpPr>
            <p:spPr bwMode="auto">
              <a:xfrm>
                <a:off x="2971" y="255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944" name="Oval 11"/>
            <p:cNvSpPr>
              <a:spLocks noChangeArrowheads="1"/>
            </p:cNvSpPr>
            <p:nvPr/>
          </p:nvSpPr>
          <p:spPr bwMode="auto">
            <a:xfrm>
              <a:off x="612" y="618"/>
              <a:ext cx="91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945" name="Oval 12"/>
            <p:cNvSpPr>
              <a:spLocks noChangeArrowheads="1"/>
            </p:cNvSpPr>
            <p:nvPr/>
          </p:nvSpPr>
          <p:spPr bwMode="auto">
            <a:xfrm>
              <a:off x="611" y="771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946" name="Oval 13"/>
            <p:cNvSpPr>
              <a:spLocks noChangeArrowheads="1"/>
            </p:cNvSpPr>
            <p:nvPr/>
          </p:nvSpPr>
          <p:spPr bwMode="auto">
            <a:xfrm>
              <a:off x="613" y="938"/>
              <a:ext cx="91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947" name="Text Box 14"/>
            <p:cNvSpPr txBox="1">
              <a:spLocks noChangeArrowheads="1"/>
            </p:cNvSpPr>
            <p:nvPr/>
          </p:nvSpPr>
          <p:spPr bwMode="auto">
            <a:xfrm>
              <a:off x="695" y="614"/>
              <a:ext cx="1180" cy="7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Si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As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B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Free electron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Free hole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42119" y="5686425"/>
            <a:ext cx="7704137" cy="81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n-lt"/>
              </a:rPr>
              <a:t>-</a:t>
            </a:r>
            <a:r>
              <a:rPr lang="en-IE" sz="1600" dirty="0" err="1">
                <a:latin typeface="+mn-lt"/>
              </a:rPr>
              <a:t>ve</a:t>
            </a:r>
            <a:r>
              <a:rPr lang="en-IE" sz="1600" dirty="0">
                <a:latin typeface="+mn-lt"/>
              </a:rPr>
              <a:t> Voltage feeds in electrons, </a:t>
            </a:r>
          </a:p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n-lt"/>
              </a:rPr>
              <a:t>+</a:t>
            </a:r>
            <a:r>
              <a:rPr lang="en-IE" sz="1600" dirty="0" err="1">
                <a:latin typeface="+mn-lt"/>
              </a:rPr>
              <a:t>ve</a:t>
            </a:r>
            <a:r>
              <a:rPr lang="en-IE" sz="1600" dirty="0">
                <a:latin typeface="+mn-lt"/>
              </a:rPr>
              <a:t> voltage “pulls” electrons across barrier</a:t>
            </a:r>
          </a:p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n-lt"/>
              </a:rPr>
              <a:t>Vice Versa for holes</a:t>
            </a:r>
          </a:p>
        </p:txBody>
      </p:sp>
      <p:sp>
        <p:nvSpPr>
          <p:cNvPr id="23559" name="Oval 16"/>
          <p:cNvSpPr>
            <a:spLocks noChangeArrowheads="1"/>
          </p:cNvSpPr>
          <p:nvPr/>
        </p:nvSpPr>
        <p:spPr bwMode="auto">
          <a:xfrm>
            <a:off x="1127125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0" name="Oval 17"/>
          <p:cNvSpPr>
            <a:spLocks noChangeArrowheads="1"/>
          </p:cNvSpPr>
          <p:nvPr/>
        </p:nvSpPr>
        <p:spPr bwMode="auto">
          <a:xfrm>
            <a:off x="1127125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1" name="Oval 18"/>
          <p:cNvSpPr>
            <a:spLocks noChangeArrowheads="1"/>
          </p:cNvSpPr>
          <p:nvPr/>
        </p:nvSpPr>
        <p:spPr bwMode="auto">
          <a:xfrm>
            <a:off x="1127125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2" name="Oval 19"/>
          <p:cNvSpPr>
            <a:spLocks noChangeArrowheads="1"/>
          </p:cNvSpPr>
          <p:nvPr/>
        </p:nvSpPr>
        <p:spPr bwMode="auto">
          <a:xfrm>
            <a:off x="1127125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3" name="Oval 20"/>
          <p:cNvSpPr>
            <a:spLocks noChangeArrowheads="1"/>
          </p:cNvSpPr>
          <p:nvPr/>
        </p:nvSpPr>
        <p:spPr bwMode="auto">
          <a:xfrm>
            <a:off x="1127125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4" name="Oval 21"/>
          <p:cNvSpPr>
            <a:spLocks noChangeArrowheads="1"/>
          </p:cNvSpPr>
          <p:nvPr/>
        </p:nvSpPr>
        <p:spPr bwMode="auto">
          <a:xfrm>
            <a:off x="1127125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Oval 22"/>
          <p:cNvSpPr>
            <a:spLocks noChangeArrowheads="1"/>
          </p:cNvSpPr>
          <p:nvPr/>
        </p:nvSpPr>
        <p:spPr bwMode="auto">
          <a:xfrm>
            <a:off x="1127125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6" name="Oval 23"/>
          <p:cNvSpPr>
            <a:spLocks noChangeArrowheads="1"/>
          </p:cNvSpPr>
          <p:nvPr/>
        </p:nvSpPr>
        <p:spPr bwMode="auto">
          <a:xfrm>
            <a:off x="1127125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7" name="Oval 24"/>
          <p:cNvSpPr>
            <a:spLocks noChangeArrowheads="1"/>
          </p:cNvSpPr>
          <p:nvPr/>
        </p:nvSpPr>
        <p:spPr bwMode="auto">
          <a:xfrm>
            <a:off x="1127125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8" name="Oval 25"/>
          <p:cNvSpPr>
            <a:spLocks noChangeArrowheads="1"/>
          </p:cNvSpPr>
          <p:nvPr/>
        </p:nvSpPr>
        <p:spPr bwMode="auto">
          <a:xfrm>
            <a:off x="1127125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9" name="Oval 26"/>
          <p:cNvSpPr>
            <a:spLocks noChangeArrowheads="1"/>
          </p:cNvSpPr>
          <p:nvPr/>
        </p:nvSpPr>
        <p:spPr bwMode="auto">
          <a:xfrm>
            <a:off x="1414463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0" name="Oval 27"/>
          <p:cNvSpPr>
            <a:spLocks noChangeArrowheads="1"/>
          </p:cNvSpPr>
          <p:nvPr/>
        </p:nvSpPr>
        <p:spPr bwMode="auto">
          <a:xfrm>
            <a:off x="1414463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1" name="Oval 28"/>
          <p:cNvSpPr>
            <a:spLocks noChangeArrowheads="1"/>
          </p:cNvSpPr>
          <p:nvPr/>
        </p:nvSpPr>
        <p:spPr bwMode="auto">
          <a:xfrm>
            <a:off x="1774825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2" name="Oval 29"/>
          <p:cNvSpPr>
            <a:spLocks noChangeArrowheads="1"/>
          </p:cNvSpPr>
          <p:nvPr/>
        </p:nvSpPr>
        <p:spPr bwMode="auto">
          <a:xfrm>
            <a:off x="1774825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3" name="Oval 30"/>
          <p:cNvSpPr>
            <a:spLocks noChangeArrowheads="1"/>
          </p:cNvSpPr>
          <p:nvPr/>
        </p:nvSpPr>
        <p:spPr bwMode="auto">
          <a:xfrm>
            <a:off x="1414463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4" name="Oval 31"/>
          <p:cNvSpPr>
            <a:spLocks noChangeArrowheads="1"/>
          </p:cNvSpPr>
          <p:nvPr/>
        </p:nvSpPr>
        <p:spPr bwMode="auto">
          <a:xfrm>
            <a:off x="1414463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5" name="Oval 32"/>
          <p:cNvSpPr>
            <a:spLocks noChangeArrowheads="1"/>
          </p:cNvSpPr>
          <p:nvPr/>
        </p:nvSpPr>
        <p:spPr bwMode="auto">
          <a:xfrm>
            <a:off x="1774825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6" name="Oval 33"/>
          <p:cNvSpPr>
            <a:spLocks noChangeArrowheads="1"/>
          </p:cNvSpPr>
          <p:nvPr/>
        </p:nvSpPr>
        <p:spPr bwMode="auto">
          <a:xfrm>
            <a:off x="1774825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7" name="Oval 34"/>
          <p:cNvSpPr>
            <a:spLocks noChangeArrowheads="1"/>
          </p:cNvSpPr>
          <p:nvPr/>
        </p:nvSpPr>
        <p:spPr bwMode="auto">
          <a:xfrm>
            <a:off x="1414463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8" name="Oval 35"/>
          <p:cNvSpPr>
            <a:spLocks noChangeArrowheads="1"/>
          </p:cNvSpPr>
          <p:nvPr/>
        </p:nvSpPr>
        <p:spPr bwMode="auto">
          <a:xfrm>
            <a:off x="1414463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9" name="Oval 36"/>
          <p:cNvSpPr>
            <a:spLocks noChangeArrowheads="1"/>
          </p:cNvSpPr>
          <p:nvPr/>
        </p:nvSpPr>
        <p:spPr bwMode="auto">
          <a:xfrm>
            <a:off x="1774825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0" name="Oval 37"/>
          <p:cNvSpPr>
            <a:spLocks noChangeArrowheads="1"/>
          </p:cNvSpPr>
          <p:nvPr/>
        </p:nvSpPr>
        <p:spPr bwMode="auto">
          <a:xfrm>
            <a:off x="1774825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1" name="Oval 38"/>
          <p:cNvSpPr>
            <a:spLocks noChangeArrowheads="1"/>
          </p:cNvSpPr>
          <p:nvPr/>
        </p:nvSpPr>
        <p:spPr bwMode="auto">
          <a:xfrm>
            <a:off x="1414463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2" name="Oval 39"/>
          <p:cNvSpPr>
            <a:spLocks noChangeArrowheads="1"/>
          </p:cNvSpPr>
          <p:nvPr/>
        </p:nvSpPr>
        <p:spPr bwMode="auto">
          <a:xfrm>
            <a:off x="1414463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3" name="Oval 40"/>
          <p:cNvSpPr>
            <a:spLocks noChangeArrowheads="1"/>
          </p:cNvSpPr>
          <p:nvPr/>
        </p:nvSpPr>
        <p:spPr bwMode="auto">
          <a:xfrm>
            <a:off x="1774825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1774825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5" name="Oval 42"/>
          <p:cNvSpPr>
            <a:spLocks noChangeArrowheads="1"/>
          </p:cNvSpPr>
          <p:nvPr/>
        </p:nvSpPr>
        <p:spPr bwMode="auto">
          <a:xfrm>
            <a:off x="1414463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6" name="Oval 43"/>
          <p:cNvSpPr>
            <a:spLocks noChangeArrowheads="1"/>
          </p:cNvSpPr>
          <p:nvPr/>
        </p:nvSpPr>
        <p:spPr bwMode="auto">
          <a:xfrm>
            <a:off x="1414463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7" name="Oval 44"/>
          <p:cNvSpPr>
            <a:spLocks noChangeArrowheads="1"/>
          </p:cNvSpPr>
          <p:nvPr/>
        </p:nvSpPr>
        <p:spPr bwMode="auto">
          <a:xfrm>
            <a:off x="1774825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8" name="Oval 45"/>
          <p:cNvSpPr>
            <a:spLocks noChangeArrowheads="1"/>
          </p:cNvSpPr>
          <p:nvPr/>
        </p:nvSpPr>
        <p:spPr bwMode="auto">
          <a:xfrm>
            <a:off x="1774825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9" name="Oval 46"/>
          <p:cNvSpPr>
            <a:spLocks noChangeArrowheads="1"/>
          </p:cNvSpPr>
          <p:nvPr/>
        </p:nvSpPr>
        <p:spPr bwMode="auto">
          <a:xfrm>
            <a:off x="206375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0" name="Oval 47"/>
          <p:cNvSpPr>
            <a:spLocks noChangeArrowheads="1"/>
          </p:cNvSpPr>
          <p:nvPr/>
        </p:nvSpPr>
        <p:spPr bwMode="auto">
          <a:xfrm>
            <a:off x="206375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1" name="Oval 48"/>
          <p:cNvSpPr>
            <a:spLocks noChangeArrowheads="1"/>
          </p:cNvSpPr>
          <p:nvPr/>
        </p:nvSpPr>
        <p:spPr bwMode="auto">
          <a:xfrm>
            <a:off x="2424113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2" name="Oval 49"/>
          <p:cNvSpPr>
            <a:spLocks noChangeArrowheads="1"/>
          </p:cNvSpPr>
          <p:nvPr/>
        </p:nvSpPr>
        <p:spPr bwMode="auto">
          <a:xfrm>
            <a:off x="2424113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3" name="Oval 50"/>
          <p:cNvSpPr>
            <a:spLocks noChangeArrowheads="1"/>
          </p:cNvSpPr>
          <p:nvPr/>
        </p:nvSpPr>
        <p:spPr bwMode="auto">
          <a:xfrm>
            <a:off x="206375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4" name="Oval 51"/>
          <p:cNvSpPr>
            <a:spLocks noChangeArrowheads="1"/>
          </p:cNvSpPr>
          <p:nvPr/>
        </p:nvSpPr>
        <p:spPr bwMode="auto">
          <a:xfrm>
            <a:off x="206375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5" name="Oval 52"/>
          <p:cNvSpPr>
            <a:spLocks noChangeArrowheads="1"/>
          </p:cNvSpPr>
          <p:nvPr/>
        </p:nvSpPr>
        <p:spPr bwMode="auto">
          <a:xfrm>
            <a:off x="2424113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6" name="Oval 53"/>
          <p:cNvSpPr>
            <a:spLocks noChangeArrowheads="1"/>
          </p:cNvSpPr>
          <p:nvPr/>
        </p:nvSpPr>
        <p:spPr bwMode="auto">
          <a:xfrm>
            <a:off x="2424113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7" name="Oval 54"/>
          <p:cNvSpPr>
            <a:spLocks noChangeArrowheads="1"/>
          </p:cNvSpPr>
          <p:nvPr/>
        </p:nvSpPr>
        <p:spPr bwMode="auto">
          <a:xfrm>
            <a:off x="206375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8" name="Oval 55"/>
          <p:cNvSpPr>
            <a:spLocks noChangeArrowheads="1"/>
          </p:cNvSpPr>
          <p:nvPr/>
        </p:nvSpPr>
        <p:spPr bwMode="auto">
          <a:xfrm>
            <a:off x="206375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9" name="Oval 56"/>
          <p:cNvSpPr>
            <a:spLocks noChangeArrowheads="1"/>
          </p:cNvSpPr>
          <p:nvPr/>
        </p:nvSpPr>
        <p:spPr bwMode="auto">
          <a:xfrm>
            <a:off x="2424113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0" name="Oval 57"/>
          <p:cNvSpPr>
            <a:spLocks noChangeArrowheads="1"/>
          </p:cNvSpPr>
          <p:nvPr/>
        </p:nvSpPr>
        <p:spPr bwMode="auto">
          <a:xfrm>
            <a:off x="2424113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1" name="Oval 58"/>
          <p:cNvSpPr>
            <a:spLocks noChangeArrowheads="1"/>
          </p:cNvSpPr>
          <p:nvPr/>
        </p:nvSpPr>
        <p:spPr bwMode="auto">
          <a:xfrm>
            <a:off x="206375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2" name="Oval 59"/>
          <p:cNvSpPr>
            <a:spLocks noChangeArrowheads="1"/>
          </p:cNvSpPr>
          <p:nvPr/>
        </p:nvSpPr>
        <p:spPr bwMode="auto">
          <a:xfrm>
            <a:off x="206375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3" name="Oval 60"/>
          <p:cNvSpPr>
            <a:spLocks noChangeArrowheads="1"/>
          </p:cNvSpPr>
          <p:nvPr/>
        </p:nvSpPr>
        <p:spPr bwMode="auto">
          <a:xfrm>
            <a:off x="2424113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4" name="Oval 61"/>
          <p:cNvSpPr>
            <a:spLocks noChangeArrowheads="1"/>
          </p:cNvSpPr>
          <p:nvPr/>
        </p:nvSpPr>
        <p:spPr bwMode="auto">
          <a:xfrm>
            <a:off x="2424113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5" name="Oval 62"/>
          <p:cNvSpPr>
            <a:spLocks noChangeArrowheads="1"/>
          </p:cNvSpPr>
          <p:nvPr/>
        </p:nvSpPr>
        <p:spPr bwMode="auto">
          <a:xfrm>
            <a:off x="206375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6" name="Oval 63"/>
          <p:cNvSpPr>
            <a:spLocks noChangeArrowheads="1"/>
          </p:cNvSpPr>
          <p:nvPr/>
        </p:nvSpPr>
        <p:spPr bwMode="auto">
          <a:xfrm>
            <a:off x="206375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7" name="Oval 64"/>
          <p:cNvSpPr>
            <a:spLocks noChangeArrowheads="1"/>
          </p:cNvSpPr>
          <p:nvPr/>
        </p:nvSpPr>
        <p:spPr bwMode="auto">
          <a:xfrm>
            <a:off x="2424113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8" name="Oval 65"/>
          <p:cNvSpPr>
            <a:spLocks noChangeArrowheads="1"/>
          </p:cNvSpPr>
          <p:nvPr/>
        </p:nvSpPr>
        <p:spPr bwMode="auto">
          <a:xfrm>
            <a:off x="2424113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09" name="Oval 66"/>
          <p:cNvSpPr>
            <a:spLocks noChangeArrowheads="1"/>
          </p:cNvSpPr>
          <p:nvPr/>
        </p:nvSpPr>
        <p:spPr bwMode="auto">
          <a:xfrm>
            <a:off x="271145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0" name="Oval 67"/>
          <p:cNvSpPr>
            <a:spLocks noChangeArrowheads="1"/>
          </p:cNvSpPr>
          <p:nvPr/>
        </p:nvSpPr>
        <p:spPr bwMode="auto">
          <a:xfrm>
            <a:off x="271145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1" name="Oval 68"/>
          <p:cNvSpPr>
            <a:spLocks noChangeArrowheads="1"/>
          </p:cNvSpPr>
          <p:nvPr/>
        </p:nvSpPr>
        <p:spPr bwMode="auto">
          <a:xfrm>
            <a:off x="3071813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2" name="Oval 69"/>
          <p:cNvSpPr>
            <a:spLocks noChangeArrowheads="1"/>
          </p:cNvSpPr>
          <p:nvPr/>
        </p:nvSpPr>
        <p:spPr bwMode="auto">
          <a:xfrm>
            <a:off x="3071813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3" name="Oval 70"/>
          <p:cNvSpPr>
            <a:spLocks noChangeArrowheads="1"/>
          </p:cNvSpPr>
          <p:nvPr/>
        </p:nvSpPr>
        <p:spPr bwMode="auto">
          <a:xfrm>
            <a:off x="271145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4" name="Oval 71"/>
          <p:cNvSpPr>
            <a:spLocks noChangeArrowheads="1"/>
          </p:cNvSpPr>
          <p:nvPr/>
        </p:nvSpPr>
        <p:spPr bwMode="auto">
          <a:xfrm>
            <a:off x="271145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5" name="Oval 72"/>
          <p:cNvSpPr>
            <a:spLocks noChangeArrowheads="1"/>
          </p:cNvSpPr>
          <p:nvPr/>
        </p:nvSpPr>
        <p:spPr bwMode="auto">
          <a:xfrm>
            <a:off x="3071813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6" name="Oval 73"/>
          <p:cNvSpPr>
            <a:spLocks noChangeArrowheads="1"/>
          </p:cNvSpPr>
          <p:nvPr/>
        </p:nvSpPr>
        <p:spPr bwMode="auto">
          <a:xfrm>
            <a:off x="3071813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7" name="Oval 74"/>
          <p:cNvSpPr>
            <a:spLocks noChangeArrowheads="1"/>
          </p:cNvSpPr>
          <p:nvPr/>
        </p:nvSpPr>
        <p:spPr bwMode="auto">
          <a:xfrm>
            <a:off x="271145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8" name="Oval 75"/>
          <p:cNvSpPr>
            <a:spLocks noChangeArrowheads="1"/>
          </p:cNvSpPr>
          <p:nvPr/>
        </p:nvSpPr>
        <p:spPr bwMode="auto">
          <a:xfrm>
            <a:off x="271145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19" name="Oval 76"/>
          <p:cNvSpPr>
            <a:spLocks noChangeArrowheads="1"/>
          </p:cNvSpPr>
          <p:nvPr/>
        </p:nvSpPr>
        <p:spPr bwMode="auto">
          <a:xfrm>
            <a:off x="3071813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0" name="Oval 77"/>
          <p:cNvSpPr>
            <a:spLocks noChangeArrowheads="1"/>
          </p:cNvSpPr>
          <p:nvPr/>
        </p:nvSpPr>
        <p:spPr bwMode="auto">
          <a:xfrm>
            <a:off x="3071813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1" name="Oval 78"/>
          <p:cNvSpPr>
            <a:spLocks noChangeArrowheads="1"/>
          </p:cNvSpPr>
          <p:nvPr/>
        </p:nvSpPr>
        <p:spPr bwMode="auto">
          <a:xfrm>
            <a:off x="271145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2" name="Oval 79"/>
          <p:cNvSpPr>
            <a:spLocks noChangeArrowheads="1"/>
          </p:cNvSpPr>
          <p:nvPr/>
        </p:nvSpPr>
        <p:spPr bwMode="auto">
          <a:xfrm>
            <a:off x="271145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3" name="Oval 80"/>
          <p:cNvSpPr>
            <a:spLocks noChangeArrowheads="1"/>
          </p:cNvSpPr>
          <p:nvPr/>
        </p:nvSpPr>
        <p:spPr bwMode="auto">
          <a:xfrm>
            <a:off x="3071813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4" name="Oval 81"/>
          <p:cNvSpPr>
            <a:spLocks noChangeArrowheads="1"/>
          </p:cNvSpPr>
          <p:nvPr/>
        </p:nvSpPr>
        <p:spPr bwMode="auto">
          <a:xfrm>
            <a:off x="3071813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5" name="Oval 82"/>
          <p:cNvSpPr>
            <a:spLocks noChangeArrowheads="1"/>
          </p:cNvSpPr>
          <p:nvPr/>
        </p:nvSpPr>
        <p:spPr bwMode="auto">
          <a:xfrm>
            <a:off x="271145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6" name="Oval 83"/>
          <p:cNvSpPr>
            <a:spLocks noChangeArrowheads="1"/>
          </p:cNvSpPr>
          <p:nvPr/>
        </p:nvSpPr>
        <p:spPr bwMode="auto">
          <a:xfrm>
            <a:off x="271145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7" name="Oval 84"/>
          <p:cNvSpPr>
            <a:spLocks noChangeArrowheads="1"/>
          </p:cNvSpPr>
          <p:nvPr/>
        </p:nvSpPr>
        <p:spPr bwMode="auto">
          <a:xfrm>
            <a:off x="3071813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8" name="Oval 85"/>
          <p:cNvSpPr>
            <a:spLocks noChangeArrowheads="1"/>
          </p:cNvSpPr>
          <p:nvPr/>
        </p:nvSpPr>
        <p:spPr bwMode="auto">
          <a:xfrm>
            <a:off x="3071813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29" name="Oval 86"/>
          <p:cNvSpPr>
            <a:spLocks noChangeArrowheads="1"/>
          </p:cNvSpPr>
          <p:nvPr/>
        </p:nvSpPr>
        <p:spPr bwMode="auto">
          <a:xfrm>
            <a:off x="335915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0" name="Oval 87"/>
          <p:cNvSpPr>
            <a:spLocks noChangeArrowheads="1"/>
          </p:cNvSpPr>
          <p:nvPr/>
        </p:nvSpPr>
        <p:spPr bwMode="auto">
          <a:xfrm>
            <a:off x="335915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1" name="Oval 88"/>
          <p:cNvSpPr>
            <a:spLocks noChangeArrowheads="1"/>
          </p:cNvSpPr>
          <p:nvPr/>
        </p:nvSpPr>
        <p:spPr bwMode="auto">
          <a:xfrm>
            <a:off x="3719513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2" name="Oval 89"/>
          <p:cNvSpPr>
            <a:spLocks noChangeArrowheads="1"/>
          </p:cNvSpPr>
          <p:nvPr/>
        </p:nvSpPr>
        <p:spPr bwMode="auto">
          <a:xfrm>
            <a:off x="3719513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3" name="Oval 90"/>
          <p:cNvSpPr>
            <a:spLocks noChangeArrowheads="1"/>
          </p:cNvSpPr>
          <p:nvPr/>
        </p:nvSpPr>
        <p:spPr bwMode="auto">
          <a:xfrm>
            <a:off x="335915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4" name="Oval 91"/>
          <p:cNvSpPr>
            <a:spLocks noChangeArrowheads="1"/>
          </p:cNvSpPr>
          <p:nvPr/>
        </p:nvSpPr>
        <p:spPr bwMode="auto">
          <a:xfrm>
            <a:off x="335915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5" name="Oval 92"/>
          <p:cNvSpPr>
            <a:spLocks noChangeArrowheads="1"/>
          </p:cNvSpPr>
          <p:nvPr/>
        </p:nvSpPr>
        <p:spPr bwMode="auto">
          <a:xfrm>
            <a:off x="3719513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6" name="Oval 93"/>
          <p:cNvSpPr>
            <a:spLocks noChangeArrowheads="1"/>
          </p:cNvSpPr>
          <p:nvPr/>
        </p:nvSpPr>
        <p:spPr bwMode="auto">
          <a:xfrm>
            <a:off x="3719513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7" name="Oval 94"/>
          <p:cNvSpPr>
            <a:spLocks noChangeArrowheads="1"/>
          </p:cNvSpPr>
          <p:nvPr/>
        </p:nvSpPr>
        <p:spPr bwMode="auto">
          <a:xfrm>
            <a:off x="335915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8" name="Oval 95"/>
          <p:cNvSpPr>
            <a:spLocks noChangeArrowheads="1"/>
          </p:cNvSpPr>
          <p:nvPr/>
        </p:nvSpPr>
        <p:spPr bwMode="auto">
          <a:xfrm>
            <a:off x="335915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39" name="Oval 96"/>
          <p:cNvSpPr>
            <a:spLocks noChangeArrowheads="1"/>
          </p:cNvSpPr>
          <p:nvPr/>
        </p:nvSpPr>
        <p:spPr bwMode="auto">
          <a:xfrm>
            <a:off x="3719513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0" name="Oval 97"/>
          <p:cNvSpPr>
            <a:spLocks noChangeArrowheads="1"/>
          </p:cNvSpPr>
          <p:nvPr/>
        </p:nvSpPr>
        <p:spPr bwMode="auto">
          <a:xfrm>
            <a:off x="3719513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1" name="Oval 98"/>
          <p:cNvSpPr>
            <a:spLocks noChangeArrowheads="1"/>
          </p:cNvSpPr>
          <p:nvPr/>
        </p:nvSpPr>
        <p:spPr bwMode="auto">
          <a:xfrm>
            <a:off x="335915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2" name="Oval 99"/>
          <p:cNvSpPr>
            <a:spLocks noChangeArrowheads="1"/>
          </p:cNvSpPr>
          <p:nvPr/>
        </p:nvSpPr>
        <p:spPr bwMode="auto">
          <a:xfrm>
            <a:off x="335915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3" name="Oval 100"/>
          <p:cNvSpPr>
            <a:spLocks noChangeArrowheads="1"/>
          </p:cNvSpPr>
          <p:nvPr/>
        </p:nvSpPr>
        <p:spPr bwMode="auto">
          <a:xfrm>
            <a:off x="3719513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4" name="Oval 101"/>
          <p:cNvSpPr>
            <a:spLocks noChangeArrowheads="1"/>
          </p:cNvSpPr>
          <p:nvPr/>
        </p:nvSpPr>
        <p:spPr bwMode="auto">
          <a:xfrm>
            <a:off x="3719513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5" name="Oval 102"/>
          <p:cNvSpPr>
            <a:spLocks noChangeArrowheads="1"/>
          </p:cNvSpPr>
          <p:nvPr/>
        </p:nvSpPr>
        <p:spPr bwMode="auto">
          <a:xfrm>
            <a:off x="335915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6" name="Oval 103"/>
          <p:cNvSpPr>
            <a:spLocks noChangeArrowheads="1"/>
          </p:cNvSpPr>
          <p:nvPr/>
        </p:nvSpPr>
        <p:spPr bwMode="auto">
          <a:xfrm>
            <a:off x="335915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7" name="Oval 104"/>
          <p:cNvSpPr>
            <a:spLocks noChangeArrowheads="1"/>
          </p:cNvSpPr>
          <p:nvPr/>
        </p:nvSpPr>
        <p:spPr bwMode="auto">
          <a:xfrm>
            <a:off x="3719513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8" name="Oval 105"/>
          <p:cNvSpPr>
            <a:spLocks noChangeArrowheads="1"/>
          </p:cNvSpPr>
          <p:nvPr/>
        </p:nvSpPr>
        <p:spPr bwMode="auto">
          <a:xfrm>
            <a:off x="3719513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49" name="Oval 106"/>
          <p:cNvSpPr>
            <a:spLocks noChangeArrowheads="1"/>
          </p:cNvSpPr>
          <p:nvPr/>
        </p:nvSpPr>
        <p:spPr bwMode="auto">
          <a:xfrm>
            <a:off x="400685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0" name="Oval 107"/>
          <p:cNvSpPr>
            <a:spLocks noChangeArrowheads="1"/>
          </p:cNvSpPr>
          <p:nvPr/>
        </p:nvSpPr>
        <p:spPr bwMode="auto">
          <a:xfrm>
            <a:off x="400685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1" name="Oval 108"/>
          <p:cNvSpPr>
            <a:spLocks noChangeArrowheads="1"/>
          </p:cNvSpPr>
          <p:nvPr/>
        </p:nvSpPr>
        <p:spPr bwMode="auto">
          <a:xfrm>
            <a:off x="4367213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2" name="Oval 109"/>
          <p:cNvSpPr>
            <a:spLocks noChangeArrowheads="1"/>
          </p:cNvSpPr>
          <p:nvPr/>
        </p:nvSpPr>
        <p:spPr bwMode="auto">
          <a:xfrm>
            <a:off x="4367213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3" name="Oval 110"/>
          <p:cNvSpPr>
            <a:spLocks noChangeArrowheads="1"/>
          </p:cNvSpPr>
          <p:nvPr/>
        </p:nvSpPr>
        <p:spPr bwMode="auto">
          <a:xfrm>
            <a:off x="400685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4" name="Oval 111"/>
          <p:cNvSpPr>
            <a:spLocks noChangeArrowheads="1"/>
          </p:cNvSpPr>
          <p:nvPr/>
        </p:nvSpPr>
        <p:spPr bwMode="auto">
          <a:xfrm>
            <a:off x="400685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5" name="Oval 112"/>
          <p:cNvSpPr>
            <a:spLocks noChangeArrowheads="1"/>
          </p:cNvSpPr>
          <p:nvPr/>
        </p:nvSpPr>
        <p:spPr bwMode="auto">
          <a:xfrm>
            <a:off x="4367213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6" name="Oval 113"/>
          <p:cNvSpPr>
            <a:spLocks noChangeArrowheads="1"/>
          </p:cNvSpPr>
          <p:nvPr/>
        </p:nvSpPr>
        <p:spPr bwMode="auto">
          <a:xfrm>
            <a:off x="4367213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" name="Oval 114"/>
          <p:cNvSpPr>
            <a:spLocks noChangeArrowheads="1"/>
          </p:cNvSpPr>
          <p:nvPr/>
        </p:nvSpPr>
        <p:spPr bwMode="auto">
          <a:xfrm>
            <a:off x="400685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" name="Oval 115"/>
          <p:cNvSpPr>
            <a:spLocks noChangeArrowheads="1"/>
          </p:cNvSpPr>
          <p:nvPr/>
        </p:nvSpPr>
        <p:spPr bwMode="auto">
          <a:xfrm>
            <a:off x="400685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9" name="Oval 116"/>
          <p:cNvSpPr>
            <a:spLocks noChangeArrowheads="1"/>
          </p:cNvSpPr>
          <p:nvPr/>
        </p:nvSpPr>
        <p:spPr bwMode="auto">
          <a:xfrm>
            <a:off x="4367213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" name="Oval 117"/>
          <p:cNvSpPr>
            <a:spLocks noChangeArrowheads="1"/>
          </p:cNvSpPr>
          <p:nvPr/>
        </p:nvSpPr>
        <p:spPr bwMode="auto">
          <a:xfrm>
            <a:off x="4367213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" name="Oval 118"/>
          <p:cNvSpPr>
            <a:spLocks noChangeArrowheads="1"/>
          </p:cNvSpPr>
          <p:nvPr/>
        </p:nvSpPr>
        <p:spPr bwMode="auto">
          <a:xfrm>
            <a:off x="400685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" name="Oval 119"/>
          <p:cNvSpPr>
            <a:spLocks noChangeArrowheads="1"/>
          </p:cNvSpPr>
          <p:nvPr/>
        </p:nvSpPr>
        <p:spPr bwMode="auto">
          <a:xfrm>
            <a:off x="400685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3" name="Oval 120"/>
          <p:cNvSpPr>
            <a:spLocks noChangeArrowheads="1"/>
          </p:cNvSpPr>
          <p:nvPr/>
        </p:nvSpPr>
        <p:spPr bwMode="auto">
          <a:xfrm>
            <a:off x="4367213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4" name="Oval 121"/>
          <p:cNvSpPr>
            <a:spLocks noChangeArrowheads="1"/>
          </p:cNvSpPr>
          <p:nvPr/>
        </p:nvSpPr>
        <p:spPr bwMode="auto">
          <a:xfrm>
            <a:off x="4367213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5" name="Oval 122"/>
          <p:cNvSpPr>
            <a:spLocks noChangeArrowheads="1"/>
          </p:cNvSpPr>
          <p:nvPr/>
        </p:nvSpPr>
        <p:spPr bwMode="auto">
          <a:xfrm>
            <a:off x="400685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6" name="Oval 123"/>
          <p:cNvSpPr>
            <a:spLocks noChangeArrowheads="1"/>
          </p:cNvSpPr>
          <p:nvPr/>
        </p:nvSpPr>
        <p:spPr bwMode="auto">
          <a:xfrm>
            <a:off x="400685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7" name="Oval 124"/>
          <p:cNvSpPr>
            <a:spLocks noChangeArrowheads="1"/>
          </p:cNvSpPr>
          <p:nvPr/>
        </p:nvSpPr>
        <p:spPr bwMode="auto">
          <a:xfrm>
            <a:off x="4367213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8" name="Oval 125"/>
          <p:cNvSpPr>
            <a:spLocks noChangeArrowheads="1"/>
          </p:cNvSpPr>
          <p:nvPr/>
        </p:nvSpPr>
        <p:spPr bwMode="auto">
          <a:xfrm>
            <a:off x="4367213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9" name="Oval 126"/>
          <p:cNvSpPr>
            <a:spLocks noChangeArrowheads="1"/>
          </p:cNvSpPr>
          <p:nvPr/>
        </p:nvSpPr>
        <p:spPr bwMode="auto">
          <a:xfrm>
            <a:off x="4656138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0" name="Oval 127"/>
          <p:cNvSpPr>
            <a:spLocks noChangeArrowheads="1"/>
          </p:cNvSpPr>
          <p:nvPr/>
        </p:nvSpPr>
        <p:spPr bwMode="auto">
          <a:xfrm>
            <a:off x="4656138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1" name="Oval 128"/>
          <p:cNvSpPr>
            <a:spLocks noChangeArrowheads="1"/>
          </p:cNvSpPr>
          <p:nvPr/>
        </p:nvSpPr>
        <p:spPr bwMode="auto">
          <a:xfrm>
            <a:off x="501650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2" name="Oval 129"/>
          <p:cNvSpPr>
            <a:spLocks noChangeArrowheads="1"/>
          </p:cNvSpPr>
          <p:nvPr/>
        </p:nvSpPr>
        <p:spPr bwMode="auto">
          <a:xfrm>
            <a:off x="501650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3" name="Oval 130"/>
          <p:cNvSpPr>
            <a:spLocks noChangeArrowheads="1"/>
          </p:cNvSpPr>
          <p:nvPr/>
        </p:nvSpPr>
        <p:spPr bwMode="auto">
          <a:xfrm>
            <a:off x="4656138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4" name="Oval 131"/>
          <p:cNvSpPr>
            <a:spLocks noChangeArrowheads="1"/>
          </p:cNvSpPr>
          <p:nvPr/>
        </p:nvSpPr>
        <p:spPr bwMode="auto">
          <a:xfrm>
            <a:off x="4656138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5" name="Oval 132"/>
          <p:cNvSpPr>
            <a:spLocks noChangeArrowheads="1"/>
          </p:cNvSpPr>
          <p:nvPr/>
        </p:nvSpPr>
        <p:spPr bwMode="auto">
          <a:xfrm>
            <a:off x="501650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6" name="Oval 133"/>
          <p:cNvSpPr>
            <a:spLocks noChangeArrowheads="1"/>
          </p:cNvSpPr>
          <p:nvPr/>
        </p:nvSpPr>
        <p:spPr bwMode="auto">
          <a:xfrm>
            <a:off x="501650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7" name="Oval 134"/>
          <p:cNvSpPr>
            <a:spLocks noChangeArrowheads="1"/>
          </p:cNvSpPr>
          <p:nvPr/>
        </p:nvSpPr>
        <p:spPr bwMode="auto">
          <a:xfrm>
            <a:off x="4656138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8" name="Oval 135"/>
          <p:cNvSpPr>
            <a:spLocks noChangeArrowheads="1"/>
          </p:cNvSpPr>
          <p:nvPr/>
        </p:nvSpPr>
        <p:spPr bwMode="auto">
          <a:xfrm>
            <a:off x="4656138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79" name="Oval 136"/>
          <p:cNvSpPr>
            <a:spLocks noChangeArrowheads="1"/>
          </p:cNvSpPr>
          <p:nvPr/>
        </p:nvSpPr>
        <p:spPr bwMode="auto">
          <a:xfrm>
            <a:off x="501650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0" name="Oval 137"/>
          <p:cNvSpPr>
            <a:spLocks noChangeArrowheads="1"/>
          </p:cNvSpPr>
          <p:nvPr/>
        </p:nvSpPr>
        <p:spPr bwMode="auto">
          <a:xfrm>
            <a:off x="501650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1" name="Oval 138"/>
          <p:cNvSpPr>
            <a:spLocks noChangeArrowheads="1"/>
          </p:cNvSpPr>
          <p:nvPr/>
        </p:nvSpPr>
        <p:spPr bwMode="auto">
          <a:xfrm>
            <a:off x="4656138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2" name="Oval 139"/>
          <p:cNvSpPr>
            <a:spLocks noChangeArrowheads="1"/>
          </p:cNvSpPr>
          <p:nvPr/>
        </p:nvSpPr>
        <p:spPr bwMode="auto">
          <a:xfrm>
            <a:off x="4656138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3" name="Oval 140"/>
          <p:cNvSpPr>
            <a:spLocks noChangeArrowheads="1"/>
          </p:cNvSpPr>
          <p:nvPr/>
        </p:nvSpPr>
        <p:spPr bwMode="auto">
          <a:xfrm>
            <a:off x="501650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4" name="Oval 141"/>
          <p:cNvSpPr>
            <a:spLocks noChangeArrowheads="1"/>
          </p:cNvSpPr>
          <p:nvPr/>
        </p:nvSpPr>
        <p:spPr bwMode="auto">
          <a:xfrm>
            <a:off x="501650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5" name="Oval 142"/>
          <p:cNvSpPr>
            <a:spLocks noChangeArrowheads="1"/>
          </p:cNvSpPr>
          <p:nvPr/>
        </p:nvSpPr>
        <p:spPr bwMode="auto">
          <a:xfrm>
            <a:off x="4656138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6" name="Oval 143"/>
          <p:cNvSpPr>
            <a:spLocks noChangeArrowheads="1"/>
          </p:cNvSpPr>
          <p:nvPr/>
        </p:nvSpPr>
        <p:spPr bwMode="auto">
          <a:xfrm>
            <a:off x="4656138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7" name="Oval 144"/>
          <p:cNvSpPr>
            <a:spLocks noChangeArrowheads="1"/>
          </p:cNvSpPr>
          <p:nvPr/>
        </p:nvSpPr>
        <p:spPr bwMode="auto">
          <a:xfrm>
            <a:off x="501650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8" name="Oval 145"/>
          <p:cNvSpPr>
            <a:spLocks noChangeArrowheads="1"/>
          </p:cNvSpPr>
          <p:nvPr/>
        </p:nvSpPr>
        <p:spPr bwMode="auto">
          <a:xfrm>
            <a:off x="501650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89" name="Oval 146"/>
          <p:cNvSpPr>
            <a:spLocks noChangeArrowheads="1"/>
          </p:cNvSpPr>
          <p:nvPr/>
        </p:nvSpPr>
        <p:spPr bwMode="auto">
          <a:xfrm>
            <a:off x="5303838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0" name="Oval 147"/>
          <p:cNvSpPr>
            <a:spLocks noChangeArrowheads="1"/>
          </p:cNvSpPr>
          <p:nvPr/>
        </p:nvSpPr>
        <p:spPr bwMode="auto">
          <a:xfrm>
            <a:off x="5303838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1" name="Oval 148"/>
          <p:cNvSpPr>
            <a:spLocks noChangeArrowheads="1"/>
          </p:cNvSpPr>
          <p:nvPr/>
        </p:nvSpPr>
        <p:spPr bwMode="auto">
          <a:xfrm>
            <a:off x="566420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2" name="Oval 149"/>
          <p:cNvSpPr>
            <a:spLocks noChangeArrowheads="1"/>
          </p:cNvSpPr>
          <p:nvPr/>
        </p:nvSpPr>
        <p:spPr bwMode="auto">
          <a:xfrm>
            <a:off x="566420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3" name="Oval 150"/>
          <p:cNvSpPr>
            <a:spLocks noChangeArrowheads="1"/>
          </p:cNvSpPr>
          <p:nvPr/>
        </p:nvSpPr>
        <p:spPr bwMode="auto">
          <a:xfrm>
            <a:off x="5303838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4" name="Oval 151"/>
          <p:cNvSpPr>
            <a:spLocks noChangeArrowheads="1"/>
          </p:cNvSpPr>
          <p:nvPr/>
        </p:nvSpPr>
        <p:spPr bwMode="auto">
          <a:xfrm>
            <a:off x="5303838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5" name="Oval 152"/>
          <p:cNvSpPr>
            <a:spLocks noChangeArrowheads="1"/>
          </p:cNvSpPr>
          <p:nvPr/>
        </p:nvSpPr>
        <p:spPr bwMode="auto">
          <a:xfrm>
            <a:off x="566420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6" name="Oval 153"/>
          <p:cNvSpPr>
            <a:spLocks noChangeArrowheads="1"/>
          </p:cNvSpPr>
          <p:nvPr/>
        </p:nvSpPr>
        <p:spPr bwMode="auto">
          <a:xfrm>
            <a:off x="566420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7" name="Oval 154"/>
          <p:cNvSpPr>
            <a:spLocks noChangeArrowheads="1"/>
          </p:cNvSpPr>
          <p:nvPr/>
        </p:nvSpPr>
        <p:spPr bwMode="auto">
          <a:xfrm>
            <a:off x="5303838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8" name="Oval 155"/>
          <p:cNvSpPr>
            <a:spLocks noChangeArrowheads="1"/>
          </p:cNvSpPr>
          <p:nvPr/>
        </p:nvSpPr>
        <p:spPr bwMode="auto">
          <a:xfrm>
            <a:off x="5303838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99" name="Oval 156"/>
          <p:cNvSpPr>
            <a:spLocks noChangeArrowheads="1"/>
          </p:cNvSpPr>
          <p:nvPr/>
        </p:nvSpPr>
        <p:spPr bwMode="auto">
          <a:xfrm>
            <a:off x="566420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0" name="Oval 157"/>
          <p:cNvSpPr>
            <a:spLocks noChangeArrowheads="1"/>
          </p:cNvSpPr>
          <p:nvPr/>
        </p:nvSpPr>
        <p:spPr bwMode="auto">
          <a:xfrm>
            <a:off x="566420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1" name="Oval 158"/>
          <p:cNvSpPr>
            <a:spLocks noChangeArrowheads="1"/>
          </p:cNvSpPr>
          <p:nvPr/>
        </p:nvSpPr>
        <p:spPr bwMode="auto">
          <a:xfrm>
            <a:off x="5303838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2" name="Oval 159"/>
          <p:cNvSpPr>
            <a:spLocks noChangeArrowheads="1"/>
          </p:cNvSpPr>
          <p:nvPr/>
        </p:nvSpPr>
        <p:spPr bwMode="auto">
          <a:xfrm>
            <a:off x="5303838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3" name="Oval 160"/>
          <p:cNvSpPr>
            <a:spLocks noChangeArrowheads="1"/>
          </p:cNvSpPr>
          <p:nvPr/>
        </p:nvSpPr>
        <p:spPr bwMode="auto">
          <a:xfrm>
            <a:off x="566420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4" name="Oval 161"/>
          <p:cNvSpPr>
            <a:spLocks noChangeArrowheads="1"/>
          </p:cNvSpPr>
          <p:nvPr/>
        </p:nvSpPr>
        <p:spPr bwMode="auto">
          <a:xfrm>
            <a:off x="566420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5" name="Oval 162"/>
          <p:cNvSpPr>
            <a:spLocks noChangeArrowheads="1"/>
          </p:cNvSpPr>
          <p:nvPr/>
        </p:nvSpPr>
        <p:spPr bwMode="auto">
          <a:xfrm>
            <a:off x="5303838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6" name="Oval 163"/>
          <p:cNvSpPr>
            <a:spLocks noChangeArrowheads="1"/>
          </p:cNvSpPr>
          <p:nvPr/>
        </p:nvSpPr>
        <p:spPr bwMode="auto">
          <a:xfrm>
            <a:off x="5303838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7" name="Oval 164"/>
          <p:cNvSpPr>
            <a:spLocks noChangeArrowheads="1"/>
          </p:cNvSpPr>
          <p:nvPr/>
        </p:nvSpPr>
        <p:spPr bwMode="auto">
          <a:xfrm>
            <a:off x="566420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8" name="Oval 165"/>
          <p:cNvSpPr>
            <a:spLocks noChangeArrowheads="1"/>
          </p:cNvSpPr>
          <p:nvPr/>
        </p:nvSpPr>
        <p:spPr bwMode="auto">
          <a:xfrm>
            <a:off x="566420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09" name="Oval 166"/>
          <p:cNvSpPr>
            <a:spLocks noChangeArrowheads="1"/>
          </p:cNvSpPr>
          <p:nvPr/>
        </p:nvSpPr>
        <p:spPr bwMode="auto">
          <a:xfrm>
            <a:off x="5951538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0" name="Oval 167"/>
          <p:cNvSpPr>
            <a:spLocks noChangeArrowheads="1"/>
          </p:cNvSpPr>
          <p:nvPr/>
        </p:nvSpPr>
        <p:spPr bwMode="auto">
          <a:xfrm>
            <a:off x="5951538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1" name="Oval 168"/>
          <p:cNvSpPr>
            <a:spLocks noChangeArrowheads="1"/>
          </p:cNvSpPr>
          <p:nvPr/>
        </p:nvSpPr>
        <p:spPr bwMode="auto">
          <a:xfrm>
            <a:off x="631190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2" name="Oval 169"/>
          <p:cNvSpPr>
            <a:spLocks noChangeArrowheads="1"/>
          </p:cNvSpPr>
          <p:nvPr/>
        </p:nvSpPr>
        <p:spPr bwMode="auto">
          <a:xfrm>
            <a:off x="631190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3" name="Oval 170"/>
          <p:cNvSpPr>
            <a:spLocks noChangeArrowheads="1"/>
          </p:cNvSpPr>
          <p:nvPr/>
        </p:nvSpPr>
        <p:spPr bwMode="auto">
          <a:xfrm>
            <a:off x="5951538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4" name="Oval 171"/>
          <p:cNvSpPr>
            <a:spLocks noChangeArrowheads="1"/>
          </p:cNvSpPr>
          <p:nvPr/>
        </p:nvSpPr>
        <p:spPr bwMode="auto">
          <a:xfrm>
            <a:off x="5951538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5" name="Oval 172"/>
          <p:cNvSpPr>
            <a:spLocks noChangeArrowheads="1"/>
          </p:cNvSpPr>
          <p:nvPr/>
        </p:nvSpPr>
        <p:spPr bwMode="auto">
          <a:xfrm>
            <a:off x="631190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6" name="Oval 173"/>
          <p:cNvSpPr>
            <a:spLocks noChangeArrowheads="1"/>
          </p:cNvSpPr>
          <p:nvPr/>
        </p:nvSpPr>
        <p:spPr bwMode="auto">
          <a:xfrm>
            <a:off x="631190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7" name="Oval 174"/>
          <p:cNvSpPr>
            <a:spLocks noChangeArrowheads="1"/>
          </p:cNvSpPr>
          <p:nvPr/>
        </p:nvSpPr>
        <p:spPr bwMode="auto">
          <a:xfrm>
            <a:off x="5951538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8" name="Oval 175"/>
          <p:cNvSpPr>
            <a:spLocks noChangeArrowheads="1"/>
          </p:cNvSpPr>
          <p:nvPr/>
        </p:nvSpPr>
        <p:spPr bwMode="auto">
          <a:xfrm>
            <a:off x="5951538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19" name="Oval 176"/>
          <p:cNvSpPr>
            <a:spLocks noChangeArrowheads="1"/>
          </p:cNvSpPr>
          <p:nvPr/>
        </p:nvSpPr>
        <p:spPr bwMode="auto">
          <a:xfrm>
            <a:off x="631190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0" name="Oval 177"/>
          <p:cNvSpPr>
            <a:spLocks noChangeArrowheads="1"/>
          </p:cNvSpPr>
          <p:nvPr/>
        </p:nvSpPr>
        <p:spPr bwMode="auto">
          <a:xfrm>
            <a:off x="631190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1" name="Oval 178"/>
          <p:cNvSpPr>
            <a:spLocks noChangeArrowheads="1"/>
          </p:cNvSpPr>
          <p:nvPr/>
        </p:nvSpPr>
        <p:spPr bwMode="auto">
          <a:xfrm>
            <a:off x="5951538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2" name="Oval 179"/>
          <p:cNvSpPr>
            <a:spLocks noChangeArrowheads="1"/>
          </p:cNvSpPr>
          <p:nvPr/>
        </p:nvSpPr>
        <p:spPr bwMode="auto">
          <a:xfrm>
            <a:off x="5951538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3" name="Oval 180"/>
          <p:cNvSpPr>
            <a:spLocks noChangeArrowheads="1"/>
          </p:cNvSpPr>
          <p:nvPr/>
        </p:nvSpPr>
        <p:spPr bwMode="auto">
          <a:xfrm>
            <a:off x="631190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4" name="Oval 181"/>
          <p:cNvSpPr>
            <a:spLocks noChangeArrowheads="1"/>
          </p:cNvSpPr>
          <p:nvPr/>
        </p:nvSpPr>
        <p:spPr bwMode="auto">
          <a:xfrm>
            <a:off x="631190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5" name="Oval 182"/>
          <p:cNvSpPr>
            <a:spLocks noChangeArrowheads="1"/>
          </p:cNvSpPr>
          <p:nvPr/>
        </p:nvSpPr>
        <p:spPr bwMode="auto">
          <a:xfrm>
            <a:off x="5951538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6" name="Oval 183"/>
          <p:cNvSpPr>
            <a:spLocks noChangeArrowheads="1"/>
          </p:cNvSpPr>
          <p:nvPr/>
        </p:nvSpPr>
        <p:spPr bwMode="auto">
          <a:xfrm>
            <a:off x="5951538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7" name="Oval 184"/>
          <p:cNvSpPr>
            <a:spLocks noChangeArrowheads="1"/>
          </p:cNvSpPr>
          <p:nvPr/>
        </p:nvSpPr>
        <p:spPr bwMode="auto">
          <a:xfrm>
            <a:off x="631190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8" name="Oval 185"/>
          <p:cNvSpPr>
            <a:spLocks noChangeArrowheads="1"/>
          </p:cNvSpPr>
          <p:nvPr/>
        </p:nvSpPr>
        <p:spPr bwMode="auto">
          <a:xfrm>
            <a:off x="631190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29" name="Oval 186"/>
          <p:cNvSpPr>
            <a:spLocks noChangeArrowheads="1"/>
          </p:cNvSpPr>
          <p:nvPr/>
        </p:nvSpPr>
        <p:spPr bwMode="auto">
          <a:xfrm>
            <a:off x="6599238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0" name="Oval 187"/>
          <p:cNvSpPr>
            <a:spLocks noChangeArrowheads="1"/>
          </p:cNvSpPr>
          <p:nvPr/>
        </p:nvSpPr>
        <p:spPr bwMode="auto">
          <a:xfrm>
            <a:off x="6599238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1" name="Oval 188"/>
          <p:cNvSpPr>
            <a:spLocks noChangeArrowheads="1"/>
          </p:cNvSpPr>
          <p:nvPr/>
        </p:nvSpPr>
        <p:spPr bwMode="auto">
          <a:xfrm>
            <a:off x="6959600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2" name="Oval 189"/>
          <p:cNvSpPr>
            <a:spLocks noChangeArrowheads="1"/>
          </p:cNvSpPr>
          <p:nvPr/>
        </p:nvSpPr>
        <p:spPr bwMode="auto">
          <a:xfrm>
            <a:off x="6959600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3" name="Oval 190"/>
          <p:cNvSpPr>
            <a:spLocks noChangeArrowheads="1"/>
          </p:cNvSpPr>
          <p:nvPr/>
        </p:nvSpPr>
        <p:spPr bwMode="auto">
          <a:xfrm>
            <a:off x="6599238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4" name="Oval 191"/>
          <p:cNvSpPr>
            <a:spLocks noChangeArrowheads="1"/>
          </p:cNvSpPr>
          <p:nvPr/>
        </p:nvSpPr>
        <p:spPr bwMode="auto">
          <a:xfrm>
            <a:off x="6599238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5" name="Oval 192"/>
          <p:cNvSpPr>
            <a:spLocks noChangeArrowheads="1"/>
          </p:cNvSpPr>
          <p:nvPr/>
        </p:nvSpPr>
        <p:spPr bwMode="auto">
          <a:xfrm>
            <a:off x="6959600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6" name="Oval 193"/>
          <p:cNvSpPr>
            <a:spLocks noChangeArrowheads="1"/>
          </p:cNvSpPr>
          <p:nvPr/>
        </p:nvSpPr>
        <p:spPr bwMode="auto">
          <a:xfrm>
            <a:off x="6959600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7" name="Oval 194"/>
          <p:cNvSpPr>
            <a:spLocks noChangeArrowheads="1"/>
          </p:cNvSpPr>
          <p:nvPr/>
        </p:nvSpPr>
        <p:spPr bwMode="auto">
          <a:xfrm>
            <a:off x="6599238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8" name="Oval 195"/>
          <p:cNvSpPr>
            <a:spLocks noChangeArrowheads="1"/>
          </p:cNvSpPr>
          <p:nvPr/>
        </p:nvSpPr>
        <p:spPr bwMode="auto">
          <a:xfrm>
            <a:off x="6599238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39" name="Oval 196"/>
          <p:cNvSpPr>
            <a:spLocks noChangeArrowheads="1"/>
          </p:cNvSpPr>
          <p:nvPr/>
        </p:nvSpPr>
        <p:spPr bwMode="auto">
          <a:xfrm>
            <a:off x="6959600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0" name="Oval 197"/>
          <p:cNvSpPr>
            <a:spLocks noChangeArrowheads="1"/>
          </p:cNvSpPr>
          <p:nvPr/>
        </p:nvSpPr>
        <p:spPr bwMode="auto">
          <a:xfrm>
            <a:off x="6959600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1" name="Oval 198"/>
          <p:cNvSpPr>
            <a:spLocks noChangeArrowheads="1"/>
          </p:cNvSpPr>
          <p:nvPr/>
        </p:nvSpPr>
        <p:spPr bwMode="auto">
          <a:xfrm>
            <a:off x="6599238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2" name="Oval 199"/>
          <p:cNvSpPr>
            <a:spLocks noChangeArrowheads="1"/>
          </p:cNvSpPr>
          <p:nvPr/>
        </p:nvSpPr>
        <p:spPr bwMode="auto">
          <a:xfrm>
            <a:off x="6599238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3" name="Oval 200"/>
          <p:cNvSpPr>
            <a:spLocks noChangeArrowheads="1"/>
          </p:cNvSpPr>
          <p:nvPr/>
        </p:nvSpPr>
        <p:spPr bwMode="auto">
          <a:xfrm>
            <a:off x="6959600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4" name="Oval 201"/>
          <p:cNvSpPr>
            <a:spLocks noChangeArrowheads="1"/>
          </p:cNvSpPr>
          <p:nvPr/>
        </p:nvSpPr>
        <p:spPr bwMode="auto">
          <a:xfrm>
            <a:off x="6959600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5" name="Oval 202"/>
          <p:cNvSpPr>
            <a:spLocks noChangeArrowheads="1"/>
          </p:cNvSpPr>
          <p:nvPr/>
        </p:nvSpPr>
        <p:spPr bwMode="auto">
          <a:xfrm>
            <a:off x="6599238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6" name="Oval 203"/>
          <p:cNvSpPr>
            <a:spLocks noChangeArrowheads="1"/>
          </p:cNvSpPr>
          <p:nvPr/>
        </p:nvSpPr>
        <p:spPr bwMode="auto">
          <a:xfrm>
            <a:off x="6599238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7" name="Oval 204"/>
          <p:cNvSpPr>
            <a:spLocks noChangeArrowheads="1"/>
          </p:cNvSpPr>
          <p:nvPr/>
        </p:nvSpPr>
        <p:spPr bwMode="auto">
          <a:xfrm>
            <a:off x="6959600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8" name="Oval 205"/>
          <p:cNvSpPr>
            <a:spLocks noChangeArrowheads="1"/>
          </p:cNvSpPr>
          <p:nvPr/>
        </p:nvSpPr>
        <p:spPr bwMode="auto">
          <a:xfrm>
            <a:off x="6959600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49" name="Oval 206"/>
          <p:cNvSpPr>
            <a:spLocks noChangeArrowheads="1"/>
          </p:cNvSpPr>
          <p:nvPr/>
        </p:nvSpPr>
        <p:spPr bwMode="auto">
          <a:xfrm>
            <a:off x="7248525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0" name="Oval 207"/>
          <p:cNvSpPr>
            <a:spLocks noChangeArrowheads="1"/>
          </p:cNvSpPr>
          <p:nvPr/>
        </p:nvSpPr>
        <p:spPr bwMode="auto">
          <a:xfrm>
            <a:off x="7248525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1" name="Oval 208"/>
          <p:cNvSpPr>
            <a:spLocks noChangeArrowheads="1"/>
          </p:cNvSpPr>
          <p:nvPr/>
        </p:nvSpPr>
        <p:spPr bwMode="auto">
          <a:xfrm>
            <a:off x="7608888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2" name="Oval 209"/>
          <p:cNvSpPr>
            <a:spLocks noChangeArrowheads="1"/>
          </p:cNvSpPr>
          <p:nvPr/>
        </p:nvSpPr>
        <p:spPr bwMode="auto">
          <a:xfrm>
            <a:off x="7608888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3" name="Oval 210"/>
          <p:cNvSpPr>
            <a:spLocks noChangeArrowheads="1"/>
          </p:cNvSpPr>
          <p:nvPr/>
        </p:nvSpPr>
        <p:spPr bwMode="auto">
          <a:xfrm>
            <a:off x="7248525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4" name="Oval 211"/>
          <p:cNvSpPr>
            <a:spLocks noChangeArrowheads="1"/>
          </p:cNvSpPr>
          <p:nvPr/>
        </p:nvSpPr>
        <p:spPr bwMode="auto">
          <a:xfrm>
            <a:off x="7248525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5" name="Oval 212"/>
          <p:cNvSpPr>
            <a:spLocks noChangeArrowheads="1"/>
          </p:cNvSpPr>
          <p:nvPr/>
        </p:nvSpPr>
        <p:spPr bwMode="auto">
          <a:xfrm>
            <a:off x="7608888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6" name="Oval 213"/>
          <p:cNvSpPr>
            <a:spLocks noChangeArrowheads="1"/>
          </p:cNvSpPr>
          <p:nvPr/>
        </p:nvSpPr>
        <p:spPr bwMode="auto">
          <a:xfrm>
            <a:off x="7608888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" name="Oval 214"/>
          <p:cNvSpPr>
            <a:spLocks noChangeArrowheads="1"/>
          </p:cNvSpPr>
          <p:nvPr/>
        </p:nvSpPr>
        <p:spPr bwMode="auto">
          <a:xfrm>
            <a:off x="7248525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8" name="Oval 215"/>
          <p:cNvSpPr>
            <a:spLocks noChangeArrowheads="1"/>
          </p:cNvSpPr>
          <p:nvPr/>
        </p:nvSpPr>
        <p:spPr bwMode="auto">
          <a:xfrm>
            <a:off x="7248525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9" name="Oval 216"/>
          <p:cNvSpPr>
            <a:spLocks noChangeArrowheads="1"/>
          </p:cNvSpPr>
          <p:nvPr/>
        </p:nvSpPr>
        <p:spPr bwMode="auto">
          <a:xfrm>
            <a:off x="7608888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0" name="Oval 217"/>
          <p:cNvSpPr>
            <a:spLocks noChangeArrowheads="1"/>
          </p:cNvSpPr>
          <p:nvPr/>
        </p:nvSpPr>
        <p:spPr bwMode="auto">
          <a:xfrm>
            <a:off x="7608888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1" name="Oval 218"/>
          <p:cNvSpPr>
            <a:spLocks noChangeArrowheads="1"/>
          </p:cNvSpPr>
          <p:nvPr/>
        </p:nvSpPr>
        <p:spPr bwMode="auto">
          <a:xfrm>
            <a:off x="7248525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2" name="Oval 219"/>
          <p:cNvSpPr>
            <a:spLocks noChangeArrowheads="1"/>
          </p:cNvSpPr>
          <p:nvPr/>
        </p:nvSpPr>
        <p:spPr bwMode="auto">
          <a:xfrm>
            <a:off x="7248525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3" name="Oval 220"/>
          <p:cNvSpPr>
            <a:spLocks noChangeArrowheads="1"/>
          </p:cNvSpPr>
          <p:nvPr/>
        </p:nvSpPr>
        <p:spPr bwMode="auto">
          <a:xfrm>
            <a:off x="7608888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4" name="Oval 221"/>
          <p:cNvSpPr>
            <a:spLocks noChangeArrowheads="1"/>
          </p:cNvSpPr>
          <p:nvPr/>
        </p:nvSpPr>
        <p:spPr bwMode="auto">
          <a:xfrm>
            <a:off x="7608888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5" name="Oval 222"/>
          <p:cNvSpPr>
            <a:spLocks noChangeArrowheads="1"/>
          </p:cNvSpPr>
          <p:nvPr/>
        </p:nvSpPr>
        <p:spPr bwMode="auto">
          <a:xfrm>
            <a:off x="7248525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6" name="Oval 223"/>
          <p:cNvSpPr>
            <a:spLocks noChangeArrowheads="1"/>
          </p:cNvSpPr>
          <p:nvPr/>
        </p:nvSpPr>
        <p:spPr bwMode="auto">
          <a:xfrm>
            <a:off x="7248525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7" name="Oval 224"/>
          <p:cNvSpPr>
            <a:spLocks noChangeArrowheads="1"/>
          </p:cNvSpPr>
          <p:nvPr/>
        </p:nvSpPr>
        <p:spPr bwMode="auto">
          <a:xfrm>
            <a:off x="7608888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8" name="Oval 225"/>
          <p:cNvSpPr>
            <a:spLocks noChangeArrowheads="1"/>
          </p:cNvSpPr>
          <p:nvPr/>
        </p:nvSpPr>
        <p:spPr bwMode="auto">
          <a:xfrm>
            <a:off x="7608888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69" name="Oval 226"/>
          <p:cNvSpPr>
            <a:spLocks noChangeArrowheads="1"/>
          </p:cNvSpPr>
          <p:nvPr/>
        </p:nvSpPr>
        <p:spPr bwMode="auto">
          <a:xfrm>
            <a:off x="7896225" y="28813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0" name="Oval 227"/>
          <p:cNvSpPr>
            <a:spLocks noChangeArrowheads="1"/>
          </p:cNvSpPr>
          <p:nvPr/>
        </p:nvSpPr>
        <p:spPr bwMode="auto">
          <a:xfrm>
            <a:off x="7896225" y="32416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1" name="Oval 228"/>
          <p:cNvSpPr>
            <a:spLocks noChangeArrowheads="1"/>
          </p:cNvSpPr>
          <p:nvPr/>
        </p:nvSpPr>
        <p:spPr bwMode="auto">
          <a:xfrm>
            <a:off x="7896225" y="35290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2" name="Oval 229"/>
          <p:cNvSpPr>
            <a:spLocks noChangeArrowheads="1"/>
          </p:cNvSpPr>
          <p:nvPr/>
        </p:nvSpPr>
        <p:spPr bwMode="auto">
          <a:xfrm>
            <a:off x="7896225" y="38893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3" name="Oval 230"/>
          <p:cNvSpPr>
            <a:spLocks noChangeArrowheads="1"/>
          </p:cNvSpPr>
          <p:nvPr/>
        </p:nvSpPr>
        <p:spPr bwMode="auto">
          <a:xfrm>
            <a:off x="7896225" y="41767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4" name="Oval 231"/>
          <p:cNvSpPr>
            <a:spLocks noChangeArrowheads="1"/>
          </p:cNvSpPr>
          <p:nvPr/>
        </p:nvSpPr>
        <p:spPr bwMode="auto">
          <a:xfrm>
            <a:off x="7896225" y="45370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5" name="Oval 232"/>
          <p:cNvSpPr>
            <a:spLocks noChangeArrowheads="1"/>
          </p:cNvSpPr>
          <p:nvPr/>
        </p:nvSpPr>
        <p:spPr bwMode="auto">
          <a:xfrm>
            <a:off x="7896225" y="48244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6" name="Oval 233"/>
          <p:cNvSpPr>
            <a:spLocks noChangeArrowheads="1"/>
          </p:cNvSpPr>
          <p:nvPr/>
        </p:nvSpPr>
        <p:spPr bwMode="auto">
          <a:xfrm>
            <a:off x="7896225" y="518477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7" name="Oval 234"/>
          <p:cNvSpPr>
            <a:spLocks noChangeArrowheads="1"/>
          </p:cNvSpPr>
          <p:nvPr/>
        </p:nvSpPr>
        <p:spPr bwMode="auto">
          <a:xfrm>
            <a:off x="7896225" y="2232025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78" name="Oval 235"/>
          <p:cNvSpPr>
            <a:spLocks noChangeArrowheads="1"/>
          </p:cNvSpPr>
          <p:nvPr/>
        </p:nvSpPr>
        <p:spPr bwMode="auto">
          <a:xfrm>
            <a:off x="7896225" y="259238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" name="Group 236"/>
          <p:cNvGrpSpPr>
            <a:grpSpLocks/>
          </p:cNvGrpSpPr>
          <p:nvPr/>
        </p:nvGrpSpPr>
        <p:grpSpPr bwMode="auto">
          <a:xfrm>
            <a:off x="4078288" y="2736850"/>
            <a:ext cx="144462" cy="144463"/>
            <a:chOff x="2789" y="1752"/>
            <a:chExt cx="91" cy="91"/>
          </a:xfrm>
        </p:grpSpPr>
        <p:sp>
          <p:nvSpPr>
            <p:cNvPr id="23940" name="Oval 23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41" name="Line 23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39"/>
          <p:cNvGrpSpPr>
            <a:grpSpLocks/>
          </p:cNvGrpSpPr>
          <p:nvPr/>
        </p:nvGrpSpPr>
        <p:grpSpPr bwMode="auto">
          <a:xfrm>
            <a:off x="4295775" y="2447925"/>
            <a:ext cx="144463" cy="144463"/>
            <a:chOff x="2789" y="1752"/>
            <a:chExt cx="91" cy="91"/>
          </a:xfrm>
        </p:grpSpPr>
        <p:sp>
          <p:nvSpPr>
            <p:cNvPr id="23938" name="Oval 24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39" name="Line 24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42"/>
          <p:cNvGrpSpPr>
            <a:grpSpLocks/>
          </p:cNvGrpSpPr>
          <p:nvPr/>
        </p:nvGrpSpPr>
        <p:grpSpPr bwMode="auto">
          <a:xfrm>
            <a:off x="4583113" y="2808288"/>
            <a:ext cx="144462" cy="144462"/>
            <a:chOff x="2789" y="1752"/>
            <a:chExt cx="91" cy="91"/>
          </a:xfrm>
        </p:grpSpPr>
        <p:sp>
          <p:nvSpPr>
            <p:cNvPr id="23936" name="Oval 24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37" name="Line 24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45"/>
          <p:cNvGrpSpPr>
            <a:grpSpLocks/>
          </p:cNvGrpSpPr>
          <p:nvPr/>
        </p:nvGrpSpPr>
        <p:grpSpPr bwMode="auto">
          <a:xfrm>
            <a:off x="4295775" y="3744913"/>
            <a:ext cx="144463" cy="144462"/>
            <a:chOff x="2789" y="1752"/>
            <a:chExt cx="91" cy="91"/>
          </a:xfrm>
        </p:grpSpPr>
        <p:sp>
          <p:nvSpPr>
            <p:cNvPr id="23934" name="Oval 24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35" name="Line 24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248"/>
          <p:cNvGrpSpPr>
            <a:grpSpLocks/>
          </p:cNvGrpSpPr>
          <p:nvPr/>
        </p:nvGrpSpPr>
        <p:grpSpPr bwMode="auto">
          <a:xfrm>
            <a:off x="4151313" y="3384550"/>
            <a:ext cx="144462" cy="144463"/>
            <a:chOff x="2789" y="1752"/>
            <a:chExt cx="91" cy="91"/>
          </a:xfrm>
        </p:grpSpPr>
        <p:sp>
          <p:nvSpPr>
            <p:cNvPr id="23932" name="Oval 24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33" name="Line 25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51"/>
          <p:cNvGrpSpPr>
            <a:grpSpLocks/>
          </p:cNvGrpSpPr>
          <p:nvPr/>
        </p:nvGrpSpPr>
        <p:grpSpPr bwMode="auto">
          <a:xfrm>
            <a:off x="4511675" y="4321175"/>
            <a:ext cx="144463" cy="144463"/>
            <a:chOff x="2789" y="1752"/>
            <a:chExt cx="91" cy="91"/>
          </a:xfrm>
        </p:grpSpPr>
        <p:sp>
          <p:nvSpPr>
            <p:cNvPr id="23930" name="Oval 25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31" name="Line 25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254"/>
          <p:cNvGrpSpPr>
            <a:grpSpLocks/>
          </p:cNvGrpSpPr>
          <p:nvPr/>
        </p:nvGrpSpPr>
        <p:grpSpPr bwMode="auto">
          <a:xfrm>
            <a:off x="6094413" y="4679950"/>
            <a:ext cx="144462" cy="144463"/>
            <a:chOff x="2789" y="1752"/>
            <a:chExt cx="91" cy="91"/>
          </a:xfrm>
        </p:grpSpPr>
        <p:sp>
          <p:nvSpPr>
            <p:cNvPr id="23928" name="Oval 2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29" name="Line 2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257"/>
          <p:cNvGrpSpPr>
            <a:grpSpLocks/>
          </p:cNvGrpSpPr>
          <p:nvPr/>
        </p:nvGrpSpPr>
        <p:grpSpPr bwMode="auto">
          <a:xfrm>
            <a:off x="6310313" y="5040313"/>
            <a:ext cx="144462" cy="144462"/>
            <a:chOff x="2789" y="1752"/>
            <a:chExt cx="91" cy="91"/>
          </a:xfrm>
        </p:grpSpPr>
        <p:sp>
          <p:nvSpPr>
            <p:cNvPr id="23926" name="Oval 2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27" name="Line 2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260"/>
          <p:cNvGrpSpPr>
            <a:grpSpLocks/>
          </p:cNvGrpSpPr>
          <p:nvPr/>
        </p:nvGrpSpPr>
        <p:grpSpPr bwMode="auto">
          <a:xfrm>
            <a:off x="7391400" y="5040313"/>
            <a:ext cx="144463" cy="144462"/>
            <a:chOff x="2789" y="1752"/>
            <a:chExt cx="91" cy="91"/>
          </a:xfrm>
        </p:grpSpPr>
        <p:sp>
          <p:nvSpPr>
            <p:cNvPr id="23924" name="Oval 26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25" name="Line 26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263"/>
          <p:cNvGrpSpPr>
            <a:grpSpLocks/>
          </p:cNvGrpSpPr>
          <p:nvPr/>
        </p:nvGrpSpPr>
        <p:grpSpPr bwMode="auto">
          <a:xfrm>
            <a:off x="7607300" y="3457575"/>
            <a:ext cx="144463" cy="144463"/>
            <a:chOff x="2789" y="1752"/>
            <a:chExt cx="91" cy="91"/>
          </a:xfrm>
        </p:grpSpPr>
        <p:sp>
          <p:nvSpPr>
            <p:cNvPr id="23922" name="Oval 26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23" name="Line 26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266"/>
          <p:cNvGrpSpPr>
            <a:grpSpLocks/>
          </p:cNvGrpSpPr>
          <p:nvPr/>
        </p:nvGrpSpPr>
        <p:grpSpPr bwMode="auto">
          <a:xfrm>
            <a:off x="7823200" y="2952750"/>
            <a:ext cx="144463" cy="144463"/>
            <a:chOff x="2789" y="1752"/>
            <a:chExt cx="91" cy="91"/>
          </a:xfrm>
        </p:grpSpPr>
        <p:sp>
          <p:nvSpPr>
            <p:cNvPr id="23920" name="Oval 26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21" name="Line 26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269"/>
          <p:cNvGrpSpPr>
            <a:grpSpLocks/>
          </p:cNvGrpSpPr>
          <p:nvPr/>
        </p:nvGrpSpPr>
        <p:grpSpPr bwMode="auto">
          <a:xfrm>
            <a:off x="7751763" y="2376488"/>
            <a:ext cx="144462" cy="144462"/>
            <a:chOff x="2789" y="1752"/>
            <a:chExt cx="91" cy="91"/>
          </a:xfrm>
        </p:grpSpPr>
        <p:sp>
          <p:nvSpPr>
            <p:cNvPr id="23918" name="Oval 27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19" name="Line 27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72"/>
          <p:cNvGrpSpPr>
            <a:grpSpLocks/>
          </p:cNvGrpSpPr>
          <p:nvPr/>
        </p:nvGrpSpPr>
        <p:grpSpPr bwMode="auto">
          <a:xfrm>
            <a:off x="6886575" y="2447925"/>
            <a:ext cx="144463" cy="144463"/>
            <a:chOff x="2789" y="1752"/>
            <a:chExt cx="91" cy="91"/>
          </a:xfrm>
        </p:grpSpPr>
        <p:sp>
          <p:nvSpPr>
            <p:cNvPr id="23916" name="Oval 27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17" name="Line 27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275"/>
          <p:cNvGrpSpPr>
            <a:grpSpLocks/>
          </p:cNvGrpSpPr>
          <p:nvPr/>
        </p:nvGrpSpPr>
        <p:grpSpPr bwMode="auto">
          <a:xfrm>
            <a:off x="6743700" y="2736850"/>
            <a:ext cx="144463" cy="144463"/>
            <a:chOff x="2789" y="1752"/>
            <a:chExt cx="91" cy="91"/>
          </a:xfrm>
        </p:grpSpPr>
        <p:sp>
          <p:nvSpPr>
            <p:cNvPr id="23914" name="Oval 27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15" name="Line 27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78"/>
          <p:cNvGrpSpPr>
            <a:grpSpLocks/>
          </p:cNvGrpSpPr>
          <p:nvPr/>
        </p:nvGrpSpPr>
        <p:grpSpPr bwMode="auto">
          <a:xfrm>
            <a:off x="6311900" y="3024188"/>
            <a:ext cx="144463" cy="144462"/>
            <a:chOff x="2789" y="1752"/>
            <a:chExt cx="91" cy="91"/>
          </a:xfrm>
        </p:grpSpPr>
        <p:sp>
          <p:nvSpPr>
            <p:cNvPr id="23912" name="Oval 27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13" name="Line 28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281"/>
          <p:cNvGrpSpPr>
            <a:grpSpLocks/>
          </p:cNvGrpSpPr>
          <p:nvPr/>
        </p:nvGrpSpPr>
        <p:grpSpPr bwMode="auto">
          <a:xfrm>
            <a:off x="5951538" y="4032250"/>
            <a:ext cx="144462" cy="144463"/>
            <a:chOff x="2789" y="1752"/>
            <a:chExt cx="91" cy="91"/>
          </a:xfrm>
        </p:grpSpPr>
        <p:sp>
          <p:nvSpPr>
            <p:cNvPr id="23910" name="Oval 28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11" name="Line 28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" name="Group 284"/>
          <p:cNvGrpSpPr>
            <a:grpSpLocks/>
          </p:cNvGrpSpPr>
          <p:nvPr/>
        </p:nvGrpSpPr>
        <p:grpSpPr bwMode="auto">
          <a:xfrm>
            <a:off x="5735638" y="3457575"/>
            <a:ext cx="144462" cy="144463"/>
            <a:chOff x="2789" y="1752"/>
            <a:chExt cx="91" cy="91"/>
          </a:xfrm>
        </p:grpSpPr>
        <p:sp>
          <p:nvSpPr>
            <p:cNvPr id="23908" name="Oval 28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09" name="Line 28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87"/>
          <p:cNvGrpSpPr>
            <a:grpSpLocks/>
          </p:cNvGrpSpPr>
          <p:nvPr/>
        </p:nvGrpSpPr>
        <p:grpSpPr bwMode="auto">
          <a:xfrm>
            <a:off x="5446713" y="3024188"/>
            <a:ext cx="144462" cy="144462"/>
            <a:chOff x="2789" y="1752"/>
            <a:chExt cx="91" cy="91"/>
          </a:xfrm>
        </p:grpSpPr>
        <p:sp>
          <p:nvSpPr>
            <p:cNvPr id="23906" name="Oval 28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07" name="Line 28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90"/>
          <p:cNvGrpSpPr>
            <a:grpSpLocks/>
          </p:cNvGrpSpPr>
          <p:nvPr/>
        </p:nvGrpSpPr>
        <p:grpSpPr bwMode="auto">
          <a:xfrm>
            <a:off x="4943475" y="5040313"/>
            <a:ext cx="144463" cy="144462"/>
            <a:chOff x="2789" y="1752"/>
            <a:chExt cx="91" cy="91"/>
          </a:xfrm>
        </p:grpSpPr>
        <p:sp>
          <p:nvSpPr>
            <p:cNvPr id="23904" name="Oval 29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05" name="Line 29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293"/>
          <p:cNvGrpSpPr>
            <a:grpSpLocks/>
          </p:cNvGrpSpPr>
          <p:nvPr/>
        </p:nvGrpSpPr>
        <p:grpSpPr bwMode="auto">
          <a:xfrm>
            <a:off x="7175500" y="3816350"/>
            <a:ext cx="144463" cy="144463"/>
            <a:chOff x="2789" y="1752"/>
            <a:chExt cx="91" cy="91"/>
          </a:xfrm>
        </p:grpSpPr>
        <p:sp>
          <p:nvSpPr>
            <p:cNvPr id="23902" name="Oval 29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03" name="Line 29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296"/>
          <p:cNvGrpSpPr>
            <a:grpSpLocks/>
          </p:cNvGrpSpPr>
          <p:nvPr/>
        </p:nvGrpSpPr>
        <p:grpSpPr bwMode="auto">
          <a:xfrm>
            <a:off x="1271588" y="2447925"/>
            <a:ext cx="144462" cy="144463"/>
            <a:chOff x="2925" y="255"/>
            <a:chExt cx="91" cy="91"/>
          </a:xfrm>
        </p:grpSpPr>
        <p:sp>
          <p:nvSpPr>
            <p:cNvPr id="23899" name="Oval 29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900" name="Line 29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901" name="Line 29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300"/>
          <p:cNvGrpSpPr>
            <a:grpSpLocks/>
          </p:cNvGrpSpPr>
          <p:nvPr/>
        </p:nvGrpSpPr>
        <p:grpSpPr bwMode="auto">
          <a:xfrm>
            <a:off x="1558925" y="3168650"/>
            <a:ext cx="144463" cy="144463"/>
            <a:chOff x="2925" y="255"/>
            <a:chExt cx="91" cy="91"/>
          </a:xfrm>
        </p:grpSpPr>
        <p:sp>
          <p:nvSpPr>
            <p:cNvPr id="23896" name="Oval 30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97" name="Line 30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98" name="Line 30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304"/>
          <p:cNvGrpSpPr>
            <a:grpSpLocks/>
          </p:cNvGrpSpPr>
          <p:nvPr/>
        </p:nvGrpSpPr>
        <p:grpSpPr bwMode="auto">
          <a:xfrm>
            <a:off x="2206625" y="4321175"/>
            <a:ext cx="144463" cy="144463"/>
            <a:chOff x="2925" y="255"/>
            <a:chExt cx="91" cy="91"/>
          </a:xfrm>
        </p:grpSpPr>
        <p:sp>
          <p:nvSpPr>
            <p:cNvPr id="23893" name="Oval 30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94" name="Line 30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95" name="Line 30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308"/>
          <p:cNvGrpSpPr>
            <a:grpSpLocks/>
          </p:cNvGrpSpPr>
          <p:nvPr/>
        </p:nvGrpSpPr>
        <p:grpSpPr bwMode="auto">
          <a:xfrm>
            <a:off x="2711450" y="4392613"/>
            <a:ext cx="144463" cy="144462"/>
            <a:chOff x="2925" y="255"/>
            <a:chExt cx="91" cy="91"/>
          </a:xfrm>
        </p:grpSpPr>
        <p:sp>
          <p:nvSpPr>
            <p:cNvPr id="23890" name="Oval 30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91" name="Line 31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92" name="Line 31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312"/>
          <p:cNvGrpSpPr>
            <a:grpSpLocks/>
          </p:cNvGrpSpPr>
          <p:nvPr/>
        </p:nvGrpSpPr>
        <p:grpSpPr bwMode="auto">
          <a:xfrm>
            <a:off x="3286125" y="5113338"/>
            <a:ext cx="144463" cy="144462"/>
            <a:chOff x="2925" y="255"/>
            <a:chExt cx="91" cy="91"/>
          </a:xfrm>
        </p:grpSpPr>
        <p:sp>
          <p:nvSpPr>
            <p:cNvPr id="23887" name="Oval 31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88" name="Line 31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89" name="Line 31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" name="Group 316"/>
          <p:cNvGrpSpPr>
            <a:grpSpLocks/>
          </p:cNvGrpSpPr>
          <p:nvPr/>
        </p:nvGrpSpPr>
        <p:grpSpPr bwMode="auto">
          <a:xfrm>
            <a:off x="3935413" y="4968875"/>
            <a:ext cx="144462" cy="144463"/>
            <a:chOff x="2925" y="255"/>
            <a:chExt cx="91" cy="91"/>
          </a:xfrm>
        </p:grpSpPr>
        <p:sp>
          <p:nvSpPr>
            <p:cNvPr id="23884" name="Oval 31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85" name="Line 31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86" name="Line 31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20"/>
          <p:cNvGrpSpPr>
            <a:grpSpLocks/>
          </p:cNvGrpSpPr>
          <p:nvPr/>
        </p:nvGrpSpPr>
        <p:grpSpPr bwMode="auto">
          <a:xfrm>
            <a:off x="3430588" y="3529013"/>
            <a:ext cx="144462" cy="144462"/>
            <a:chOff x="2925" y="255"/>
            <a:chExt cx="91" cy="91"/>
          </a:xfrm>
        </p:grpSpPr>
        <p:sp>
          <p:nvSpPr>
            <p:cNvPr id="23881" name="Oval 32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82" name="Line 32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83" name="Line 32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2" name="Group 324"/>
          <p:cNvGrpSpPr>
            <a:grpSpLocks/>
          </p:cNvGrpSpPr>
          <p:nvPr/>
        </p:nvGrpSpPr>
        <p:grpSpPr bwMode="auto">
          <a:xfrm>
            <a:off x="3575050" y="2808288"/>
            <a:ext cx="144463" cy="144462"/>
            <a:chOff x="2925" y="255"/>
            <a:chExt cx="91" cy="91"/>
          </a:xfrm>
        </p:grpSpPr>
        <p:sp>
          <p:nvSpPr>
            <p:cNvPr id="23878" name="Oval 32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79" name="Line 32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80" name="Line 32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3" name="Group 328"/>
          <p:cNvGrpSpPr>
            <a:grpSpLocks/>
          </p:cNvGrpSpPr>
          <p:nvPr/>
        </p:nvGrpSpPr>
        <p:grpSpPr bwMode="auto">
          <a:xfrm>
            <a:off x="2927350" y="3095625"/>
            <a:ext cx="144463" cy="144463"/>
            <a:chOff x="2925" y="255"/>
            <a:chExt cx="91" cy="91"/>
          </a:xfrm>
        </p:grpSpPr>
        <p:sp>
          <p:nvSpPr>
            <p:cNvPr id="23875" name="Oval 32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76" name="Line 33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77" name="Line 33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6" name="Group 332"/>
          <p:cNvGrpSpPr>
            <a:grpSpLocks/>
          </p:cNvGrpSpPr>
          <p:nvPr/>
        </p:nvGrpSpPr>
        <p:grpSpPr bwMode="auto">
          <a:xfrm>
            <a:off x="2206625" y="2376488"/>
            <a:ext cx="144463" cy="144462"/>
            <a:chOff x="2925" y="255"/>
            <a:chExt cx="91" cy="91"/>
          </a:xfrm>
        </p:grpSpPr>
        <p:sp>
          <p:nvSpPr>
            <p:cNvPr id="23872" name="Oval 33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73" name="Line 33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74" name="Line 33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7" name="Group 336"/>
          <p:cNvGrpSpPr>
            <a:grpSpLocks/>
          </p:cNvGrpSpPr>
          <p:nvPr/>
        </p:nvGrpSpPr>
        <p:grpSpPr bwMode="auto">
          <a:xfrm>
            <a:off x="4654550" y="3168650"/>
            <a:ext cx="144463" cy="144463"/>
            <a:chOff x="2789" y="1752"/>
            <a:chExt cx="91" cy="91"/>
          </a:xfrm>
        </p:grpSpPr>
        <p:sp>
          <p:nvSpPr>
            <p:cNvPr id="23870" name="Oval 33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71" name="Line 33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8" name="Group 339"/>
          <p:cNvGrpSpPr>
            <a:grpSpLocks/>
          </p:cNvGrpSpPr>
          <p:nvPr/>
        </p:nvGrpSpPr>
        <p:grpSpPr bwMode="auto">
          <a:xfrm>
            <a:off x="1919288" y="2160588"/>
            <a:ext cx="3168650" cy="3313112"/>
            <a:chOff x="1791" y="1661"/>
            <a:chExt cx="1497" cy="2087"/>
          </a:xfrm>
        </p:grpSpPr>
        <p:sp>
          <p:nvSpPr>
            <p:cNvPr id="23868" name="Rectangle 340"/>
            <p:cNvSpPr>
              <a:spLocks noChangeArrowheads="1"/>
            </p:cNvSpPr>
            <p:nvPr/>
          </p:nvSpPr>
          <p:spPr bwMode="auto">
            <a:xfrm>
              <a:off x="1791" y="1661"/>
              <a:ext cx="1497" cy="2087"/>
            </a:xfrm>
            <a:prstGeom prst="rect">
              <a:avLst/>
            </a:prstGeom>
            <a:solidFill>
              <a:srgbClr val="3366FF">
                <a:alpha val="36862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69" name="Line 341"/>
            <p:cNvSpPr>
              <a:spLocks noChangeShapeType="1"/>
            </p:cNvSpPr>
            <p:nvPr/>
          </p:nvSpPr>
          <p:spPr bwMode="auto">
            <a:xfrm>
              <a:off x="2744" y="1661"/>
              <a:ext cx="0" cy="208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2" name="Group 342"/>
          <p:cNvGrpSpPr>
            <a:grpSpLocks/>
          </p:cNvGrpSpPr>
          <p:nvPr/>
        </p:nvGrpSpPr>
        <p:grpSpPr bwMode="auto">
          <a:xfrm>
            <a:off x="406400" y="2232025"/>
            <a:ext cx="649288" cy="3168650"/>
            <a:chOff x="521" y="1570"/>
            <a:chExt cx="409" cy="1996"/>
          </a:xfrm>
        </p:grpSpPr>
        <p:sp>
          <p:nvSpPr>
            <p:cNvPr id="23863" name="Line 343"/>
            <p:cNvSpPr>
              <a:spLocks noChangeShapeType="1"/>
            </p:cNvSpPr>
            <p:nvPr/>
          </p:nvSpPr>
          <p:spPr bwMode="auto">
            <a:xfrm>
              <a:off x="930" y="1570"/>
              <a:ext cx="0" cy="199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433" name="Group 344"/>
            <p:cNvGrpSpPr>
              <a:grpSpLocks/>
            </p:cNvGrpSpPr>
            <p:nvPr/>
          </p:nvGrpSpPr>
          <p:grpSpPr bwMode="auto">
            <a:xfrm>
              <a:off x="521" y="2296"/>
              <a:ext cx="318" cy="408"/>
              <a:chOff x="521" y="2296"/>
              <a:chExt cx="318" cy="408"/>
            </a:xfrm>
          </p:grpSpPr>
          <p:sp>
            <p:nvSpPr>
              <p:cNvPr id="23866" name="Oval 345"/>
              <p:cNvSpPr>
                <a:spLocks noChangeArrowheads="1"/>
              </p:cNvSpPr>
              <p:nvPr/>
            </p:nvSpPr>
            <p:spPr bwMode="auto">
              <a:xfrm>
                <a:off x="521" y="2296"/>
                <a:ext cx="318" cy="408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867" name="Text Box 346"/>
              <p:cNvSpPr txBox="1">
                <a:spLocks noChangeArrowheads="1"/>
              </p:cNvSpPr>
              <p:nvPr/>
            </p:nvSpPr>
            <p:spPr bwMode="auto">
              <a:xfrm>
                <a:off x="521" y="2432"/>
                <a:ext cx="317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+V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3865" name="Line 347"/>
            <p:cNvSpPr>
              <a:spLocks noChangeShapeType="1"/>
            </p:cNvSpPr>
            <p:nvPr/>
          </p:nvSpPr>
          <p:spPr bwMode="auto">
            <a:xfrm>
              <a:off x="839" y="2478"/>
              <a:ext cx="91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4" name="Group 348"/>
          <p:cNvGrpSpPr>
            <a:grpSpLocks/>
          </p:cNvGrpSpPr>
          <p:nvPr/>
        </p:nvGrpSpPr>
        <p:grpSpPr bwMode="auto">
          <a:xfrm flipH="1">
            <a:off x="8112125" y="2232025"/>
            <a:ext cx="649288" cy="3168650"/>
            <a:chOff x="521" y="1570"/>
            <a:chExt cx="409" cy="1996"/>
          </a:xfrm>
        </p:grpSpPr>
        <p:sp>
          <p:nvSpPr>
            <p:cNvPr id="23858" name="Line 349"/>
            <p:cNvSpPr>
              <a:spLocks noChangeShapeType="1"/>
            </p:cNvSpPr>
            <p:nvPr/>
          </p:nvSpPr>
          <p:spPr bwMode="auto">
            <a:xfrm>
              <a:off x="930" y="1570"/>
              <a:ext cx="0" cy="199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435" name="Group 350"/>
            <p:cNvGrpSpPr>
              <a:grpSpLocks/>
            </p:cNvGrpSpPr>
            <p:nvPr/>
          </p:nvGrpSpPr>
          <p:grpSpPr bwMode="auto">
            <a:xfrm>
              <a:off x="521" y="2296"/>
              <a:ext cx="318" cy="408"/>
              <a:chOff x="521" y="2296"/>
              <a:chExt cx="318" cy="408"/>
            </a:xfrm>
          </p:grpSpPr>
          <p:sp>
            <p:nvSpPr>
              <p:cNvPr id="23861" name="Oval 351"/>
              <p:cNvSpPr>
                <a:spLocks noChangeArrowheads="1"/>
              </p:cNvSpPr>
              <p:nvPr/>
            </p:nvSpPr>
            <p:spPr bwMode="auto">
              <a:xfrm>
                <a:off x="521" y="2296"/>
                <a:ext cx="318" cy="408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862" name="Text Box 352"/>
              <p:cNvSpPr txBox="1">
                <a:spLocks noChangeArrowheads="1"/>
              </p:cNvSpPr>
              <p:nvPr/>
            </p:nvSpPr>
            <p:spPr bwMode="auto">
              <a:xfrm>
                <a:off x="521" y="2432"/>
                <a:ext cx="317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 dirty="0">
                    <a:solidFill>
                      <a:srgbClr val="0033CC"/>
                    </a:solidFill>
                    <a:latin typeface="Comic Sans MS" pitchFamily="66" charset="0"/>
                  </a:rPr>
                  <a:t>-V</a:t>
                </a:r>
                <a:endParaRPr lang="en-US" sz="2000" dirty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3860" name="Line 353"/>
            <p:cNvSpPr>
              <a:spLocks noChangeShapeType="1"/>
            </p:cNvSpPr>
            <p:nvPr/>
          </p:nvSpPr>
          <p:spPr bwMode="auto">
            <a:xfrm>
              <a:off x="839" y="2478"/>
              <a:ext cx="91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6" name="Group 354"/>
          <p:cNvGrpSpPr>
            <a:grpSpLocks/>
          </p:cNvGrpSpPr>
          <p:nvPr/>
        </p:nvGrpSpPr>
        <p:grpSpPr bwMode="auto">
          <a:xfrm>
            <a:off x="6815138" y="4392613"/>
            <a:ext cx="144462" cy="144462"/>
            <a:chOff x="2789" y="1752"/>
            <a:chExt cx="91" cy="91"/>
          </a:xfrm>
        </p:grpSpPr>
        <p:sp>
          <p:nvSpPr>
            <p:cNvPr id="23856" name="Oval 3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57" name="Line 3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7" name="Group 357"/>
          <p:cNvGrpSpPr>
            <a:grpSpLocks/>
          </p:cNvGrpSpPr>
          <p:nvPr/>
        </p:nvGrpSpPr>
        <p:grpSpPr bwMode="auto">
          <a:xfrm>
            <a:off x="1343025" y="3744913"/>
            <a:ext cx="144463" cy="144462"/>
            <a:chOff x="2789" y="1752"/>
            <a:chExt cx="91" cy="91"/>
          </a:xfrm>
        </p:grpSpPr>
        <p:sp>
          <p:nvSpPr>
            <p:cNvPr id="23854" name="Oval 3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55" name="Line 3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8" name="Group 360"/>
          <p:cNvGrpSpPr>
            <a:grpSpLocks/>
          </p:cNvGrpSpPr>
          <p:nvPr/>
        </p:nvGrpSpPr>
        <p:grpSpPr bwMode="auto">
          <a:xfrm>
            <a:off x="6815138" y="4392613"/>
            <a:ext cx="144462" cy="144462"/>
            <a:chOff x="2789" y="1752"/>
            <a:chExt cx="91" cy="91"/>
          </a:xfrm>
        </p:grpSpPr>
        <p:sp>
          <p:nvSpPr>
            <p:cNvPr id="23852" name="Oval 36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53" name="Line 36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9" name="Group 363"/>
          <p:cNvGrpSpPr>
            <a:grpSpLocks/>
          </p:cNvGrpSpPr>
          <p:nvPr/>
        </p:nvGrpSpPr>
        <p:grpSpPr bwMode="auto">
          <a:xfrm>
            <a:off x="4872038" y="3024188"/>
            <a:ext cx="144462" cy="144462"/>
            <a:chOff x="2789" y="1752"/>
            <a:chExt cx="91" cy="91"/>
          </a:xfrm>
        </p:grpSpPr>
        <p:sp>
          <p:nvSpPr>
            <p:cNvPr id="23850" name="Oval 36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51" name="Line 36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0" name="Group 366"/>
          <p:cNvGrpSpPr>
            <a:grpSpLocks/>
          </p:cNvGrpSpPr>
          <p:nvPr/>
        </p:nvGrpSpPr>
        <p:grpSpPr bwMode="auto">
          <a:xfrm>
            <a:off x="4583113" y="4968875"/>
            <a:ext cx="144462" cy="144463"/>
            <a:chOff x="2789" y="1752"/>
            <a:chExt cx="91" cy="91"/>
          </a:xfrm>
        </p:grpSpPr>
        <p:sp>
          <p:nvSpPr>
            <p:cNvPr id="23848" name="Oval 36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49" name="Line 36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1" name="Group 369"/>
          <p:cNvGrpSpPr>
            <a:grpSpLocks/>
          </p:cNvGrpSpPr>
          <p:nvPr/>
        </p:nvGrpSpPr>
        <p:grpSpPr bwMode="auto">
          <a:xfrm>
            <a:off x="1127125" y="4392613"/>
            <a:ext cx="144463" cy="144462"/>
            <a:chOff x="2789" y="1752"/>
            <a:chExt cx="91" cy="91"/>
          </a:xfrm>
        </p:grpSpPr>
        <p:sp>
          <p:nvSpPr>
            <p:cNvPr id="23846" name="Oval 37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47" name="Line 37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3" name="Group 372"/>
          <p:cNvGrpSpPr>
            <a:grpSpLocks/>
          </p:cNvGrpSpPr>
          <p:nvPr/>
        </p:nvGrpSpPr>
        <p:grpSpPr bwMode="auto">
          <a:xfrm>
            <a:off x="3143250" y="2447925"/>
            <a:ext cx="144463" cy="144463"/>
            <a:chOff x="2925" y="255"/>
            <a:chExt cx="91" cy="91"/>
          </a:xfrm>
        </p:grpSpPr>
        <p:sp>
          <p:nvSpPr>
            <p:cNvPr id="23843" name="Oval 37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44" name="Line 37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45" name="Line 37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4" name="Group 376"/>
          <p:cNvGrpSpPr>
            <a:grpSpLocks/>
          </p:cNvGrpSpPr>
          <p:nvPr/>
        </p:nvGrpSpPr>
        <p:grpSpPr bwMode="auto">
          <a:xfrm>
            <a:off x="3575050" y="4392613"/>
            <a:ext cx="144463" cy="144462"/>
            <a:chOff x="2925" y="255"/>
            <a:chExt cx="91" cy="91"/>
          </a:xfrm>
        </p:grpSpPr>
        <p:sp>
          <p:nvSpPr>
            <p:cNvPr id="23840" name="Oval 37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41" name="Line 37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42" name="Line 37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5" name="Group 380"/>
          <p:cNvGrpSpPr>
            <a:grpSpLocks/>
          </p:cNvGrpSpPr>
          <p:nvPr/>
        </p:nvGrpSpPr>
        <p:grpSpPr bwMode="auto">
          <a:xfrm>
            <a:off x="2927350" y="4032250"/>
            <a:ext cx="144463" cy="144463"/>
            <a:chOff x="2925" y="255"/>
            <a:chExt cx="91" cy="91"/>
          </a:xfrm>
        </p:grpSpPr>
        <p:sp>
          <p:nvSpPr>
            <p:cNvPr id="23837" name="Oval 38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38" name="Line 38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39" name="Line 38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6" name="Group 384"/>
          <p:cNvGrpSpPr>
            <a:grpSpLocks/>
          </p:cNvGrpSpPr>
          <p:nvPr/>
        </p:nvGrpSpPr>
        <p:grpSpPr bwMode="auto">
          <a:xfrm>
            <a:off x="1271588" y="2447925"/>
            <a:ext cx="144462" cy="144463"/>
            <a:chOff x="2789" y="1752"/>
            <a:chExt cx="91" cy="91"/>
          </a:xfrm>
        </p:grpSpPr>
        <p:sp>
          <p:nvSpPr>
            <p:cNvPr id="23835" name="Oval 38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36" name="Line 38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8" name="Group 387"/>
          <p:cNvGrpSpPr>
            <a:grpSpLocks/>
          </p:cNvGrpSpPr>
          <p:nvPr/>
        </p:nvGrpSpPr>
        <p:grpSpPr bwMode="auto">
          <a:xfrm>
            <a:off x="7967663" y="3600450"/>
            <a:ext cx="144462" cy="144463"/>
            <a:chOff x="2925" y="255"/>
            <a:chExt cx="91" cy="91"/>
          </a:xfrm>
        </p:grpSpPr>
        <p:sp>
          <p:nvSpPr>
            <p:cNvPr id="23832" name="Oval 388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33" name="Line 389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34" name="Line 390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9" name="Group 391"/>
          <p:cNvGrpSpPr>
            <a:grpSpLocks/>
          </p:cNvGrpSpPr>
          <p:nvPr/>
        </p:nvGrpSpPr>
        <p:grpSpPr bwMode="auto">
          <a:xfrm>
            <a:off x="7894638" y="4392613"/>
            <a:ext cx="144462" cy="144462"/>
            <a:chOff x="2925" y="255"/>
            <a:chExt cx="91" cy="91"/>
          </a:xfrm>
        </p:grpSpPr>
        <p:sp>
          <p:nvSpPr>
            <p:cNvPr id="23829" name="Oval 392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830" name="Line 393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31" name="Line 394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50" name="Group 395"/>
          <p:cNvGrpSpPr>
            <a:grpSpLocks/>
          </p:cNvGrpSpPr>
          <p:nvPr/>
        </p:nvGrpSpPr>
        <p:grpSpPr bwMode="auto">
          <a:xfrm>
            <a:off x="2855913" y="2160588"/>
            <a:ext cx="1944687" cy="3313112"/>
            <a:chOff x="2063" y="1525"/>
            <a:chExt cx="1225" cy="2087"/>
          </a:xfrm>
        </p:grpSpPr>
        <p:sp>
          <p:nvSpPr>
            <p:cNvPr id="23827" name="Rectangle 396"/>
            <p:cNvSpPr>
              <a:spLocks noChangeArrowheads="1"/>
            </p:cNvSpPr>
            <p:nvPr/>
          </p:nvSpPr>
          <p:spPr bwMode="auto">
            <a:xfrm>
              <a:off x="2063" y="1525"/>
              <a:ext cx="1225" cy="2087"/>
            </a:xfrm>
            <a:prstGeom prst="rect">
              <a:avLst/>
            </a:prstGeom>
            <a:solidFill>
              <a:srgbClr val="3366FF">
                <a:alpha val="36862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28" name="Line 397"/>
            <p:cNvSpPr>
              <a:spLocks noChangeShapeType="1"/>
            </p:cNvSpPr>
            <p:nvPr/>
          </p:nvSpPr>
          <p:spPr bwMode="auto">
            <a:xfrm>
              <a:off x="2744" y="1525"/>
              <a:ext cx="0" cy="208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830" name="Text Box 398"/>
          <p:cNvSpPr txBox="1">
            <a:spLocks noChangeArrowheads="1"/>
          </p:cNvSpPr>
          <p:nvPr/>
        </p:nvSpPr>
        <p:spPr bwMode="auto">
          <a:xfrm>
            <a:off x="6588124" y="5726113"/>
            <a:ext cx="1980319" cy="510909"/>
          </a:xfrm>
          <a:prstGeom prst="rect">
            <a:avLst/>
          </a:prstGeom>
          <a:noFill/>
          <a:ln w="38100" algn="ctr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 dirty="0">
                <a:latin typeface="+mj-lt"/>
                <a:sym typeface="Wingdings" pitchFamily="2" charset="2"/>
              </a:rPr>
              <a:t> Depletion shrinks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141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1 -0.09734 C 0.12674 -0.04624 0.10417 0.00485 0.07935 0.02104 C 0.05452 0.03722 0.0132 0.00347 6.94444E-6 3.93064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81 0.10199 C 0.31042 0.04441 0.25903 -0.01295 0.19983 -0.02914 C 0.14063 -0.04532 0.0375 -0.00092 0.00625 0.00463 " pathEditMode="relative" rAng="0" ptsTypes="aaA">
                                      <p:cBhvr>
                                        <p:cTn id="41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-74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54 -0.17803 C 0.34514 -0.1637 0.29792 -0.14913 0.24028 -0.11884 C 0.18264 -0.08855 0.08733 -0.01526 0.04653 0.0037 C 0.00573 0.02266 0.00157 -0.00323 -0.00416 -0.00462 C -0.00989 -0.00601 0.01007 -0.00462 0.01164 -0.00462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56 -0.1993 C 0.39306 -0.20739 0.37674 -0.21549 0.33976 -0.1993 C 0.30278 -0.18312 0.24341 -0.13502 0.18733 -0.10196 C 0.13126 -0.0689 0.06719 -0.03468 0.00331 -0.00046 " pathEditMode="relative" ptsTypes="aaaA">
                                      <p:cBhvr>
                                        <p:cTn id="58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45 0.09433 C 0.56025 0.05872 0.52223 0.02311 0.49046 0.0097 C 0.45869 -0.00371 0.41893 0.0215 0.40799 0.01387 C 0.39688 0.00624 0.45192 -0.00509 0.42362 -0.03677 C 0.39567 -0.06845 0.31581 -0.1785 0.23959 -0.17642 C 0.16338 -0.17434 0.06494 -0.0992 -0.03333 -0.02405 " pathEditMode="relative" ptsTypes="aaaaaA">
                                      <p:cBhvr>
                                        <p:cTn id="60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24 0.15237 C -0.22326 0.11214 -0.18628 0.07191 -0.14288 0.04647 C -0.09948 0.02104 -0.02378 0.00786 -4.44444E-6 -3.93064E-6 " pathEditMode="relative" ptsTypes="aaA">
                                      <p:cBhvr>
                                        <p:cTn id="73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42 -0.11838 C -0.24044 -0.05688 -0.20329 0.00485 -0.15364 0.02104 C -0.10399 0.03722 -0.00919 -0.01434 0.02101 -0.02127 " pathEditMode="relative" ptsTypes="aaA">
                                      <p:cBhvr>
                                        <p:cTn id="77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 -0.0659 C -0.15399 -0.08162 -0.10122 -0.09734 -0.06372 -0.0911 C -0.02622 -0.08486 -0.0059 -0.02636 0.01892 -0.02775 C 0.04375 -0.02914 0.06458 -0.06451 0.08559 -0.09966 " pathEditMode="relative" ptsTypes="aaaA">
                                      <p:cBhvr>
                                        <p:cTn id="81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274 -0.15515 C -0.70712 -0.16625 -0.69149 -0.17711 -0.68142 -0.17642 C -0.67135 -0.17573 -0.66354 -0.15954 -0.6625 -0.15099 C -0.66146 -0.14243 -0.67517 -0.1311 -0.67517 -0.12555 C -0.67517 -0.12 -0.68732 -0.10867 -0.6625 -0.11723 C -0.63767 -0.12578 -0.57673 -0.17226 -0.52587 -0.17642 C -0.475 -0.18058 -0.41996 -0.16948 -0.35764 -0.14266 C -0.29531 -0.11584 -0.21493 -0.04255 -0.15139 -0.01573 C -0.08785 0.0111 -0.03229 0.01456 0.02327 0.01803 " pathEditMode="relative" ptsTypes="aaaaaaaaA">
                                      <p:cBhvr>
                                        <p:cTn id="91" dur="2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403 0.06752 C -0.7658 0.05272 -0.74757 0.03792 -0.72691 0.03376 C -0.70625 0.0296 -0.67083 0.05434 -0.66024 0.04231 C -0.64965 0.03029 -0.75382 -0.04508 -0.66337 -0.03815 C -0.57292 -0.03121 -0.22795 0.07838 -0.11736 0.08463 C -0.00677 0.09087 -0.00347 0.04532 -1.11111E-6 -2.31214E-7 " pathEditMode="relative" ptsTypes="aaaaaA">
                                      <p:cBhvr>
                                        <p:cTn id="95" dur="2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build="p"/>
      <p:bldP spid="18447" grpId="0" build="p"/>
      <p:bldP spid="18830" grpId="0" animBg="1"/>
      <p:bldP spid="188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9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/>
              <a:t>PN Junction: Reverse Bias</a:t>
            </a:r>
            <a:endParaRPr lang="en-US"/>
          </a:p>
        </p:txBody>
      </p:sp>
      <p:sp>
        <p:nvSpPr>
          <p:cNvPr id="398" name="Slide Number Placeholder 39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A7FF-72C2-41F0-94B8-29B897210C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© Dr. Rama Komaragiri, Bennett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Oval 14"/>
          <p:cNvSpPr>
            <a:spLocks noChangeArrowheads="1"/>
          </p:cNvSpPr>
          <p:nvPr/>
        </p:nvSpPr>
        <p:spPr bwMode="auto">
          <a:xfrm>
            <a:off x="933450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1" name="Oval 15"/>
          <p:cNvSpPr>
            <a:spLocks noChangeArrowheads="1"/>
          </p:cNvSpPr>
          <p:nvPr/>
        </p:nvSpPr>
        <p:spPr bwMode="auto">
          <a:xfrm>
            <a:off x="933450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2" name="Oval 16"/>
          <p:cNvSpPr>
            <a:spLocks noChangeArrowheads="1"/>
          </p:cNvSpPr>
          <p:nvPr/>
        </p:nvSpPr>
        <p:spPr bwMode="auto">
          <a:xfrm>
            <a:off x="933450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3" name="Oval 17"/>
          <p:cNvSpPr>
            <a:spLocks noChangeArrowheads="1"/>
          </p:cNvSpPr>
          <p:nvPr/>
        </p:nvSpPr>
        <p:spPr bwMode="auto">
          <a:xfrm>
            <a:off x="933450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933450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5" name="Oval 19"/>
          <p:cNvSpPr>
            <a:spLocks noChangeArrowheads="1"/>
          </p:cNvSpPr>
          <p:nvPr/>
        </p:nvSpPr>
        <p:spPr bwMode="auto">
          <a:xfrm>
            <a:off x="933450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933450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7" name="Oval 21"/>
          <p:cNvSpPr>
            <a:spLocks noChangeArrowheads="1"/>
          </p:cNvSpPr>
          <p:nvPr/>
        </p:nvSpPr>
        <p:spPr bwMode="auto">
          <a:xfrm>
            <a:off x="933450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933450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9" name="Oval 23"/>
          <p:cNvSpPr>
            <a:spLocks noChangeArrowheads="1"/>
          </p:cNvSpPr>
          <p:nvPr/>
        </p:nvSpPr>
        <p:spPr bwMode="auto">
          <a:xfrm>
            <a:off x="933450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0" name="Oval 24"/>
          <p:cNvSpPr>
            <a:spLocks noChangeArrowheads="1"/>
          </p:cNvSpPr>
          <p:nvPr/>
        </p:nvSpPr>
        <p:spPr bwMode="auto">
          <a:xfrm>
            <a:off x="1220788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1" name="Oval 25"/>
          <p:cNvSpPr>
            <a:spLocks noChangeArrowheads="1"/>
          </p:cNvSpPr>
          <p:nvPr/>
        </p:nvSpPr>
        <p:spPr bwMode="auto">
          <a:xfrm>
            <a:off x="1220788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1581150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1581150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4" name="Oval 28"/>
          <p:cNvSpPr>
            <a:spLocks noChangeArrowheads="1"/>
          </p:cNvSpPr>
          <p:nvPr/>
        </p:nvSpPr>
        <p:spPr bwMode="auto">
          <a:xfrm>
            <a:off x="1220788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1220788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6" name="Oval 30"/>
          <p:cNvSpPr>
            <a:spLocks noChangeArrowheads="1"/>
          </p:cNvSpPr>
          <p:nvPr/>
        </p:nvSpPr>
        <p:spPr bwMode="auto">
          <a:xfrm>
            <a:off x="1581150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7" name="Oval 31"/>
          <p:cNvSpPr>
            <a:spLocks noChangeArrowheads="1"/>
          </p:cNvSpPr>
          <p:nvPr/>
        </p:nvSpPr>
        <p:spPr bwMode="auto">
          <a:xfrm>
            <a:off x="1581150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8" name="Oval 32"/>
          <p:cNvSpPr>
            <a:spLocks noChangeArrowheads="1"/>
          </p:cNvSpPr>
          <p:nvPr/>
        </p:nvSpPr>
        <p:spPr bwMode="auto">
          <a:xfrm>
            <a:off x="1220788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9" name="Oval 33"/>
          <p:cNvSpPr>
            <a:spLocks noChangeArrowheads="1"/>
          </p:cNvSpPr>
          <p:nvPr/>
        </p:nvSpPr>
        <p:spPr bwMode="auto">
          <a:xfrm>
            <a:off x="1220788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0" name="Oval 34"/>
          <p:cNvSpPr>
            <a:spLocks noChangeArrowheads="1"/>
          </p:cNvSpPr>
          <p:nvPr/>
        </p:nvSpPr>
        <p:spPr bwMode="auto">
          <a:xfrm>
            <a:off x="1581150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1" name="Oval 35"/>
          <p:cNvSpPr>
            <a:spLocks noChangeArrowheads="1"/>
          </p:cNvSpPr>
          <p:nvPr/>
        </p:nvSpPr>
        <p:spPr bwMode="auto">
          <a:xfrm>
            <a:off x="1581150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2" name="Oval 36"/>
          <p:cNvSpPr>
            <a:spLocks noChangeArrowheads="1"/>
          </p:cNvSpPr>
          <p:nvPr/>
        </p:nvSpPr>
        <p:spPr bwMode="auto">
          <a:xfrm>
            <a:off x="1220788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3" name="Oval 37"/>
          <p:cNvSpPr>
            <a:spLocks noChangeArrowheads="1"/>
          </p:cNvSpPr>
          <p:nvPr/>
        </p:nvSpPr>
        <p:spPr bwMode="auto">
          <a:xfrm>
            <a:off x="1220788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4" name="Oval 38"/>
          <p:cNvSpPr>
            <a:spLocks noChangeArrowheads="1"/>
          </p:cNvSpPr>
          <p:nvPr/>
        </p:nvSpPr>
        <p:spPr bwMode="auto">
          <a:xfrm>
            <a:off x="1581150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5" name="Oval 39"/>
          <p:cNvSpPr>
            <a:spLocks noChangeArrowheads="1"/>
          </p:cNvSpPr>
          <p:nvPr/>
        </p:nvSpPr>
        <p:spPr bwMode="auto">
          <a:xfrm>
            <a:off x="1581150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6" name="Oval 40"/>
          <p:cNvSpPr>
            <a:spLocks noChangeArrowheads="1"/>
          </p:cNvSpPr>
          <p:nvPr/>
        </p:nvSpPr>
        <p:spPr bwMode="auto">
          <a:xfrm>
            <a:off x="1220788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7" name="Oval 41"/>
          <p:cNvSpPr>
            <a:spLocks noChangeArrowheads="1"/>
          </p:cNvSpPr>
          <p:nvPr/>
        </p:nvSpPr>
        <p:spPr bwMode="auto">
          <a:xfrm>
            <a:off x="1220788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8" name="Oval 42"/>
          <p:cNvSpPr>
            <a:spLocks noChangeArrowheads="1"/>
          </p:cNvSpPr>
          <p:nvPr/>
        </p:nvSpPr>
        <p:spPr bwMode="auto">
          <a:xfrm>
            <a:off x="1581150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9" name="Oval 43"/>
          <p:cNvSpPr>
            <a:spLocks noChangeArrowheads="1"/>
          </p:cNvSpPr>
          <p:nvPr/>
        </p:nvSpPr>
        <p:spPr bwMode="auto">
          <a:xfrm>
            <a:off x="1581150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0" name="Oval 44"/>
          <p:cNvSpPr>
            <a:spLocks noChangeArrowheads="1"/>
          </p:cNvSpPr>
          <p:nvPr/>
        </p:nvSpPr>
        <p:spPr bwMode="auto">
          <a:xfrm>
            <a:off x="187007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1" name="Oval 45"/>
          <p:cNvSpPr>
            <a:spLocks noChangeArrowheads="1"/>
          </p:cNvSpPr>
          <p:nvPr/>
        </p:nvSpPr>
        <p:spPr bwMode="auto">
          <a:xfrm>
            <a:off x="187007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2" name="Oval 46"/>
          <p:cNvSpPr>
            <a:spLocks noChangeArrowheads="1"/>
          </p:cNvSpPr>
          <p:nvPr/>
        </p:nvSpPr>
        <p:spPr bwMode="auto">
          <a:xfrm>
            <a:off x="2230438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3" name="Oval 47"/>
          <p:cNvSpPr>
            <a:spLocks noChangeArrowheads="1"/>
          </p:cNvSpPr>
          <p:nvPr/>
        </p:nvSpPr>
        <p:spPr bwMode="auto">
          <a:xfrm>
            <a:off x="2230438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4" name="Oval 48"/>
          <p:cNvSpPr>
            <a:spLocks noChangeArrowheads="1"/>
          </p:cNvSpPr>
          <p:nvPr/>
        </p:nvSpPr>
        <p:spPr bwMode="auto">
          <a:xfrm>
            <a:off x="187007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5" name="Oval 49"/>
          <p:cNvSpPr>
            <a:spLocks noChangeArrowheads="1"/>
          </p:cNvSpPr>
          <p:nvPr/>
        </p:nvSpPr>
        <p:spPr bwMode="auto">
          <a:xfrm>
            <a:off x="187007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6" name="Oval 50"/>
          <p:cNvSpPr>
            <a:spLocks noChangeArrowheads="1"/>
          </p:cNvSpPr>
          <p:nvPr/>
        </p:nvSpPr>
        <p:spPr bwMode="auto">
          <a:xfrm>
            <a:off x="2230438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7" name="Oval 51"/>
          <p:cNvSpPr>
            <a:spLocks noChangeArrowheads="1"/>
          </p:cNvSpPr>
          <p:nvPr/>
        </p:nvSpPr>
        <p:spPr bwMode="auto">
          <a:xfrm>
            <a:off x="2230438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8" name="Oval 52"/>
          <p:cNvSpPr>
            <a:spLocks noChangeArrowheads="1"/>
          </p:cNvSpPr>
          <p:nvPr/>
        </p:nvSpPr>
        <p:spPr bwMode="auto">
          <a:xfrm>
            <a:off x="187007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9" name="Oval 53"/>
          <p:cNvSpPr>
            <a:spLocks noChangeArrowheads="1"/>
          </p:cNvSpPr>
          <p:nvPr/>
        </p:nvSpPr>
        <p:spPr bwMode="auto">
          <a:xfrm>
            <a:off x="187007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0" name="Oval 54"/>
          <p:cNvSpPr>
            <a:spLocks noChangeArrowheads="1"/>
          </p:cNvSpPr>
          <p:nvPr/>
        </p:nvSpPr>
        <p:spPr bwMode="auto">
          <a:xfrm>
            <a:off x="2230438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1" name="Oval 55"/>
          <p:cNvSpPr>
            <a:spLocks noChangeArrowheads="1"/>
          </p:cNvSpPr>
          <p:nvPr/>
        </p:nvSpPr>
        <p:spPr bwMode="auto">
          <a:xfrm>
            <a:off x="2230438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2" name="Oval 56"/>
          <p:cNvSpPr>
            <a:spLocks noChangeArrowheads="1"/>
          </p:cNvSpPr>
          <p:nvPr/>
        </p:nvSpPr>
        <p:spPr bwMode="auto">
          <a:xfrm>
            <a:off x="187007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3" name="Oval 57"/>
          <p:cNvSpPr>
            <a:spLocks noChangeArrowheads="1"/>
          </p:cNvSpPr>
          <p:nvPr/>
        </p:nvSpPr>
        <p:spPr bwMode="auto">
          <a:xfrm>
            <a:off x="187007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4" name="Oval 58"/>
          <p:cNvSpPr>
            <a:spLocks noChangeArrowheads="1"/>
          </p:cNvSpPr>
          <p:nvPr/>
        </p:nvSpPr>
        <p:spPr bwMode="auto">
          <a:xfrm>
            <a:off x="2230438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5" name="Oval 59"/>
          <p:cNvSpPr>
            <a:spLocks noChangeArrowheads="1"/>
          </p:cNvSpPr>
          <p:nvPr/>
        </p:nvSpPr>
        <p:spPr bwMode="auto">
          <a:xfrm>
            <a:off x="2230438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6" name="Oval 60"/>
          <p:cNvSpPr>
            <a:spLocks noChangeArrowheads="1"/>
          </p:cNvSpPr>
          <p:nvPr/>
        </p:nvSpPr>
        <p:spPr bwMode="auto">
          <a:xfrm>
            <a:off x="187007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7" name="Oval 61"/>
          <p:cNvSpPr>
            <a:spLocks noChangeArrowheads="1"/>
          </p:cNvSpPr>
          <p:nvPr/>
        </p:nvSpPr>
        <p:spPr bwMode="auto">
          <a:xfrm>
            <a:off x="187007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8" name="Oval 62"/>
          <p:cNvSpPr>
            <a:spLocks noChangeArrowheads="1"/>
          </p:cNvSpPr>
          <p:nvPr/>
        </p:nvSpPr>
        <p:spPr bwMode="auto">
          <a:xfrm>
            <a:off x="2230438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9" name="Oval 63"/>
          <p:cNvSpPr>
            <a:spLocks noChangeArrowheads="1"/>
          </p:cNvSpPr>
          <p:nvPr/>
        </p:nvSpPr>
        <p:spPr bwMode="auto">
          <a:xfrm>
            <a:off x="2230438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0" name="Oval 64"/>
          <p:cNvSpPr>
            <a:spLocks noChangeArrowheads="1"/>
          </p:cNvSpPr>
          <p:nvPr/>
        </p:nvSpPr>
        <p:spPr bwMode="auto">
          <a:xfrm>
            <a:off x="251777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1" name="Oval 65"/>
          <p:cNvSpPr>
            <a:spLocks noChangeArrowheads="1"/>
          </p:cNvSpPr>
          <p:nvPr/>
        </p:nvSpPr>
        <p:spPr bwMode="auto">
          <a:xfrm>
            <a:off x="251777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2" name="Oval 66"/>
          <p:cNvSpPr>
            <a:spLocks noChangeArrowheads="1"/>
          </p:cNvSpPr>
          <p:nvPr/>
        </p:nvSpPr>
        <p:spPr bwMode="auto">
          <a:xfrm>
            <a:off x="2878138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3" name="Oval 67"/>
          <p:cNvSpPr>
            <a:spLocks noChangeArrowheads="1"/>
          </p:cNvSpPr>
          <p:nvPr/>
        </p:nvSpPr>
        <p:spPr bwMode="auto">
          <a:xfrm>
            <a:off x="2878138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4" name="Oval 68"/>
          <p:cNvSpPr>
            <a:spLocks noChangeArrowheads="1"/>
          </p:cNvSpPr>
          <p:nvPr/>
        </p:nvSpPr>
        <p:spPr bwMode="auto">
          <a:xfrm>
            <a:off x="251777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5" name="Oval 69"/>
          <p:cNvSpPr>
            <a:spLocks noChangeArrowheads="1"/>
          </p:cNvSpPr>
          <p:nvPr/>
        </p:nvSpPr>
        <p:spPr bwMode="auto">
          <a:xfrm>
            <a:off x="251777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6" name="Oval 70"/>
          <p:cNvSpPr>
            <a:spLocks noChangeArrowheads="1"/>
          </p:cNvSpPr>
          <p:nvPr/>
        </p:nvSpPr>
        <p:spPr bwMode="auto">
          <a:xfrm>
            <a:off x="2878138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7" name="Oval 71"/>
          <p:cNvSpPr>
            <a:spLocks noChangeArrowheads="1"/>
          </p:cNvSpPr>
          <p:nvPr/>
        </p:nvSpPr>
        <p:spPr bwMode="auto">
          <a:xfrm>
            <a:off x="2878138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8" name="Oval 72"/>
          <p:cNvSpPr>
            <a:spLocks noChangeArrowheads="1"/>
          </p:cNvSpPr>
          <p:nvPr/>
        </p:nvSpPr>
        <p:spPr bwMode="auto">
          <a:xfrm>
            <a:off x="251777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39" name="Oval 73"/>
          <p:cNvSpPr>
            <a:spLocks noChangeArrowheads="1"/>
          </p:cNvSpPr>
          <p:nvPr/>
        </p:nvSpPr>
        <p:spPr bwMode="auto">
          <a:xfrm>
            <a:off x="251777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0" name="Oval 74"/>
          <p:cNvSpPr>
            <a:spLocks noChangeArrowheads="1"/>
          </p:cNvSpPr>
          <p:nvPr/>
        </p:nvSpPr>
        <p:spPr bwMode="auto">
          <a:xfrm>
            <a:off x="2878138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1" name="Oval 75"/>
          <p:cNvSpPr>
            <a:spLocks noChangeArrowheads="1"/>
          </p:cNvSpPr>
          <p:nvPr/>
        </p:nvSpPr>
        <p:spPr bwMode="auto">
          <a:xfrm>
            <a:off x="2878138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2" name="Oval 76"/>
          <p:cNvSpPr>
            <a:spLocks noChangeArrowheads="1"/>
          </p:cNvSpPr>
          <p:nvPr/>
        </p:nvSpPr>
        <p:spPr bwMode="auto">
          <a:xfrm>
            <a:off x="251777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3" name="Oval 77"/>
          <p:cNvSpPr>
            <a:spLocks noChangeArrowheads="1"/>
          </p:cNvSpPr>
          <p:nvPr/>
        </p:nvSpPr>
        <p:spPr bwMode="auto">
          <a:xfrm>
            <a:off x="251777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4" name="Oval 78"/>
          <p:cNvSpPr>
            <a:spLocks noChangeArrowheads="1"/>
          </p:cNvSpPr>
          <p:nvPr/>
        </p:nvSpPr>
        <p:spPr bwMode="auto">
          <a:xfrm>
            <a:off x="2878138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5" name="Oval 79"/>
          <p:cNvSpPr>
            <a:spLocks noChangeArrowheads="1"/>
          </p:cNvSpPr>
          <p:nvPr/>
        </p:nvSpPr>
        <p:spPr bwMode="auto">
          <a:xfrm>
            <a:off x="2878138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6" name="Oval 80"/>
          <p:cNvSpPr>
            <a:spLocks noChangeArrowheads="1"/>
          </p:cNvSpPr>
          <p:nvPr/>
        </p:nvSpPr>
        <p:spPr bwMode="auto">
          <a:xfrm>
            <a:off x="251777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7" name="Oval 81"/>
          <p:cNvSpPr>
            <a:spLocks noChangeArrowheads="1"/>
          </p:cNvSpPr>
          <p:nvPr/>
        </p:nvSpPr>
        <p:spPr bwMode="auto">
          <a:xfrm>
            <a:off x="251777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8" name="Oval 82"/>
          <p:cNvSpPr>
            <a:spLocks noChangeArrowheads="1"/>
          </p:cNvSpPr>
          <p:nvPr/>
        </p:nvSpPr>
        <p:spPr bwMode="auto">
          <a:xfrm>
            <a:off x="2878138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49" name="Oval 83"/>
          <p:cNvSpPr>
            <a:spLocks noChangeArrowheads="1"/>
          </p:cNvSpPr>
          <p:nvPr/>
        </p:nvSpPr>
        <p:spPr bwMode="auto">
          <a:xfrm>
            <a:off x="2878138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0" name="Oval 84"/>
          <p:cNvSpPr>
            <a:spLocks noChangeArrowheads="1"/>
          </p:cNvSpPr>
          <p:nvPr/>
        </p:nvSpPr>
        <p:spPr bwMode="auto">
          <a:xfrm>
            <a:off x="316547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1" name="Oval 85"/>
          <p:cNvSpPr>
            <a:spLocks noChangeArrowheads="1"/>
          </p:cNvSpPr>
          <p:nvPr/>
        </p:nvSpPr>
        <p:spPr bwMode="auto">
          <a:xfrm>
            <a:off x="316547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2" name="Oval 86"/>
          <p:cNvSpPr>
            <a:spLocks noChangeArrowheads="1"/>
          </p:cNvSpPr>
          <p:nvPr/>
        </p:nvSpPr>
        <p:spPr bwMode="auto">
          <a:xfrm>
            <a:off x="3525838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3" name="Oval 87"/>
          <p:cNvSpPr>
            <a:spLocks noChangeArrowheads="1"/>
          </p:cNvSpPr>
          <p:nvPr/>
        </p:nvSpPr>
        <p:spPr bwMode="auto">
          <a:xfrm>
            <a:off x="3525838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4" name="Oval 88"/>
          <p:cNvSpPr>
            <a:spLocks noChangeArrowheads="1"/>
          </p:cNvSpPr>
          <p:nvPr/>
        </p:nvSpPr>
        <p:spPr bwMode="auto">
          <a:xfrm>
            <a:off x="316547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5" name="Oval 89"/>
          <p:cNvSpPr>
            <a:spLocks noChangeArrowheads="1"/>
          </p:cNvSpPr>
          <p:nvPr/>
        </p:nvSpPr>
        <p:spPr bwMode="auto">
          <a:xfrm>
            <a:off x="316547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6" name="Oval 90"/>
          <p:cNvSpPr>
            <a:spLocks noChangeArrowheads="1"/>
          </p:cNvSpPr>
          <p:nvPr/>
        </p:nvSpPr>
        <p:spPr bwMode="auto">
          <a:xfrm>
            <a:off x="3525838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7" name="Oval 91"/>
          <p:cNvSpPr>
            <a:spLocks noChangeArrowheads="1"/>
          </p:cNvSpPr>
          <p:nvPr/>
        </p:nvSpPr>
        <p:spPr bwMode="auto">
          <a:xfrm>
            <a:off x="3525838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8" name="Oval 92"/>
          <p:cNvSpPr>
            <a:spLocks noChangeArrowheads="1"/>
          </p:cNvSpPr>
          <p:nvPr/>
        </p:nvSpPr>
        <p:spPr bwMode="auto">
          <a:xfrm>
            <a:off x="316547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59" name="Oval 93"/>
          <p:cNvSpPr>
            <a:spLocks noChangeArrowheads="1"/>
          </p:cNvSpPr>
          <p:nvPr/>
        </p:nvSpPr>
        <p:spPr bwMode="auto">
          <a:xfrm>
            <a:off x="316547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0" name="Oval 94"/>
          <p:cNvSpPr>
            <a:spLocks noChangeArrowheads="1"/>
          </p:cNvSpPr>
          <p:nvPr/>
        </p:nvSpPr>
        <p:spPr bwMode="auto">
          <a:xfrm>
            <a:off x="3525838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1" name="Oval 95"/>
          <p:cNvSpPr>
            <a:spLocks noChangeArrowheads="1"/>
          </p:cNvSpPr>
          <p:nvPr/>
        </p:nvSpPr>
        <p:spPr bwMode="auto">
          <a:xfrm>
            <a:off x="3525838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2" name="Oval 96"/>
          <p:cNvSpPr>
            <a:spLocks noChangeArrowheads="1"/>
          </p:cNvSpPr>
          <p:nvPr/>
        </p:nvSpPr>
        <p:spPr bwMode="auto">
          <a:xfrm>
            <a:off x="316547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3" name="Oval 97"/>
          <p:cNvSpPr>
            <a:spLocks noChangeArrowheads="1"/>
          </p:cNvSpPr>
          <p:nvPr/>
        </p:nvSpPr>
        <p:spPr bwMode="auto">
          <a:xfrm>
            <a:off x="316547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4" name="Oval 98"/>
          <p:cNvSpPr>
            <a:spLocks noChangeArrowheads="1"/>
          </p:cNvSpPr>
          <p:nvPr/>
        </p:nvSpPr>
        <p:spPr bwMode="auto">
          <a:xfrm>
            <a:off x="3525838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5" name="Oval 99"/>
          <p:cNvSpPr>
            <a:spLocks noChangeArrowheads="1"/>
          </p:cNvSpPr>
          <p:nvPr/>
        </p:nvSpPr>
        <p:spPr bwMode="auto">
          <a:xfrm>
            <a:off x="3525838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6" name="Oval 100"/>
          <p:cNvSpPr>
            <a:spLocks noChangeArrowheads="1"/>
          </p:cNvSpPr>
          <p:nvPr/>
        </p:nvSpPr>
        <p:spPr bwMode="auto">
          <a:xfrm>
            <a:off x="316547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7" name="Oval 101"/>
          <p:cNvSpPr>
            <a:spLocks noChangeArrowheads="1"/>
          </p:cNvSpPr>
          <p:nvPr/>
        </p:nvSpPr>
        <p:spPr bwMode="auto">
          <a:xfrm>
            <a:off x="316547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8" name="Oval 102"/>
          <p:cNvSpPr>
            <a:spLocks noChangeArrowheads="1"/>
          </p:cNvSpPr>
          <p:nvPr/>
        </p:nvSpPr>
        <p:spPr bwMode="auto">
          <a:xfrm>
            <a:off x="3525838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69" name="Oval 103"/>
          <p:cNvSpPr>
            <a:spLocks noChangeArrowheads="1"/>
          </p:cNvSpPr>
          <p:nvPr/>
        </p:nvSpPr>
        <p:spPr bwMode="auto">
          <a:xfrm>
            <a:off x="3525838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0" name="Oval 104"/>
          <p:cNvSpPr>
            <a:spLocks noChangeArrowheads="1"/>
          </p:cNvSpPr>
          <p:nvPr/>
        </p:nvSpPr>
        <p:spPr bwMode="auto">
          <a:xfrm>
            <a:off x="381317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1" name="Oval 105"/>
          <p:cNvSpPr>
            <a:spLocks noChangeArrowheads="1"/>
          </p:cNvSpPr>
          <p:nvPr/>
        </p:nvSpPr>
        <p:spPr bwMode="auto">
          <a:xfrm>
            <a:off x="381317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2" name="Oval 106"/>
          <p:cNvSpPr>
            <a:spLocks noChangeArrowheads="1"/>
          </p:cNvSpPr>
          <p:nvPr/>
        </p:nvSpPr>
        <p:spPr bwMode="auto">
          <a:xfrm>
            <a:off x="4173538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3" name="Oval 107"/>
          <p:cNvSpPr>
            <a:spLocks noChangeArrowheads="1"/>
          </p:cNvSpPr>
          <p:nvPr/>
        </p:nvSpPr>
        <p:spPr bwMode="auto">
          <a:xfrm>
            <a:off x="4173538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4" name="Oval 108"/>
          <p:cNvSpPr>
            <a:spLocks noChangeArrowheads="1"/>
          </p:cNvSpPr>
          <p:nvPr/>
        </p:nvSpPr>
        <p:spPr bwMode="auto">
          <a:xfrm>
            <a:off x="381317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5" name="Oval 109"/>
          <p:cNvSpPr>
            <a:spLocks noChangeArrowheads="1"/>
          </p:cNvSpPr>
          <p:nvPr/>
        </p:nvSpPr>
        <p:spPr bwMode="auto">
          <a:xfrm>
            <a:off x="381317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6" name="Oval 110"/>
          <p:cNvSpPr>
            <a:spLocks noChangeArrowheads="1"/>
          </p:cNvSpPr>
          <p:nvPr/>
        </p:nvSpPr>
        <p:spPr bwMode="auto">
          <a:xfrm>
            <a:off x="4173538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7" name="Oval 111"/>
          <p:cNvSpPr>
            <a:spLocks noChangeArrowheads="1"/>
          </p:cNvSpPr>
          <p:nvPr/>
        </p:nvSpPr>
        <p:spPr bwMode="auto">
          <a:xfrm>
            <a:off x="4173538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8" name="Oval 112"/>
          <p:cNvSpPr>
            <a:spLocks noChangeArrowheads="1"/>
          </p:cNvSpPr>
          <p:nvPr/>
        </p:nvSpPr>
        <p:spPr bwMode="auto">
          <a:xfrm>
            <a:off x="381317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79" name="Oval 113"/>
          <p:cNvSpPr>
            <a:spLocks noChangeArrowheads="1"/>
          </p:cNvSpPr>
          <p:nvPr/>
        </p:nvSpPr>
        <p:spPr bwMode="auto">
          <a:xfrm>
            <a:off x="381317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0" name="Oval 114"/>
          <p:cNvSpPr>
            <a:spLocks noChangeArrowheads="1"/>
          </p:cNvSpPr>
          <p:nvPr/>
        </p:nvSpPr>
        <p:spPr bwMode="auto">
          <a:xfrm>
            <a:off x="4173538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1" name="Oval 115"/>
          <p:cNvSpPr>
            <a:spLocks noChangeArrowheads="1"/>
          </p:cNvSpPr>
          <p:nvPr/>
        </p:nvSpPr>
        <p:spPr bwMode="auto">
          <a:xfrm>
            <a:off x="4173538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2" name="Oval 116"/>
          <p:cNvSpPr>
            <a:spLocks noChangeArrowheads="1"/>
          </p:cNvSpPr>
          <p:nvPr/>
        </p:nvSpPr>
        <p:spPr bwMode="auto">
          <a:xfrm>
            <a:off x="381317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3" name="Oval 117"/>
          <p:cNvSpPr>
            <a:spLocks noChangeArrowheads="1"/>
          </p:cNvSpPr>
          <p:nvPr/>
        </p:nvSpPr>
        <p:spPr bwMode="auto">
          <a:xfrm>
            <a:off x="381317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4" name="Oval 118"/>
          <p:cNvSpPr>
            <a:spLocks noChangeArrowheads="1"/>
          </p:cNvSpPr>
          <p:nvPr/>
        </p:nvSpPr>
        <p:spPr bwMode="auto">
          <a:xfrm>
            <a:off x="4173538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5" name="Oval 119"/>
          <p:cNvSpPr>
            <a:spLocks noChangeArrowheads="1"/>
          </p:cNvSpPr>
          <p:nvPr/>
        </p:nvSpPr>
        <p:spPr bwMode="auto">
          <a:xfrm>
            <a:off x="4173538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6" name="Oval 120"/>
          <p:cNvSpPr>
            <a:spLocks noChangeArrowheads="1"/>
          </p:cNvSpPr>
          <p:nvPr/>
        </p:nvSpPr>
        <p:spPr bwMode="auto">
          <a:xfrm>
            <a:off x="381317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7" name="Oval 121"/>
          <p:cNvSpPr>
            <a:spLocks noChangeArrowheads="1"/>
          </p:cNvSpPr>
          <p:nvPr/>
        </p:nvSpPr>
        <p:spPr bwMode="auto">
          <a:xfrm>
            <a:off x="381317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8" name="Oval 122"/>
          <p:cNvSpPr>
            <a:spLocks noChangeArrowheads="1"/>
          </p:cNvSpPr>
          <p:nvPr/>
        </p:nvSpPr>
        <p:spPr bwMode="auto">
          <a:xfrm>
            <a:off x="4173538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89" name="Oval 123"/>
          <p:cNvSpPr>
            <a:spLocks noChangeArrowheads="1"/>
          </p:cNvSpPr>
          <p:nvPr/>
        </p:nvSpPr>
        <p:spPr bwMode="auto">
          <a:xfrm>
            <a:off x="4173538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0" name="Oval 124"/>
          <p:cNvSpPr>
            <a:spLocks noChangeArrowheads="1"/>
          </p:cNvSpPr>
          <p:nvPr/>
        </p:nvSpPr>
        <p:spPr bwMode="auto">
          <a:xfrm>
            <a:off x="4462463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1" name="Oval 125"/>
          <p:cNvSpPr>
            <a:spLocks noChangeArrowheads="1"/>
          </p:cNvSpPr>
          <p:nvPr/>
        </p:nvSpPr>
        <p:spPr bwMode="auto">
          <a:xfrm>
            <a:off x="4462463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2" name="Oval 126"/>
          <p:cNvSpPr>
            <a:spLocks noChangeArrowheads="1"/>
          </p:cNvSpPr>
          <p:nvPr/>
        </p:nvSpPr>
        <p:spPr bwMode="auto">
          <a:xfrm>
            <a:off x="482282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3" name="Oval 127"/>
          <p:cNvSpPr>
            <a:spLocks noChangeArrowheads="1"/>
          </p:cNvSpPr>
          <p:nvPr/>
        </p:nvSpPr>
        <p:spPr bwMode="auto">
          <a:xfrm>
            <a:off x="482282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4" name="Oval 128"/>
          <p:cNvSpPr>
            <a:spLocks noChangeArrowheads="1"/>
          </p:cNvSpPr>
          <p:nvPr/>
        </p:nvSpPr>
        <p:spPr bwMode="auto">
          <a:xfrm>
            <a:off x="4462463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5" name="Oval 129"/>
          <p:cNvSpPr>
            <a:spLocks noChangeArrowheads="1"/>
          </p:cNvSpPr>
          <p:nvPr/>
        </p:nvSpPr>
        <p:spPr bwMode="auto">
          <a:xfrm>
            <a:off x="4462463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6" name="Oval 130"/>
          <p:cNvSpPr>
            <a:spLocks noChangeArrowheads="1"/>
          </p:cNvSpPr>
          <p:nvPr/>
        </p:nvSpPr>
        <p:spPr bwMode="auto">
          <a:xfrm>
            <a:off x="482282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7" name="Oval 131"/>
          <p:cNvSpPr>
            <a:spLocks noChangeArrowheads="1"/>
          </p:cNvSpPr>
          <p:nvPr/>
        </p:nvSpPr>
        <p:spPr bwMode="auto">
          <a:xfrm>
            <a:off x="482282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8" name="Oval 132"/>
          <p:cNvSpPr>
            <a:spLocks noChangeArrowheads="1"/>
          </p:cNvSpPr>
          <p:nvPr/>
        </p:nvSpPr>
        <p:spPr bwMode="auto">
          <a:xfrm>
            <a:off x="4462463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99" name="Oval 133"/>
          <p:cNvSpPr>
            <a:spLocks noChangeArrowheads="1"/>
          </p:cNvSpPr>
          <p:nvPr/>
        </p:nvSpPr>
        <p:spPr bwMode="auto">
          <a:xfrm>
            <a:off x="4462463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0" name="Oval 134"/>
          <p:cNvSpPr>
            <a:spLocks noChangeArrowheads="1"/>
          </p:cNvSpPr>
          <p:nvPr/>
        </p:nvSpPr>
        <p:spPr bwMode="auto">
          <a:xfrm>
            <a:off x="482282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1" name="Oval 135"/>
          <p:cNvSpPr>
            <a:spLocks noChangeArrowheads="1"/>
          </p:cNvSpPr>
          <p:nvPr/>
        </p:nvSpPr>
        <p:spPr bwMode="auto">
          <a:xfrm>
            <a:off x="482282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2" name="Oval 136"/>
          <p:cNvSpPr>
            <a:spLocks noChangeArrowheads="1"/>
          </p:cNvSpPr>
          <p:nvPr/>
        </p:nvSpPr>
        <p:spPr bwMode="auto">
          <a:xfrm>
            <a:off x="4462463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3" name="Oval 137"/>
          <p:cNvSpPr>
            <a:spLocks noChangeArrowheads="1"/>
          </p:cNvSpPr>
          <p:nvPr/>
        </p:nvSpPr>
        <p:spPr bwMode="auto">
          <a:xfrm>
            <a:off x="4462463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4" name="Oval 138"/>
          <p:cNvSpPr>
            <a:spLocks noChangeArrowheads="1"/>
          </p:cNvSpPr>
          <p:nvPr/>
        </p:nvSpPr>
        <p:spPr bwMode="auto">
          <a:xfrm>
            <a:off x="482282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5" name="Oval 139"/>
          <p:cNvSpPr>
            <a:spLocks noChangeArrowheads="1"/>
          </p:cNvSpPr>
          <p:nvPr/>
        </p:nvSpPr>
        <p:spPr bwMode="auto">
          <a:xfrm>
            <a:off x="482282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6" name="Oval 140"/>
          <p:cNvSpPr>
            <a:spLocks noChangeArrowheads="1"/>
          </p:cNvSpPr>
          <p:nvPr/>
        </p:nvSpPr>
        <p:spPr bwMode="auto">
          <a:xfrm>
            <a:off x="4462463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7" name="Oval 141"/>
          <p:cNvSpPr>
            <a:spLocks noChangeArrowheads="1"/>
          </p:cNvSpPr>
          <p:nvPr/>
        </p:nvSpPr>
        <p:spPr bwMode="auto">
          <a:xfrm>
            <a:off x="4462463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8" name="Oval 142"/>
          <p:cNvSpPr>
            <a:spLocks noChangeArrowheads="1"/>
          </p:cNvSpPr>
          <p:nvPr/>
        </p:nvSpPr>
        <p:spPr bwMode="auto">
          <a:xfrm>
            <a:off x="482282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9" name="Oval 143"/>
          <p:cNvSpPr>
            <a:spLocks noChangeArrowheads="1"/>
          </p:cNvSpPr>
          <p:nvPr/>
        </p:nvSpPr>
        <p:spPr bwMode="auto">
          <a:xfrm>
            <a:off x="482282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0" name="Oval 144"/>
          <p:cNvSpPr>
            <a:spLocks noChangeArrowheads="1"/>
          </p:cNvSpPr>
          <p:nvPr/>
        </p:nvSpPr>
        <p:spPr bwMode="auto">
          <a:xfrm>
            <a:off x="5110163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1" name="Oval 145"/>
          <p:cNvSpPr>
            <a:spLocks noChangeArrowheads="1"/>
          </p:cNvSpPr>
          <p:nvPr/>
        </p:nvSpPr>
        <p:spPr bwMode="auto">
          <a:xfrm>
            <a:off x="5110163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2" name="Oval 146"/>
          <p:cNvSpPr>
            <a:spLocks noChangeArrowheads="1"/>
          </p:cNvSpPr>
          <p:nvPr/>
        </p:nvSpPr>
        <p:spPr bwMode="auto">
          <a:xfrm>
            <a:off x="547052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3" name="Oval 147"/>
          <p:cNvSpPr>
            <a:spLocks noChangeArrowheads="1"/>
          </p:cNvSpPr>
          <p:nvPr/>
        </p:nvSpPr>
        <p:spPr bwMode="auto">
          <a:xfrm>
            <a:off x="547052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4" name="Oval 148"/>
          <p:cNvSpPr>
            <a:spLocks noChangeArrowheads="1"/>
          </p:cNvSpPr>
          <p:nvPr/>
        </p:nvSpPr>
        <p:spPr bwMode="auto">
          <a:xfrm>
            <a:off x="5110163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5" name="Oval 149"/>
          <p:cNvSpPr>
            <a:spLocks noChangeArrowheads="1"/>
          </p:cNvSpPr>
          <p:nvPr/>
        </p:nvSpPr>
        <p:spPr bwMode="auto">
          <a:xfrm>
            <a:off x="5110163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6" name="Oval 150"/>
          <p:cNvSpPr>
            <a:spLocks noChangeArrowheads="1"/>
          </p:cNvSpPr>
          <p:nvPr/>
        </p:nvSpPr>
        <p:spPr bwMode="auto">
          <a:xfrm>
            <a:off x="547052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7" name="Oval 151"/>
          <p:cNvSpPr>
            <a:spLocks noChangeArrowheads="1"/>
          </p:cNvSpPr>
          <p:nvPr/>
        </p:nvSpPr>
        <p:spPr bwMode="auto">
          <a:xfrm>
            <a:off x="547052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8" name="Oval 152"/>
          <p:cNvSpPr>
            <a:spLocks noChangeArrowheads="1"/>
          </p:cNvSpPr>
          <p:nvPr/>
        </p:nvSpPr>
        <p:spPr bwMode="auto">
          <a:xfrm>
            <a:off x="5110163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19" name="Oval 153"/>
          <p:cNvSpPr>
            <a:spLocks noChangeArrowheads="1"/>
          </p:cNvSpPr>
          <p:nvPr/>
        </p:nvSpPr>
        <p:spPr bwMode="auto">
          <a:xfrm>
            <a:off x="5110163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0" name="Oval 154"/>
          <p:cNvSpPr>
            <a:spLocks noChangeArrowheads="1"/>
          </p:cNvSpPr>
          <p:nvPr/>
        </p:nvSpPr>
        <p:spPr bwMode="auto">
          <a:xfrm>
            <a:off x="547052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1" name="Oval 155"/>
          <p:cNvSpPr>
            <a:spLocks noChangeArrowheads="1"/>
          </p:cNvSpPr>
          <p:nvPr/>
        </p:nvSpPr>
        <p:spPr bwMode="auto">
          <a:xfrm>
            <a:off x="547052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2" name="Oval 156"/>
          <p:cNvSpPr>
            <a:spLocks noChangeArrowheads="1"/>
          </p:cNvSpPr>
          <p:nvPr/>
        </p:nvSpPr>
        <p:spPr bwMode="auto">
          <a:xfrm>
            <a:off x="5110163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3" name="Oval 157"/>
          <p:cNvSpPr>
            <a:spLocks noChangeArrowheads="1"/>
          </p:cNvSpPr>
          <p:nvPr/>
        </p:nvSpPr>
        <p:spPr bwMode="auto">
          <a:xfrm>
            <a:off x="5110163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4" name="Oval 158"/>
          <p:cNvSpPr>
            <a:spLocks noChangeArrowheads="1"/>
          </p:cNvSpPr>
          <p:nvPr/>
        </p:nvSpPr>
        <p:spPr bwMode="auto">
          <a:xfrm>
            <a:off x="547052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5" name="Oval 159"/>
          <p:cNvSpPr>
            <a:spLocks noChangeArrowheads="1"/>
          </p:cNvSpPr>
          <p:nvPr/>
        </p:nvSpPr>
        <p:spPr bwMode="auto">
          <a:xfrm>
            <a:off x="547052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6" name="Oval 160"/>
          <p:cNvSpPr>
            <a:spLocks noChangeArrowheads="1"/>
          </p:cNvSpPr>
          <p:nvPr/>
        </p:nvSpPr>
        <p:spPr bwMode="auto">
          <a:xfrm>
            <a:off x="5110163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7" name="Oval 161"/>
          <p:cNvSpPr>
            <a:spLocks noChangeArrowheads="1"/>
          </p:cNvSpPr>
          <p:nvPr/>
        </p:nvSpPr>
        <p:spPr bwMode="auto">
          <a:xfrm>
            <a:off x="5110163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8" name="Oval 162"/>
          <p:cNvSpPr>
            <a:spLocks noChangeArrowheads="1"/>
          </p:cNvSpPr>
          <p:nvPr/>
        </p:nvSpPr>
        <p:spPr bwMode="auto">
          <a:xfrm>
            <a:off x="547052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29" name="Oval 163"/>
          <p:cNvSpPr>
            <a:spLocks noChangeArrowheads="1"/>
          </p:cNvSpPr>
          <p:nvPr/>
        </p:nvSpPr>
        <p:spPr bwMode="auto">
          <a:xfrm>
            <a:off x="547052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0" name="Oval 164"/>
          <p:cNvSpPr>
            <a:spLocks noChangeArrowheads="1"/>
          </p:cNvSpPr>
          <p:nvPr/>
        </p:nvSpPr>
        <p:spPr bwMode="auto">
          <a:xfrm>
            <a:off x="5757863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1" name="Oval 165"/>
          <p:cNvSpPr>
            <a:spLocks noChangeArrowheads="1"/>
          </p:cNvSpPr>
          <p:nvPr/>
        </p:nvSpPr>
        <p:spPr bwMode="auto">
          <a:xfrm>
            <a:off x="5757863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2" name="Oval 166"/>
          <p:cNvSpPr>
            <a:spLocks noChangeArrowheads="1"/>
          </p:cNvSpPr>
          <p:nvPr/>
        </p:nvSpPr>
        <p:spPr bwMode="auto">
          <a:xfrm>
            <a:off x="611822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3" name="Oval 167"/>
          <p:cNvSpPr>
            <a:spLocks noChangeArrowheads="1"/>
          </p:cNvSpPr>
          <p:nvPr/>
        </p:nvSpPr>
        <p:spPr bwMode="auto">
          <a:xfrm>
            <a:off x="611822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4" name="Oval 168"/>
          <p:cNvSpPr>
            <a:spLocks noChangeArrowheads="1"/>
          </p:cNvSpPr>
          <p:nvPr/>
        </p:nvSpPr>
        <p:spPr bwMode="auto">
          <a:xfrm>
            <a:off x="5757863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5" name="Oval 169"/>
          <p:cNvSpPr>
            <a:spLocks noChangeArrowheads="1"/>
          </p:cNvSpPr>
          <p:nvPr/>
        </p:nvSpPr>
        <p:spPr bwMode="auto">
          <a:xfrm>
            <a:off x="5757863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6" name="Oval 170"/>
          <p:cNvSpPr>
            <a:spLocks noChangeArrowheads="1"/>
          </p:cNvSpPr>
          <p:nvPr/>
        </p:nvSpPr>
        <p:spPr bwMode="auto">
          <a:xfrm>
            <a:off x="611822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7" name="Oval 171"/>
          <p:cNvSpPr>
            <a:spLocks noChangeArrowheads="1"/>
          </p:cNvSpPr>
          <p:nvPr/>
        </p:nvSpPr>
        <p:spPr bwMode="auto">
          <a:xfrm>
            <a:off x="611822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8" name="Oval 172"/>
          <p:cNvSpPr>
            <a:spLocks noChangeArrowheads="1"/>
          </p:cNvSpPr>
          <p:nvPr/>
        </p:nvSpPr>
        <p:spPr bwMode="auto">
          <a:xfrm>
            <a:off x="5757863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39" name="Oval 173"/>
          <p:cNvSpPr>
            <a:spLocks noChangeArrowheads="1"/>
          </p:cNvSpPr>
          <p:nvPr/>
        </p:nvSpPr>
        <p:spPr bwMode="auto">
          <a:xfrm>
            <a:off x="5757863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0" name="Oval 174"/>
          <p:cNvSpPr>
            <a:spLocks noChangeArrowheads="1"/>
          </p:cNvSpPr>
          <p:nvPr/>
        </p:nvSpPr>
        <p:spPr bwMode="auto">
          <a:xfrm>
            <a:off x="611822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1" name="Oval 175"/>
          <p:cNvSpPr>
            <a:spLocks noChangeArrowheads="1"/>
          </p:cNvSpPr>
          <p:nvPr/>
        </p:nvSpPr>
        <p:spPr bwMode="auto">
          <a:xfrm>
            <a:off x="611822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2" name="Oval 176"/>
          <p:cNvSpPr>
            <a:spLocks noChangeArrowheads="1"/>
          </p:cNvSpPr>
          <p:nvPr/>
        </p:nvSpPr>
        <p:spPr bwMode="auto">
          <a:xfrm>
            <a:off x="5757863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3" name="Oval 177"/>
          <p:cNvSpPr>
            <a:spLocks noChangeArrowheads="1"/>
          </p:cNvSpPr>
          <p:nvPr/>
        </p:nvSpPr>
        <p:spPr bwMode="auto">
          <a:xfrm>
            <a:off x="5757863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4" name="Oval 178"/>
          <p:cNvSpPr>
            <a:spLocks noChangeArrowheads="1"/>
          </p:cNvSpPr>
          <p:nvPr/>
        </p:nvSpPr>
        <p:spPr bwMode="auto">
          <a:xfrm>
            <a:off x="611822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5" name="Oval 179"/>
          <p:cNvSpPr>
            <a:spLocks noChangeArrowheads="1"/>
          </p:cNvSpPr>
          <p:nvPr/>
        </p:nvSpPr>
        <p:spPr bwMode="auto">
          <a:xfrm>
            <a:off x="611822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6" name="Oval 180"/>
          <p:cNvSpPr>
            <a:spLocks noChangeArrowheads="1"/>
          </p:cNvSpPr>
          <p:nvPr/>
        </p:nvSpPr>
        <p:spPr bwMode="auto">
          <a:xfrm>
            <a:off x="5757863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7" name="Oval 181"/>
          <p:cNvSpPr>
            <a:spLocks noChangeArrowheads="1"/>
          </p:cNvSpPr>
          <p:nvPr/>
        </p:nvSpPr>
        <p:spPr bwMode="auto">
          <a:xfrm>
            <a:off x="5757863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8" name="Oval 182"/>
          <p:cNvSpPr>
            <a:spLocks noChangeArrowheads="1"/>
          </p:cNvSpPr>
          <p:nvPr/>
        </p:nvSpPr>
        <p:spPr bwMode="auto">
          <a:xfrm>
            <a:off x="611822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49" name="Oval 183"/>
          <p:cNvSpPr>
            <a:spLocks noChangeArrowheads="1"/>
          </p:cNvSpPr>
          <p:nvPr/>
        </p:nvSpPr>
        <p:spPr bwMode="auto">
          <a:xfrm>
            <a:off x="611822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0" name="Oval 184"/>
          <p:cNvSpPr>
            <a:spLocks noChangeArrowheads="1"/>
          </p:cNvSpPr>
          <p:nvPr/>
        </p:nvSpPr>
        <p:spPr bwMode="auto">
          <a:xfrm>
            <a:off x="6405563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1" name="Oval 185"/>
          <p:cNvSpPr>
            <a:spLocks noChangeArrowheads="1"/>
          </p:cNvSpPr>
          <p:nvPr/>
        </p:nvSpPr>
        <p:spPr bwMode="auto">
          <a:xfrm>
            <a:off x="6405563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2" name="Oval 186"/>
          <p:cNvSpPr>
            <a:spLocks noChangeArrowheads="1"/>
          </p:cNvSpPr>
          <p:nvPr/>
        </p:nvSpPr>
        <p:spPr bwMode="auto">
          <a:xfrm>
            <a:off x="6765925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3" name="Oval 187"/>
          <p:cNvSpPr>
            <a:spLocks noChangeArrowheads="1"/>
          </p:cNvSpPr>
          <p:nvPr/>
        </p:nvSpPr>
        <p:spPr bwMode="auto">
          <a:xfrm>
            <a:off x="6765925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4" name="Oval 188"/>
          <p:cNvSpPr>
            <a:spLocks noChangeArrowheads="1"/>
          </p:cNvSpPr>
          <p:nvPr/>
        </p:nvSpPr>
        <p:spPr bwMode="auto">
          <a:xfrm>
            <a:off x="6405563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5" name="Oval 189"/>
          <p:cNvSpPr>
            <a:spLocks noChangeArrowheads="1"/>
          </p:cNvSpPr>
          <p:nvPr/>
        </p:nvSpPr>
        <p:spPr bwMode="auto">
          <a:xfrm>
            <a:off x="6405563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6" name="Oval 190"/>
          <p:cNvSpPr>
            <a:spLocks noChangeArrowheads="1"/>
          </p:cNvSpPr>
          <p:nvPr/>
        </p:nvSpPr>
        <p:spPr bwMode="auto">
          <a:xfrm>
            <a:off x="6765925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7" name="Oval 191"/>
          <p:cNvSpPr>
            <a:spLocks noChangeArrowheads="1"/>
          </p:cNvSpPr>
          <p:nvPr/>
        </p:nvSpPr>
        <p:spPr bwMode="auto">
          <a:xfrm>
            <a:off x="6765925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8" name="Oval 192"/>
          <p:cNvSpPr>
            <a:spLocks noChangeArrowheads="1"/>
          </p:cNvSpPr>
          <p:nvPr/>
        </p:nvSpPr>
        <p:spPr bwMode="auto">
          <a:xfrm>
            <a:off x="6405563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9" name="Oval 193"/>
          <p:cNvSpPr>
            <a:spLocks noChangeArrowheads="1"/>
          </p:cNvSpPr>
          <p:nvPr/>
        </p:nvSpPr>
        <p:spPr bwMode="auto">
          <a:xfrm>
            <a:off x="6405563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0" name="Oval 194"/>
          <p:cNvSpPr>
            <a:spLocks noChangeArrowheads="1"/>
          </p:cNvSpPr>
          <p:nvPr/>
        </p:nvSpPr>
        <p:spPr bwMode="auto">
          <a:xfrm>
            <a:off x="6765925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1" name="Oval 195"/>
          <p:cNvSpPr>
            <a:spLocks noChangeArrowheads="1"/>
          </p:cNvSpPr>
          <p:nvPr/>
        </p:nvSpPr>
        <p:spPr bwMode="auto">
          <a:xfrm>
            <a:off x="6765925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2" name="Oval 196"/>
          <p:cNvSpPr>
            <a:spLocks noChangeArrowheads="1"/>
          </p:cNvSpPr>
          <p:nvPr/>
        </p:nvSpPr>
        <p:spPr bwMode="auto">
          <a:xfrm>
            <a:off x="6405563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3" name="Oval 197"/>
          <p:cNvSpPr>
            <a:spLocks noChangeArrowheads="1"/>
          </p:cNvSpPr>
          <p:nvPr/>
        </p:nvSpPr>
        <p:spPr bwMode="auto">
          <a:xfrm>
            <a:off x="6405563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4" name="Oval 198"/>
          <p:cNvSpPr>
            <a:spLocks noChangeArrowheads="1"/>
          </p:cNvSpPr>
          <p:nvPr/>
        </p:nvSpPr>
        <p:spPr bwMode="auto">
          <a:xfrm>
            <a:off x="6765925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5" name="Oval 199"/>
          <p:cNvSpPr>
            <a:spLocks noChangeArrowheads="1"/>
          </p:cNvSpPr>
          <p:nvPr/>
        </p:nvSpPr>
        <p:spPr bwMode="auto">
          <a:xfrm>
            <a:off x="6765925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6" name="Oval 200"/>
          <p:cNvSpPr>
            <a:spLocks noChangeArrowheads="1"/>
          </p:cNvSpPr>
          <p:nvPr/>
        </p:nvSpPr>
        <p:spPr bwMode="auto">
          <a:xfrm>
            <a:off x="6405563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7" name="Oval 201"/>
          <p:cNvSpPr>
            <a:spLocks noChangeArrowheads="1"/>
          </p:cNvSpPr>
          <p:nvPr/>
        </p:nvSpPr>
        <p:spPr bwMode="auto">
          <a:xfrm>
            <a:off x="6405563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8" name="Oval 202"/>
          <p:cNvSpPr>
            <a:spLocks noChangeArrowheads="1"/>
          </p:cNvSpPr>
          <p:nvPr/>
        </p:nvSpPr>
        <p:spPr bwMode="auto">
          <a:xfrm>
            <a:off x="6765925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69" name="Oval 203"/>
          <p:cNvSpPr>
            <a:spLocks noChangeArrowheads="1"/>
          </p:cNvSpPr>
          <p:nvPr/>
        </p:nvSpPr>
        <p:spPr bwMode="auto">
          <a:xfrm>
            <a:off x="6765925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0" name="Oval 204"/>
          <p:cNvSpPr>
            <a:spLocks noChangeArrowheads="1"/>
          </p:cNvSpPr>
          <p:nvPr/>
        </p:nvSpPr>
        <p:spPr bwMode="auto">
          <a:xfrm>
            <a:off x="7054850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1" name="Oval 205"/>
          <p:cNvSpPr>
            <a:spLocks noChangeArrowheads="1"/>
          </p:cNvSpPr>
          <p:nvPr/>
        </p:nvSpPr>
        <p:spPr bwMode="auto">
          <a:xfrm>
            <a:off x="7054850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2" name="Oval 206"/>
          <p:cNvSpPr>
            <a:spLocks noChangeArrowheads="1"/>
          </p:cNvSpPr>
          <p:nvPr/>
        </p:nvSpPr>
        <p:spPr bwMode="auto">
          <a:xfrm>
            <a:off x="7415213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3" name="Oval 207"/>
          <p:cNvSpPr>
            <a:spLocks noChangeArrowheads="1"/>
          </p:cNvSpPr>
          <p:nvPr/>
        </p:nvSpPr>
        <p:spPr bwMode="auto">
          <a:xfrm>
            <a:off x="7415213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4" name="Oval 208"/>
          <p:cNvSpPr>
            <a:spLocks noChangeArrowheads="1"/>
          </p:cNvSpPr>
          <p:nvPr/>
        </p:nvSpPr>
        <p:spPr bwMode="auto">
          <a:xfrm>
            <a:off x="7054850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5" name="Oval 209"/>
          <p:cNvSpPr>
            <a:spLocks noChangeArrowheads="1"/>
          </p:cNvSpPr>
          <p:nvPr/>
        </p:nvSpPr>
        <p:spPr bwMode="auto">
          <a:xfrm>
            <a:off x="7054850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6" name="Oval 210"/>
          <p:cNvSpPr>
            <a:spLocks noChangeArrowheads="1"/>
          </p:cNvSpPr>
          <p:nvPr/>
        </p:nvSpPr>
        <p:spPr bwMode="auto">
          <a:xfrm>
            <a:off x="7415213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7" name="Oval 211"/>
          <p:cNvSpPr>
            <a:spLocks noChangeArrowheads="1"/>
          </p:cNvSpPr>
          <p:nvPr/>
        </p:nvSpPr>
        <p:spPr bwMode="auto">
          <a:xfrm>
            <a:off x="7415213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8" name="Oval 212"/>
          <p:cNvSpPr>
            <a:spLocks noChangeArrowheads="1"/>
          </p:cNvSpPr>
          <p:nvPr/>
        </p:nvSpPr>
        <p:spPr bwMode="auto">
          <a:xfrm>
            <a:off x="7054850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79" name="Oval 213"/>
          <p:cNvSpPr>
            <a:spLocks noChangeArrowheads="1"/>
          </p:cNvSpPr>
          <p:nvPr/>
        </p:nvSpPr>
        <p:spPr bwMode="auto">
          <a:xfrm>
            <a:off x="7054850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0" name="Oval 214"/>
          <p:cNvSpPr>
            <a:spLocks noChangeArrowheads="1"/>
          </p:cNvSpPr>
          <p:nvPr/>
        </p:nvSpPr>
        <p:spPr bwMode="auto">
          <a:xfrm>
            <a:off x="7415213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1" name="Oval 215"/>
          <p:cNvSpPr>
            <a:spLocks noChangeArrowheads="1"/>
          </p:cNvSpPr>
          <p:nvPr/>
        </p:nvSpPr>
        <p:spPr bwMode="auto">
          <a:xfrm>
            <a:off x="7415213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2" name="Oval 216"/>
          <p:cNvSpPr>
            <a:spLocks noChangeArrowheads="1"/>
          </p:cNvSpPr>
          <p:nvPr/>
        </p:nvSpPr>
        <p:spPr bwMode="auto">
          <a:xfrm>
            <a:off x="7054850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3" name="Oval 217"/>
          <p:cNvSpPr>
            <a:spLocks noChangeArrowheads="1"/>
          </p:cNvSpPr>
          <p:nvPr/>
        </p:nvSpPr>
        <p:spPr bwMode="auto">
          <a:xfrm>
            <a:off x="7054850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4" name="Oval 218"/>
          <p:cNvSpPr>
            <a:spLocks noChangeArrowheads="1"/>
          </p:cNvSpPr>
          <p:nvPr/>
        </p:nvSpPr>
        <p:spPr bwMode="auto">
          <a:xfrm>
            <a:off x="7415213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5" name="Oval 219"/>
          <p:cNvSpPr>
            <a:spLocks noChangeArrowheads="1"/>
          </p:cNvSpPr>
          <p:nvPr/>
        </p:nvSpPr>
        <p:spPr bwMode="auto">
          <a:xfrm>
            <a:off x="7415213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6" name="Oval 220"/>
          <p:cNvSpPr>
            <a:spLocks noChangeArrowheads="1"/>
          </p:cNvSpPr>
          <p:nvPr/>
        </p:nvSpPr>
        <p:spPr bwMode="auto">
          <a:xfrm>
            <a:off x="7054850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7" name="Oval 221"/>
          <p:cNvSpPr>
            <a:spLocks noChangeArrowheads="1"/>
          </p:cNvSpPr>
          <p:nvPr/>
        </p:nvSpPr>
        <p:spPr bwMode="auto">
          <a:xfrm>
            <a:off x="7054850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8" name="Oval 222"/>
          <p:cNvSpPr>
            <a:spLocks noChangeArrowheads="1"/>
          </p:cNvSpPr>
          <p:nvPr/>
        </p:nvSpPr>
        <p:spPr bwMode="auto">
          <a:xfrm>
            <a:off x="7415213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89" name="Oval 223"/>
          <p:cNvSpPr>
            <a:spLocks noChangeArrowheads="1"/>
          </p:cNvSpPr>
          <p:nvPr/>
        </p:nvSpPr>
        <p:spPr bwMode="auto">
          <a:xfrm>
            <a:off x="7415213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0" name="Oval 224"/>
          <p:cNvSpPr>
            <a:spLocks noChangeArrowheads="1"/>
          </p:cNvSpPr>
          <p:nvPr/>
        </p:nvSpPr>
        <p:spPr bwMode="auto">
          <a:xfrm>
            <a:off x="7702550" y="28400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1" name="Oval 225"/>
          <p:cNvSpPr>
            <a:spLocks noChangeArrowheads="1"/>
          </p:cNvSpPr>
          <p:nvPr/>
        </p:nvSpPr>
        <p:spPr bwMode="auto">
          <a:xfrm>
            <a:off x="7702550" y="32004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2" name="Oval 226"/>
          <p:cNvSpPr>
            <a:spLocks noChangeArrowheads="1"/>
          </p:cNvSpPr>
          <p:nvPr/>
        </p:nvSpPr>
        <p:spPr bwMode="auto">
          <a:xfrm>
            <a:off x="7702550" y="34877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3" name="Oval 227"/>
          <p:cNvSpPr>
            <a:spLocks noChangeArrowheads="1"/>
          </p:cNvSpPr>
          <p:nvPr/>
        </p:nvSpPr>
        <p:spPr bwMode="auto">
          <a:xfrm>
            <a:off x="7702550" y="38481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4" name="Oval 228"/>
          <p:cNvSpPr>
            <a:spLocks noChangeArrowheads="1"/>
          </p:cNvSpPr>
          <p:nvPr/>
        </p:nvSpPr>
        <p:spPr bwMode="auto">
          <a:xfrm>
            <a:off x="7702550" y="41354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5" name="Oval 229"/>
          <p:cNvSpPr>
            <a:spLocks noChangeArrowheads="1"/>
          </p:cNvSpPr>
          <p:nvPr/>
        </p:nvSpPr>
        <p:spPr bwMode="auto">
          <a:xfrm>
            <a:off x="7702550" y="44958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6" name="Oval 230"/>
          <p:cNvSpPr>
            <a:spLocks noChangeArrowheads="1"/>
          </p:cNvSpPr>
          <p:nvPr/>
        </p:nvSpPr>
        <p:spPr bwMode="auto">
          <a:xfrm>
            <a:off x="7702550" y="4783138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7" name="Oval 231"/>
          <p:cNvSpPr>
            <a:spLocks noChangeArrowheads="1"/>
          </p:cNvSpPr>
          <p:nvPr/>
        </p:nvSpPr>
        <p:spPr bwMode="auto">
          <a:xfrm>
            <a:off x="7702550" y="514350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8" name="Oval 232"/>
          <p:cNvSpPr>
            <a:spLocks noChangeArrowheads="1"/>
          </p:cNvSpPr>
          <p:nvPr/>
        </p:nvSpPr>
        <p:spPr bwMode="auto">
          <a:xfrm>
            <a:off x="7702550" y="2190750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9" name="Oval 233"/>
          <p:cNvSpPr>
            <a:spLocks noChangeArrowheads="1"/>
          </p:cNvSpPr>
          <p:nvPr/>
        </p:nvSpPr>
        <p:spPr bwMode="auto">
          <a:xfrm>
            <a:off x="7702550" y="2551113"/>
            <a:ext cx="215900" cy="215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3884613" y="2695575"/>
            <a:ext cx="144462" cy="144463"/>
            <a:chOff x="2789" y="1752"/>
            <a:chExt cx="91" cy="91"/>
          </a:xfrm>
        </p:grpSpPr>
        <p:sp>
          <p:nvSpPr>
            <p:cNvPr id="24971" name="Oval 2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72" name="Line 2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4102100" y="2406650"/>
            <a:ext cx="144463" cy="144463"/>
            <a:chOff x="2789" y="1752"/>
            <a:chExt cx="91" cy="91"/>
          </a:xfrm>
        </p:grpSpPr>
        <p:sp>
          <p:nvSpPr>
            <p:cNvPr id="24969" name="Oval 23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70" name="Line 23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40"/>
          <p:cNvGrpSpPr>
            <a:grpSpLocks/>
          </p:cNvGrpSpPr>
          <p:nvPr/>
        </p:nvGrpSpPr>
        <p:grpSpPr bwMode="auto">
          <a:xfrm>
            <a:off x="4389438" y="2767013"/>
            <a:ext cx="144462" cy="144462"/>
            <a:chOff x="2789" y="1752"/>
            <a:chExt cx="91" cy="91"/>
          </a:xfrm>
        </p:grpSpPr>
        <p:sp>
          <p:nvSpPr>
            <p:cNvPr id="24967" name="Oval 24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68" name="Line 24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4102100" y="3703638"/>
            <a:ext cx="144463" cy="144462"/>
            <a:chOff x="2789" y="1752"/>
            <a:chExt cx="91" cy="91"/>
          </a:xfrm>
        </p:grpSpPr>
        <p:sp>
          <p:nvSpPr>
            <p:cNvPr id="24965" name="Oval 24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66" name="Line 24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3957638" y="3343275"/>
            <a:ext cx="144462" cy="144463"/>
            <a:chOff x="2789" y="1752"/>
            <a:chExt cx="91" cy="91"/>
          </a:xfrm>
        </p:grpSpPr>
        <p:sp>
          <p:nvSpPr>
            <p:cNvPr id="24963" name="Oval 24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64" name="Line 24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49"/>
          <p:cNvGrpSpPr>
            <a:grpSpLocks/>
          </p:cNvGrpSpPr>
          <p:nvPr/>
        </p:nvGrpSpPr>
        <p:grpSpPr bwMode="auto">
          <a:xfrm>
            <a:off x="4318000" y="4279900"/>
            <a:ext cx="144463" cy="144463"/>
            <a:chOff x="2789" y="1752"/>
            <a:chExt cx="91" cy="91"/>
          </a:xfrm>
        </p:grpSpPr>
        <p:sp>
          <p:nvSpPr>
            <p:cNvPr id="24961" name="Oval 25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62" name="Line 25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2"/>
          <p:cNvGrpSpPr>
            <a:grpSpLocks/>
          </p:cNvGrpSpPr>
          <p:nvPr/>
        </p:nvGrpSpPr>
        <p:grpSpPr bwMode="auto">
          <a:xfrm>
            <a:off x="5900738" y="4638675"/>
            <a:ext cx="144462" cy="144463"/>
            <a:chOff x="2789" y="1752"/>
            <a:chExt cx="91" cy="91"/>
          </a:xfrm>
        </p:grpSpPr>
        <p:sp>
          <p:nvSpPr>
            <p:cNvPr id="24959" name="Oval 25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60" name="Line 25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255"/>
          <p:cNvGrpSpPr>
            <a:grpSpLocks/>
          </p:cNvGrpSpPr>
          <p:nvPr/>
        </p:nvGrpSpPr>
        <p:grpSpPr bwMode="auto">
          <a:xfrm>
            <a:off x="6116638" y="4999038"/>
            <a:ext cx="144462" cy="144462"/>
            <a:chOff x="2789" y="1752"/>
            <a:chExt cx="91" cy="91"/>
          </a:xfrm>
        </p:grpSpPr>
        <p:sp>
          <p:nvSpPr>
            <p:cNvPr id="24957" name="Oval 25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58" name="Line 25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58"/>
          <p:cNvGrpSpPr>
            <a:grpSpLocks/>
          </p:cNvGrpSpPr>
          <p:nvPr/>
        </p:nvGrpSpPr>
        <p:grpSpPr bwMode="auto">
          <a:xfrm>
            <a:off x="7197725" y="4999038"/>
            <a:ext cx="144463" cy="144462"/>
            <a:chOff x="2789" y="1752"/>
            <a:chExt cx="91" cy="91"/>
          </a:xfrm>
        </p:grpSpPr>
        <p:sp>
          <p:nvSpPr>
            <p:cNvPr id="24955" name="Oval 25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56" name="Line 26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261"/>
          <p:cNvGrpSpPr>
            <a:grpSpLocks/>
          </p:cNvGrpSpPr>
          <p:nvPr/>
        </p:nvGrpSpPr>
        <p:grpSpPr bwMode="auto">
          <a:xfrm>
            <a:off x="7413625" y="3416300"/>
            <a:ext cx="144463" cy="144463"/>
            <a:chOff x="2789" y="1752"/>
            <a:chExt cx="91" cy="91"/>
          </a:xfrm>
        </p:grpSpPr>
        <p:sp>
          <p:nvSpPr>
            <p:cNvPr id="24953" name="Oval 26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54" name="Line 26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7629525" y="2911475"/>
            <a:ext cx="144463" cy="144463"/>
            <a:chOff x="2789" y="1752"/>
            <a:chExt cx="91" cy="91"/>
          </a:xfrm>
        </p:grpSpPr>
        <p:sp>
          <p:nvSpPr>
            <p:cNvPr id="24951" name="Oval 26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52" name="Line 26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267"/>
          <p:cNvGrpSpPr>
            <a:grpSpLocks/>
          </p:cNvGrpSpPr>
          <p:nvPr/>
        </p:nvGrpSpPr>
        <p:grpSpPr bwMode="auto">
          <a:xfrm>
            <a:off x="7558088" y="2335213"/>
            <a:ext cx="144462" cy="144462"/>
            <a:chOff x="2789" y="1752"/>
            <a:chExt cx="91" cy="91"/>
          </a:xfrm>
        </p:grpSpPr>
        <p:sp>
          <p:nvSpPr>
            <p:cNvPr id="24949" name="Oval 26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50" name="Line 26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270"/>
          <p:cNvGrpSpPr>
            <a:grpSpLocks/>
          </p:cNvGrpSpPr>
          <p:nvPr/>
        </p:nvGrpSpPr>
        <p:grpSpPr bwMode="auto">
          <a:xfrm>
            <a:off x="6692900" y="2406650"/>
            <a:ext cx="144463" cy="144463"/>
            <a:chOff x="2789" y="1752"/>
            <a:chExt cx="91" cy="91"/>
          </a:xfrm>
        </p:grpSpPr>
        <p:sp>
          <p:nvSpPr>
            <p:cNvPr id="24947" name="Oval 27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48" name="Line 27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273"/>
          <p:cNvGrpSpPr>
            <a:grpSpLocks/>
          </p:cNvGrpSpPr>
          <p:nvPr/>
        </p:nvGrpSpPr>
        <p:grpSpPr bwMode="auto">
          <a:xfrm>
            <a:off x="6550025" y="2695575"/>
            <a:ext cx="144463" cy="144463"/>
            <a:chOff x="2789" y="1752"/>
            <a:chExt cx="91" cy="91"/>
          </a:xfrm>
        </p:grpSpPr>
        <p:sp>
          <p:nvSpPr>
            <p:cNvPr id="24945" name="Oval 27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46" name="Line 27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276"/>
          <p:cNvGrpSpPr>
            <a:grpSpLocks/>
          </p:cNvGrpSpPr>
          <p:nvPr/>
        </p:nvGrpSpPr>
        <p:grpSpPr bwMode="auto">
          <a:xfrm>
            <a:off x="6118225" y="2982913"/>
            <a:ext cx="144463" cy="144462"/>
            <a:chOff x="2789" y="1752"/>
            <a:chExt cx="91" cy="91"/>
          </a:xfrm>
        </p:grpSpPr>
        <p:sp>
          <p:nvSpPr>
            <p:cNvPr id="24943" name="Oval 27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44" name="Line 27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79"/>
          <p:cNvGrpSpPr>
            <a:grpSpLocks/>
          </p:cNvGrpSpPr>
          <p:nvPr/>
        </p:nvGrpSpPr>
        <p:grpSpPr bwMode="auto">
          <a:xfrm>
            <a:off x="5757863" y="3990975"/>
            <a:ext cx="144462" cy="144463"/>
            <a:chOff x="2789" y="1752"/>
            <a:chExt cx="91" cy="91"/>
          </a:xfrm>
        </p:grpSpPr>
        <p:sp>
          <p:nvSpPr>
            <p:cNvPr id="24941" name="Oval 28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42" name="Line 28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282"/>
          <p:cNvGrpSpPr>
            <a:grpSpLocks/>
          </p:cNvGrpSpPr>
          <p:nvPr/>
        </p:nvGrpSpPr>
        <p:grpSpPr bwMode="auto">
          <a:xfrm>
            <a:off x="5541963" y="3416300"/>
            <a:ext cx="144462" cy="144463"/>
            <a:chOff x="2789" y="1752"/>
            <a:chExt cx="91" cy="91"/>
          </a:xfrm>
        </p:grpSpPr>
        <p:sp>
          <p:nvSpPr>
            <p:cNvPr id="24939" name="Oval 28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40" name="Line 28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85"/>
          <p:cNvGrpSpPr>
            <a:grpSpLocks/>
          </p:cNvGrpSpPr>
          <p:nvPr/>
        </p:nvGrpSpPr>
        <p:grpSpPr bwMode="auto">
          <a:xfrm>
            <a:off x="5253038" y="2982913"/>
            <a:ext cx="144462" cy="144462"/>
            <a:chOff x="2789" y="1752"/>
            <a:chExt cx="91" cy="91"/>
          </a:xfrm>
        </p:grpSpPr>
        <p:sp>
          <p:nvSpPr>
            <p:cNvPr id="24937" name="Oval 28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38" name="Line 28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288"/>
          <p:cNvGrpSpPr>
            <a:grpSpLocks/>
          </p:cNvGrpSpPr>
          <p:nvPr/>
        </p:nvGrpSpPr>
        <p:grpSpPr bwMode="auto">
          <a:xfrm>
            <a:off x="4749800" y="4999038"/>
            <a:ext cx="144463" cy="144462"/>
            <a:chOff x="2789" y="1752"/>
            <a:chExt cx="91" cy="91"/>
          </a:xfrm>
        </p:grpSpPr>
        <p:sp>
          <p:nvSpPr>
            <p:cNvPr id="24935" name="Oval 28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36" name="Line 29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6981825" y="3775075"/>
            <a:ext cx="144463" cy="144463"/>
            <a:chOff x="2789" y="1752"/>
            <a:chExt cx="91" cy="91"/>
          </a:xfrm>
        </p:grpSpPr>
        <p:sp>
          <p:nvSpPr>
            <p:cNvPr id="24933" name="Oval 29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34" name="Line 29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94"/>
          <p:cNvGrpSpPr>
            <a:grpSpLocks/>
          </p:cNvGrpSpPr>
          <p:nvPr/>
        </p:nvGrpSpPr>
        <p:grpSpPr bwMode="auto">
          <a:xfrm>
            <a:off x="1077913" y="2406650"/>
            <a:ext cx="144462" cy="144463"/>
            <a:chOff x="2925" y="255"/>
            <a:chExt cx="91" cy="91"/>
          </a:xfrm>
        </p:grpSpPr>
        <p:sp>
          <p:nvSpPr>
            <p:cNvPr id="24930" name="Oval 29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31" name="Line 29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32" name="Line 29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98"/>
          <p:cNvGrpSpPr>
            <a:grpSpLocks/>
          </p:cNvGrpSpPr>
          <p:nvPr/>
        </p:nvGrpSpPr>
        <p:grpSpPr bwMode="auto">
          <a:xfrm>
            <a:off x="1365250" y="3127375"/>
            <a:ext cx="144463" cy="144463"/>
            <a:chOff x="2925" y="255"/>
            <a:chExt cx="91" cy="91"/>
          </a:xfrm>
        </p:grpSpPr>
        <p:sp>
          <p:nvSpPr>
            <p:cNvPr id="24927" name="Oval 29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28" name="Line 30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29" name="Line 30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2"/>
          <p:cNvGrpSpPr>
            <a:grpSpLocks/>
          </p:cNvGrpSpPr>
          <p:nvPr/>
        </p:nvGrpSpPr>
        <p:grpSpPr bwMode="auto">
          <a:xfrm>
            <a:off x="2012950" y="4279900"/>
            <a:ext cx="144463" cy="144463"/>
            <a:chOff x="2925" y="255"/>
            <a:chExt cx="91" cy="91"/>
          </a:xfrm>
        </p:grpSpPr>
        <p:sp>
          <p:nvSpPr>
            <p:cNvPr id="24924" name="Oval 30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25" name="Line 30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26" name="Line 30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306"/>
          <p:cNvGrpSpPr>
            <a:grpSpLocks/>
          </p:cNvGrpSpPr>
          <p:nvPr/>
        </p:nvGrpSpPr>
        <p:grpSpPr bwMode="auto">
          <a:xfrm>
            <a:off x="2517775" y="4351338"/>
            <a:ext cx="144463" cy="144462"/>
            <a:chOff x="2925" y="255"/>
            <a:chExt cx="91" cy="91"/>
          </a:xfrm>
        </p:grpSpPr>
        <p:sp>
          <p:nvSpPr>
            <p:cNvPr id="24921" name="Oval 30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22" name="Line 30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23" name="Line 30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310"/>
          <p:cNvGrpSpPr>
            <a:grpSpLocks/>
          </p:cNvGrpSpPr>
          <p:nvPr/>
        </p:nvGrpSpPr>
        <p:grpSpPr bwMode="auto">
          <a:xfrm>
            <a:off x="3092450" y="5072063"/>
            <a:ext cx="144463" cy="144462"/>
            <a:chOff x="2925" y="255"/>
            <a:chExt cx="91" cy="91"/>
          </a:xfrm>
        </p:grpSpPr>
        <p:sp>
          <p:nvSpPr>
            <p:cNvPr id="24918" name="Oval 31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19" name="Line 31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20" name="Line 31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314"/>
          <p:cNvGrpSpPr>
            <a:grpSpLocks/>
          </p:cNvGrpSpPr>
          <p:nvPr/>
        </p:nvGrpSpPr>
        <p:grpSpPr bwMode="auto">
          <a:xfrm>
            <a:off x="3741738" y="4927600"/>
            <a:ext cx="144462" cy="144463"/>
            <a:chOff x="2925" y="255"/>
            <a:chExt cx="91" cy="91"/>
          </a:xfrm>
        </p:grpSpPr>
        <p:sp>
          <p:nvSpPr>
            <p:cNvPr id="24915" name="Oval 31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16" name="Line 31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17" name="Line 31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318"/>
          <p:cNvGrpSpPr>
            <a:grpSpLocks/>
          </p:cNvGrpSpPr>
          <p:nvPr/>
        </p:nvGrpSpPr>
        <p:grpSpPr bwMode="auto">
          <a:xfrm>
            <a:off x="3236913" y="3487738"/>
            <a:ext cx="144462" cy="144462"/>
            <a:chOff x="2925" y="255"/>
            <a:chExt cx="91" cy="91"/>
          </a:xfrm>
        </p:grpSpPr>
        <p:sp>
          <p:nvSpPr>
            <p:cNvPr id="24912" name="Oval 31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13" name="Line 32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14" name="Line 32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322"/>
          <p:cNvGrpSpPr>
            <a:grpSpLocks/>
          </p:cNvGrpSpPr>
          <p:nvPr/>
        </p:nvGrpSpPr>
        <p:grpSpPr bwMode="auto">
          <a:xfrm>
            <a:off x="3381375" y="2767013"/>
            <a:ext cx="144463" cy="144462"/>
            <a:chOff x="2925" y="255"/>
            <a:chExt cx="91" cy="91"/>
          </a:xfrm>
        </p:grpSpPr>
        <p:sp>
          <p:nvSpPr>
            <p:cNvPr id="24909" name="Oval 32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10" name="Line 32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11" name="Line 32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" name="Group 326"/>
          <p:cNvGrpSpPr>
            <a:grpSpLocks/>
          </p:cNvGrpSpPr>
          <p:nvPr/>
        </p:nvGrpSpPr>
        <p:grpSpPr bwMode="auto">
          <a:xfrm>
            <a:off x="2733675" y="3054350"/>
            <a:ext cx="144463" cy="144463"/>
            <a:chOff x="2925" y="255"/>
            <a:chExt cx="91" cy="91"/>
          </a:xfrm>
        </p:grpSpPr>
        <p:sp>
          <p:nvSpPr>
            <p:cNvPr id="24906" name="Oval 32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07" name="Line 32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08" name="Line 32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30"/>
          <p:cNvGrpSpPr>
            <a:grpSpLocks/>
          </p:cNvGrpSpPr>
          <p:nvPr/>
        </p:nvGrpSpPr>
        <p:grpSpPr bwMode="auto">
          <a:xfrm>
            <a:off x="2012950" y="2335213"/>
            <a:ext cx="144463" cy="144462"/>
            <a:chOff x="2925" y="255"/>
            <a:chExt cx="91" cy="91"/>
          </a:xfrm>
        </p:grpSpPr>
        <p:sp>
          <p:nvSpPr>
            <p:cNvPr id="24903" name="Oval 33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04" name="Line 33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05" name="Line 33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76" name="Group 334"/>
          <p:cNvGrpSpPr>
            <a:grpSpLocks/>
          </p:cNvGrpSpPr>
          <p:nvPr/>
        </p:nvGrpSpPr>
        <p:grpSpPr bwMode="auto">
          <a:xfrm>
            <a:off x="4460875" y="3127375"/>
            <a:ext cx="144463" cy="144463"/>
            <a:chOff x="2789" y="1752"/>
            <a:chExt cx="91" cy="91"/>
          </a:xfrm>
        </p:grpSpPr>
        <p:sp>
          <p:nvSpPr>
            <p:cNvPr id="24901" name="Oval 3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902" name="Line 3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77" name="Group 337"/>
          <p:cNvGrpSpPr>
            <a:grpSpLocks/>
          </p:cNvGrpSpPr>
          <p:nvPr/>
        </p:nvGrpSpPr>
        <p:grpSpPr bwMode="auto">
          <a:xfrm>
            <a:off x="1797050" y="2119313"/>
            <a:ext cx="3168650" cy="3313112"/>
            <a:chOff x="1791" y="1661"/>
            <a:chExt cx="1497" cy="2087"/>
          </a:xfrm>
        </p:grpSpPr>
        <p:sp>
          <p:nvSpPr>
            <p:cNvPr id="24899" name="Rectangle 338"/>
            <p:cNvSpPr>
              <a:spLocks noChangeArrowheads="1"/>
            </p:cNvSpPr>
            <p:nvPr/>
          </p:nvSpPr>
          <p:spPr bwMode="auto">
            <a:xfrm>
              <a:off x="1791" y="1661"/>
              <a:ext cx="1497" cy="2087"/>
            </a:xfrm>
            <a:prstGeom prst="rect">
              <a:avLst/>
            </a:prstGeom>
            <a:solidFill>
              <a:srgbClr val="3366FF">
                <a:alpha val="36862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900" name="Line 339"/>
            <p:cNvSpPr>
              <a:spLocks noChangeShapeType="1"/>
            </p:cNvSpPr>
            <p:nvPr/>
          </p:nvSpPr>
          <p:spPr bwMode="auto">
            <a:xfrm>
              <a:off x="2744" y="1661"/>
              <a:ext cx="0" cy="208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796" name="Text Box 340"/>
          <p:cNvSpPr txBox="1">
            <a:spLocks noChangeArrowheads="1"/>
          </p:cNvSpPr>
          <p:nvPr/>
        </p:nvSpPr>
        <p:spPr bwMode="auto">
          <a:xfrm>
            <a:off x="2588419" y="1147762"/>
            <a:ext cx="6192837" cy="81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j-lt"/>
              </a:rPr>
              <a:t>Apply an external reverse bias</a:t>
            </a:r>
          </a:p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 typeface="Wingdings" pitchFamily="2" charset="2"/>
              <a:buChar char="à"/>
            </a:pPr>
            <a:r>
              <a:rPr lang="en-IE" sz="1600" dirty="0">
                <a:latin typeface="+mj-lt"/>
                <a:sym typeface="Wingdings" pitchFamily="2" charset="2"/>
              </a:rPr>
              <a:t>Negative voltage to P-type,</a:t>
            </a:r>
          </a:p>
          <a:p>
            <a:pPr marL="363538" indent="-363538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 typeface="Wingdings" pitchFamily="2" charset="2"/>
              <a:buChar char="à"/>
            </a:pPr>
            <a:r>
              <a:rPr lang="en-IE" sz="1600" dirty="0">
                <a:latin typeface="+mj-lt"/>
              </a:rPr>
              <a:t>Positive voltage to N-type</a:t>
            </a:r>
            <a:endParaRPr lang="en-US" sz="1600" dirty="0">
              <a:latin typeface="+mj-lt"/>
            </a:endParaRPr>
          </a:p>
        </p:txBody>
      </p:sp>
      <p:grpSp>
        <p:nvGrpSpPr>
          <p:cNvPr id="384" name="Group 341"/>
          <p:cNvGrpSpPr>
            <a:grpSpLocks/>
          </p:cNvGrpSpPr>
          <p:nvPr/>
        </p:nvGrpSpPr>
        <p:grpSpPr bwMode="auto">
          <a:xfrm flipH="1">
            <a:off x="8301038" y="2368550"/>
            <a:ext cx="649287" cy="3168650"/>
            <a:chOff x="521" y="1570"/>
            <a:chExt cx="409" cy="1996"/>
          </a:xfrm>
        </p:grpSpPr>
        <p:sp>
          <p:nvSpPr>
            <p:cNvPr id="24894" name="Line 342"/>
            <p:cNvSpPr>
              <a:spLocks noChangeShapeType="1"/>
            </p:cNvSpPr>
            <p:nvPr/>
          </p:nvSpPr>
          <p:spPr bwMode="auto">
            <a:xfrm>
              <a:off x="930" y="1570"/>
              <a:ext cx="0" cy="199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5" name="Group 343"/>
            <p:cNvGrpSpPr>
              <a:grpSpLocks/>
            </p:cNvGrpSpPr>
            <p:nvPr/>
          </p:nvGrpSpPr>
          <p:grpSpPr bwMode="auto">
            <a:xfrm>
              <a:off x="521" y="2296"/>
              <a:ext cx="318" cy="408"/>
              <a:chOff x="521" y="2296"/>
              <a:chExt cx="318" cy="408"/>
            </a:xfrm>
          </p:grpSpPr>
          <p:sp>
            <p:nvSpPr>
              <p:cNvPr id="24897" name="Oval 344"/>
              <p:cNvSpPr>
                <a:spLocks noChangeArrowheads="1"/>
              </p:cNvSpPr>
              <p:nvPr/>
            </p:nvSpPr>
            <p:spPr bwMode="auto">
              <a:xfrm>
                <a:off x="521" y="2296"/>
                <a:ext cx="318" cy="408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898" name="Text Box 345"/>
              <p:cNvSpPr txBox="1">
                <a:spLocks noChangeArrowheads="1"/>
              </p:cNvSpPr>
              <p:nvPr/>
            </p:nvSpPr>
            <p:spPr bwMode="auto">
              <a:xfrm>
                <a:off x="521" y="2432"/>
                <a:ext cx="317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+V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4896" name="Line 346"/>
            <p:cNvSpPr>
              <a:spLocks noChangeShapeType="1"/>
            </p:cNvSpPr>
            <p:nvPr/>
          </p:nvSpPr>
          <p:spPr bwMode="auto">
            <a:xfrm>
              <a:off x="839" y="2478"/>
              <a:ext cx="91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6" name="Group 347"/>
          <p:cNvGrpSpPr>
            <a:grpSpLocks/>
          </p:cNvGrpSpPr>
          <p:nvPr/>
        </p:nvGrpSpPr>
        <p:grpSpPr bwMode="auto">
          <a:xfrm>
            <a:off x="212725" y="2190750"/>
            <a:ext cx="649288" cy="3168650"/>
            <a:chOff x="521" y="1570"/>
            <a:chExt cx="409" cy="1996"/>
          </a:xfrm>
        </p:grpSpPr>
        <p:sp>
          <p:nvSpPr>
            <p:cNvPr id="24889" name="Line 348"/>
            <p:cNvSpPr>
              <a:spLocks noChangeShapeType="1"/>
            </p:cNvSpPr>
            <p:nvPr/>
          </p:nvSpPr>
          <p:spPr bwMode="auto">
            <a:xfrm>
              <a:off x="930" y="1570"/>
              <a:ext cx="0" cy="199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7" name="Group 349"/>
            <p:cNvGrpSpPr>
              <a:grpSpLocks/>
            </p:cNvGrpSpPr>
            <p:nvPr/>
          </p:nvGrpSpPr>
          <p:grpSpPr bwMode="auto">
            <a:xfrm>
              <a:off x="521" y="2296"/>
              <a:ext cx="318" cy="408"/>
              <a:chOff x="521" y="2296"/>
              <a:chExt cx="318" cy="408"/>
            </a:xfrm>
          </p:grpSpPr>
          <p:sp>
            <p:nvSpPr>
              <p:cNvPr id="24892" name="Oval 350"/>
              <p:cNvSpPr>
                <a:spLocks noChangeArrowheads="1"/>
              </p:cNvSpPr>
              <p:nvPr/>
            </p:nvSpPr>
            <p:spPr bwMode="auto">
              <a:xfrm>
                <a:off x="521" y="2296"/>
                <a:ext cx="318" cy="408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893" name="Text Box 351"/>
              <p:cNvSpPr txBox="1">
                <a:spLocks noChangeArrowheads="1"/>
              </p:cNvSpPr>
              <p:nvPr/>
            </p:nvSpPr>
            <p:spPr bwMode="auto">
              <a:xfrm>
                <a:off x="521" y="2432"/>
                <a:ext cx="317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-V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4891" name="Line 352"/>
            <p:cNvSpPr>
              <a:spLocks noChangeShapeType="1"/>
            </p:cNvSpPr>
            <p:nvPr/>
          </p:nvSpPr>
          <p:spPr bwMode="auto">
            <a:xfrm>
              <a:off x="839" y="2478"/>
              <a:ext cx="91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809" name="Text Box 353"/>
          <p:cNvSpPr txBox="1">
            <a:spLocks noChangeArrowheads="1"/>
          </p:cNvSpPr>
          <p:nvPr/>
        </p:nvSpPr>
        <p:spPr bwMode="auto">
          <a:xfrm>
            <a:off x="971550" y="5734050"/>
            <a:ext cx="7921625" cy="81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j-lt"/>
              </a:rPr>
              <a:t>+</a:t>
            </a:r>
            <a:r>
              <a:rPr lang="en-IE" sz="1600" dirty="0" err="1">
                <a:latin typeface="+mj-lt"/>
              </a:rPr>
              <a:t>ve</a:t>
            </a:r>
            <a:r>
              <a:rPr lang="en-IE" sz="1600" dirty="0">
                <a:latin typeface="+mj-lt"/>
              </a:rPr>
              <a:t> Voltage pulls electrons from the junction</a:t>
            </a:r>
          </a:p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j-lt"/>
              </a:rPr>
              <a:t>This widens the barrier </a:t>
            </a:r>
            <a:r>
              <a:rPr lang="en-IE" sz="1600" dirty="0">
                <a:latin typeface="+mj-lt"/>
                <a:sym typeface="Wingdings" pitchFamily="2" charset="2"/>
              </a:rPr>
              <a:t> harder to pull electrons over barrier</a:t>
            </a:r>
            <a:endParaRPr lang="en-IE" sz="1600" dirty="0">
              <a:latin typeface="+mj-lt"/>
            </a:endParaRPr>
          </a:p>
          <a:p>
            <a:pPr marL="174625" indent="-174625" eaLnBrk="0" hangingPunct="0">
              <a:lnSpc>
                <a:spcPct val="6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1600" dirty="0">
                <a:latin typeface="+mj-lt"/>
              </a:rPr>
              <a:t>Vice Versa for holes</a:t>
            </a:r>
          </a:p>
        </p:txBody>
      </p:sp>
      <p:grpSp>
        <p:nvGrpSpPr>
          <p:cNvPr id="388" name="Group 354"/>
          <p:cNvGrpSpPr>
            <a:grpSpLocks/>
          </p:cNvGrpSpPr>
          <p:nvPr/>
        </p:nvGrpSpPr>
        <p:grpSpPr bwMode="auto">
          <a:xfrm>
            <a:off x="7845425" y="3703638"/>
            <a:ext cx="144463" cy="144462"/>
            <a:chOff x="2789" y="1752"/>
            <a:chExt cx="91" cy="91"/>
          </a:xfrm>
        </p:grpSpPr>
        <p:sp>
          <p:nvSpPr>
            <p:cNvPr id="24887" name="Oval 3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8" name="Line 3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9" name="Group 357"/>
          <p:cNvGrpSpPr>
            <a:grpSpLocks/>
          </p:cNvGrpSpPr>
          <p:nvPr/>
        </p:nvGrpSpPr>
        <p:grpSpPr bwMode="auto">
          <a:xfrm>
            <a:off x="7918450" y="3414713"/>
            <a:ext cx="144463" cy="144462"/>
            <a:chOff x="2789" y="1752"/>
            <a:chExt cx="91" cy="91"/>
          </a:xfrm>
        </p:grpSpPr>
        <p:sp>
          <p:nvSpPr>
            <p:cNvPr id="24885" name="Oval 3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6" name="Line 3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0" name="Group 360"/>
          <p:cNvGrpSpPr>
            <a:grpSpLocks/>
          </p:cNvGrpSpPr>
          <p:nvPr/>
        </p:nvGrpSpPr>
        <p:grpSpPr bwMode="auto">
          <a:xfrm>
            <a:off x="7845425" y="3990975"/>
            <a:ext cx="144463" cy="144463"/>
            <a:chOff x="2789" y="1752"/>
            <a:chExt cx="91" cy="91"/>
          </a:xfrm>
        </p:grpSpPr>
        <p:sp>
          <p:nvSpPr>
            <p:cNvPr id="24883" name="Oval 36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4" name="Line 36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1" name="Group 363"/>
          <p:cNvGrpSpPr>
            <a:grpSpLocks/>
          </p:cNvGrpSpPr>
          <p:nvPr/>
        </p:nvGrpSpPr>
        <p:grpSpPr bwMode="auto">
          <a:xfrm>
            <a:off x="7845425" y="4135438"/>
            <a:ext cx="144463" cy="144462"/>
            <a:chOff x="2789" y="1752"/>
            <a:chExt cx="91" cy="91"/>
          </a:xfrm>
        </p:grpSpPr>
        <p:sp>
          <p:nvSpPr>
            <p:cNvPr id="24881" name="Oval 36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2" name="Line 36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2" name="Group 366"/>
          <p:cNvGrpSpPr>
            <a:grpSpLocks/>
          </p:cNvGrpSpPr>
          <p:nvPr/>
        </p:nvGrpSpPr>
        <p:grpSpPr bwMode="auto">
          <a:xfrm>
            <a:off x="1509713" y="2767013"/>
            <a:ext cx="144462" cy="144462"/>
            <a:chOff x="2789" y="1752"/>
            <a:chExt cx="91" cy="91"/>
          </a:xfrm>
        </p:grpSpPr>
        <p:sp>
          <p:nvSpPr>
            <p:cNvPr id="24879" name="Oval 36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0" name="Line 36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3" name="Group 369"/>
          <p:cNvGrpSpPr>
            <a:grpSpLocks/>
          </p:cNvGrpSpPr>
          <p:nvPr/>
        </p:nvGrpSpPr>
        <p:grpSpPr bwMode="auto">
          <a:xfrm>
            <a:off x="862013" y="3703638"/>
            <a:ext cx="144462" cy="144462"/>
            <a:chOff x="2925" y="255"/>
            <a:chExt cx="91" cy="91"/>
          </a:xfrm>
        </p:grpSpPr>
        <p:sp>
          <p:nvSpPr>
            <p:cNvPr id="24876" name="Oval 370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77" name="Line 371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78" name="Line 372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4" name="Group 373"/>
          <p:cNvGrpSpPr>
            <a:grpSpLocks/>
          </p:cNvGrpSpPr>
          <p:nvPr/>
        </p:nvGrpSpPr>
        <p:grpSpPr bwMode="auto">
          <a:xfrm>
            <a:off x="860425" y="4351338"/>
            <a:ext cx="144463" cy="144462"/>
            <a:chOff x="2925" y="255"/>
            <a:chExt cx="91" cy="91"/>
          </a:xfrm>
        </p:grpSpPr>
        <p:sp>
          <p:nvSpPr>
            <p:cNvPr id="24873" name="Oval 374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74" name="Line 375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75" name="Line 376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5" name="Group 377"/>
          <p:cNvGrpSpPr>
            <a:grpSpLocks/>
          </p:cNvGrpSpPr>
          <p:nvPr/>
        </p:nvGrpSpPr>
        <p:grpSpPr bwMode="auto">
          <a:xfrm>
            <a:off x="860425" y="4854575"/>
            <a:ext cx="144463" cy="144463"/>
            <a:chOff x="2925" y="255"/>
            <a:chExt cx="91" cy="91"/>
          </a:xfrm>
        </p:grpSpPr>
        <p:sp>
          <p:nvSpPr>
            <p:cNvPr id="24870" name="Oval 378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71" name="Line 379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72" name="Line 380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6" name="Group 381"/>
          <p:cNvGrpSpPr>
            <a:grpSpLocks/>
          </p:cNvGrpSpPr>
          <p:nvPr/>
        </p:nvGrpSpPr>
        <p:grpSpPr bwMode="auto">
          <a:xfrm>
            <a:off x="6694488" y="3055938"/>
            <a:ext cx="144462" cy="144462"/>
            <a:chOff x="2925" y="255"/>
            <a:chExt cx="91" cy="91"/>
          </a:xfrm>
        </p:grpSpPr>
        <p:sp>
          <p:nvSpPr>
            <p:cNvPr id="24867" name="Oval 382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68" name="Line 383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69" name="Line 384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7" name="Group 385"/>
          <p:cNvGrpSpPr>
            <a:grpSpLocks/>
          </p:cNvGrpSpPr>
          <p:nvPr/>
        </p:nvGrpSpPr>
        <p:grpSpPr bwMode="auto">
          <a:xfrm>
            <a:off x="1797050" y="2119313"/>
            <a:ext cx="3960813" cy="3313112"/>
            <a:chOff x="1474" y="1525"/>
            <a:chExt cx="2495" cy="2087"/>
          </a:xfrm>
        </p:grpSpPr>
        <p:sp>
          <p:nvSpPr>
            <p:cNvPr id="24865" name="Rectangle 386"/>
            <p:cNvSpPr>
              <a:spLocks noChangeArrowheads="1"/>
            </p:cNvSpPr>
            <p:nvPr/>
          </p:nvSpPr>
          <p:spPr bwMode="auto">
            <a:xfrm>
              <a:off x="1474" y="1525"/>
              <a:ext cx="2495" cy="2087"/>
            </a:xfrm>
            <a:prstGeom prst="rect">
              <a:avLst/>
            </a:prstGeom>
            <a:solidFill>
              <a:srgbClr val="3366FF">
                <a:alpha val="36862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66" name="Line 387"/>
            <p:cNvSpPr>
              <a:spLocks noChangeShapeType="1"/>
            </p:cNvSpPr>
            <p:nvPr/>
          </p:nvSpPr>
          <p:spPr bwMode="auto">
            <a:xfrm>
              <a:off x="2744" y="1525"/>
              <a:ext cx="0" cy="208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" name="Group 388"/>
          <p:cNvGrpSpPr>
            <a:grpSpLocks/>
          </p:cNvGrpSpPr>
          <p:nvPr/>
        </p:nvGrpSpPr>
        <p:grpSpPr bwMode="auto">
          <a:xfrm>
            <a:off x="933450" y="2119313"/>
            <a:ext cx="4824413" cy="3313112"/>
            <a:chOff x="1338" y="1525"/>
            <a:chExt cx="3039" cy="2087"/>
          </a:xfrm>
        </p:grpSpPr>
        <p:sp>
          <p:nvSpPr>
            <p:cNvPr id="24863" name="Rectangle 389"/>
            <p:cNvSpPr>
              <a:spLocks noChangeArrowheads="1"/>
            </p:cNvSpPr>
            <p:nvPr/>
          </p:nvSpPr>
          <p:spPr bwMode="auto">
            <a:xfrm>
              <a:off x="1338" y="1525"/>
              <a:ext cx="3039" cy="2087"/>
            </a:xfrm>
            <a:prstGeom prst="rect">
              <a:avLst/>
            </a:prstGeom>
            <a:solidFill>
              <a:srgbClr val="3366FF">
                <a:alpha val="36862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64" name="Line 390"/>
            <p:cNvSpPr>
              <a:spLocks noChangeShapeType="1"/>
            </p:cNvSpPr>
            <p:nvPr/>
          </p:nvSpPr>
          <p:spPr bwMode="auto">
            <a:xfrm>
              <a:off x="3152" y="1525"/>
              <a:ext cx="0" cy="208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0" name="Group 391"/>
          <p:cNvGrpSpPr>
            <a:grpSpLocks/>
          </p:cNvGrpSpPr>
          <p:nvPr/>
        </p:nvGrpSpPr>
        <p:grpSpPr bwMode="auto">
          <a:xfrm>
            <a:off x="6405563" y="4351338"/>
            <a:ext cx="144462" cy="144462"/>
            <a:chOff x="2925" y="255"/>
            <a:chExt cx="91" cy="91"/>
          </a:xfrm>
        </p:grpSpPr>
        <p:sp>
          <p:nvSpPr>
            <p:cNvPr id="24860" name="Oval 392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61" name="Line 393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62" name="Line 394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1" name="Group 395"/>
          <p:cNvGrpSpPr>
            <a:grpSpLocks/>
          </p:cNvGrpSpPr>
          <p:nvPr/>
        </p:nvGrpSpPr>
        <p:grpSpPr bwMode="auto">
          <a:xfrm>
            <a:off x="465138" y="836613"/>
            <a:ext cx="2006600" cy="1223962"/>
            <a:chOff x="611" y="614"/>
            <a:chExt cx="1264" cy="771"/>
          </a:xfrm>
        </p:grpSpPr>
        <p:grpSp>
          <p:nvGrpSpPr>
            <p:cNvPr id="402" name="Group 396"/>
            <p:cNvGrpSpPr>
              <a:grpSpLocks/>
            </p:cNvGrpSpPr>
            <p:nvPr/>
          </p:nvGrpSpPr>
          <p:grpSpPr bwMode="auto">
            <a:xfrm>
              <a:off x="612" y="1085"/>
              <a:ext cx="91" cy="91"/>
              <a:chOff x="2789" y="1752"/>
              <a:chExt cx="91" cy="91"/>
            </a:xfrm>
          </p:grpSpPr>
          <p:sp>
            <p:nvSpPr>
              <p:cNvPr id="24858" name="Oval 397"/>
              <p:cNvSpPr>
                <a:spLocks noChangeArrowheads="1"/>
              </p:cNvSpPr>
              <p:nvPr/>
            </p:nvSpPr>
            <p:spPr bwMode="auto">
              <a:xfrm>
                <a:off x="2789" y="1752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859" name="Line 398"/>
              <p:cNvSpPr>
                <a:spLocks noChangeShapeType="1"/>
              </p:cNvSpPr>
              <p:nvPr/>
            </p:nvSpPr>
            <p:spPr bwMode="auto">
              <a:xfrm>
                <a:off x="2789" y="179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03" name="Group 399"/>
            <p:cNvGrpSpPr>
              <a:grpSpLocks/>
            </p:cNvGrpSpPr>
            <p:nvPr/>
          </p:nvGrpSpPr>
          <p:grpSpPr bwMode="auto">
            <a:xfrm>
              <a:off x="617" y="1237"/>
              <a:ext cx="91" cy="91"/>
              <a:chOff x="2925" y="255"/>
              <a:chExt cx="91" cy="91"/>
            </a:xfrm>
          </p:grpSpPr>
          <p:sp>
            <p:nvSpPr>
              <p:cNvPr id="24855" name="Oval 400"/>
              <p:cNvSpPr>
                <a:spLocks noChangeArrowheads="1"/>
              </p:cNvSpPr>
              <p:nvPr/>
            </p:nvSpPr>
            <p:spPr bwMode="auto">
              <a:xfrm>
                <a:off x="2925" y="255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856" name="Line 401"/>
              <p:cNvSpPr>
                <a:spLocks noChangeShapeType="1"/>
              </p:cNvSpPr>
              <p:nvPr/>
            </p:nvSpPr>
            <p:spPr bwMode="auto">
              <a:xfrm>
                <a:off x="2925" y="300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857" name="Line 402"/>
              <p:cNvSpPr>
                <a:spLocks noChangeShapeType="1"/>
              </p:cNvSpPr>
              <p:nvPr/>
            </p:nvSpPr>
            <p:spPr bwMode="auto">
              <a:xfrm>
                <a:off x="2971" y="255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851" name="Oval 403"/>
            <p:cNvSpPr>
              <a:spLocks noChangeArrowheads="1"/>
            </p:cNvSpPr>
            <p:nvPr/>
          </p:nvSpPr>
          <p:spPr bwMode="auto">
            <a:xfrm>
              <a:off x="612" y="618"/>
              <a:ext cx="91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52" name="Oval 404"/>
            <p:cNvSpPr>
              <a:spLocks noChangeArrowheads="1"/>
            </p:cNvSpPr>
            <p:nvPr/>
          </p:nvSpPr>
          <p:spPr bwMode="auto">
            <a:xfrm>
              <a:off x="611" y="771"/>
              <a:ext cx="91" cy="9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53" name="Oval 405"/>
            <p:cNvSpPr>
              <a:spLocks noChangeArrowheads="1"/>
            </p:cNvSpPr>
            <p:nvPr/>
          </p:nvSpPr>
          <p:spPr bwMode="auto">
            <a:xfrm>
              <a:off x="613" y="938"/>
              <a:ext cx="91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854" name="Text Box 406"/>
            <p:cNvSpPr txBox="1">
              <a:spLocks noChangeArrowheads="1"/>
            </p:cNvSpPr>
            <p:nvPr/>
          </p:nvSpPr>
          <p:spPr bwMode="auto">
            <a:xfrm>
              <a:off x="695" y="614"/>
              <a:ext cx="1180" cy="7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Si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As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B atom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Free electron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400" dirty="0">
                  <a:latin typeface="+mj-lt"/>
                </a:rPr>
                <a:t>Free hole</a:t>
              </a:r>
              <a:endParaRPr 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350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91 0.08878 C -0.35261 0.05456 -0.32431 0.02057 -0.27622 0.01271 C -0.22813 0.00485 -0.13802 0.04439 -0.09202 0.04231 C -0.04601 0.04023 -0.01528 0.00716 2.77778E-7 6.35838E-7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-0.14382 C -0.09583 -0.13272 -0.071 -0.12139 -0.05086 -0.09735 C -0.03072 -0.0733 -0.01544 -0.03677 5.27778E-6 -8.15029E-6 " pathEditMode="relative" ptsTypes="aaA">
                                      <p:cBhvr>
                                        <p:cTn id="36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93 -0.12278 C -0.35 -0.11792 -0.3349 -0.11283 -0.30469 -0.09734 C -0.27448 -0.08185 -0.21632 -0.03584 -0.18403 -0.0296 C -0.15174 -0.02335 -0.14184 -0.06405 -0.11111 -0.05919 C -0.08038 -0.05434 -0.04028 -0.02729 -3.61111E-6 -8.67052E-7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12693 C -0.32258 0.08693 -0.30851 0.04717 -0.2731 0.04231 C -0.23768 0.03745 -0.16928 0.10428 -0.12379 0.09734 C -0.07831 0.0904 -0.03924 0.04508 -7.22222E-6 -8.67052E-7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4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76 0.09295 C -0.0743 0.0652 -0.06284 0.03746 -0.04756 0.02127 C -0.03229 0.00509 -0.00572 1.79191E-6 0.00643 -0.00416 C 0.01858 -0.00832 0.02431 -0.01179 0.02535 -0.00416 C 0.02639 0.00347 0.01737 0.03746 0.01268 0.04231 C 0.00799 0.04717 -0.00104 0.03237 -0.00312 0.02543 C -0.0052 0.0185 -0.0026 0.00925 8.33333E-6 1.79191E-6 " pathEditMode="relative" ptsTypes="aaaaaaA">
                                      <p:cBhvr>
                                        <p:cTn id="70" dur="2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-0.09295 C 0.18056 -0.10613 0.15504 -0.11908 0.13646 -0.10567 C 0.11789 -0.09225 0.11789 -0.03029 0.09514 -0.01272 C 0.0724 0.00485 0.03612 0.00231 -3.33333E-6 -2.13873E-6 " pathEditMode="relative" ptsTypes="aaaA">
                                      <p:cBhvr>
                                        <p:cTn id="8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5 -0.00855 C 0.17795 -0.04162 0.16562 -0.07468 0.1493 -0.07607 C 0.13299 -0.07746 0.11684 -0.02959 0.09201 -0.01688 C 0.06719 -0.00416 0.01476 -0.00277 -1.94444E-6 2.08092E-6 " pathEditMode="relative" ptsTypes="aaaA">
                                      <p:cBhvr>
                                        <p:cTn id="90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 -0.08462 C 0.13003 -0.04763 0.13003 -0.01064 0.11736 -2.48555E-6 C 0.10468 0.01064 0.06666 -0.01272 0.05399 -0.02104 C 0.04131 -0.02936 0.05034 -0.0541 0.04131 -0.05064 C 0.03229 -0.04717 0.01614 -0.02358 -6.94444E-6 -2.48555E-6 " pathEditMode="relative" ptsTypes="aaaaA">
                                      <p:cBhvr>
                                        <p:cTn id="97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86 0.09434 C 0.11631 0.05341 0.10694 0.01272 0.07517 -0.01133 C 0.0434 -0.03537 -0.05139 -0.04948 -0.06459 -0.04948 C -0.07778 -0.04948 -0.00417 -0.02127 -0.00417 -0.01133 C -0.00417 -0.00138 -0.06303 0.00417 -0.06459 0.00971 C -0.06615 0.01526 -0.03994 0.01873 -0.01372 0.02243 " pathEditMode="relative" ptsTypes="aaaaaA">
                                      <p:cBhvr>
                                        <p:cTn id="107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7 -0.09434 C 0.11459 -0.06775 0.07188 -0.04093 0.05278 -0.02682 C 0.03369 -0.01272 0.04688 -0.01965 0.04323 -0.00971 C 0.03959 0.00023 0.04376 0.02405 0.03056 0.03237 C 0.01737 0.04069 -0.02447 0.05364 -0.03611 0.04092 C -0.04774 0.02821 -0.04392 -0.0296 -0.03923 -0.0437 C -0.03454 -0.0578 -0.01024 -0.05017 -0.00763 -0.0437 C -0.00503 -0.03723 -0.01423 -0.0215 -0.02343 -0.00555 " pathEditMode="relative" ptsTypes="aaaaaaaA">
                                      <p:cBhvr>
                                        <p:cTn id="111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6" grpId="0" build="p"/>
      <p:bldP spid="1980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21253"/>
            <a:ext cx="8229600" cy="853472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PN Junction as a Diode</a:t>
            </a:r>
            <a:endParaRPr lang="en-GB" dirty="0"/>
          </a:p>
        </p:txBody>
      </p:sp>
      <p:sp>
        <p:nvSpPr>
          <p:cNvPr id="21504" name="Content Placeholder 21503"/>
          <p:cNvSpPr>
            <a:spLocks noGrp="1"/>
          </p:cNvSpPr>
          <p:nvPr>
            <p:ph idx="1"/>
          </p:nvPr>
        </p:nvSpPr>
        <p:spPr>
          <a:xfrm>
            <a:off x="72232" y="950256"/>
            <a:ext cx="90717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u="sng" dirty="0"/>
              <a:t>Forward Bias</a:t>
            </a:r>
            <a:r>
              <a:rPr lang="en-IE" sz="2400" dirty="0"/>
              <a:t>: depletion region Shrink, carriers are dragged through barrier</a:t>
            </a:r>
            <a:endParaRPr lang="en-US" sz="2400" dirty="0"/>
          </a:p>
        </p:txBody>
      </p:sp>
      <p:sp>
        <p:nvSpPr>
          <p:cNvPr id="143" name="Slide Number Placeholder 1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A7FF-72C2-41F0-94B8-29B897210C1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© Dr. Rama Komaragiri, Bennett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95438" y="2016125"/>
            <a:ext cx="3384550" cy="1150938"/>
            <a:chOff x="703" y="709"/>
            <a:chExt cx="2132" cy="725"/>
          </a:xfrm>
        </p:grpSpPr>
        <p:sp>
          <p:nvSpPr>
            <p:cNvPr id="25736" name="Rectangle 4"/>
            <p:cNvSpPr>
              <a:spLocks noChangeArrowheads="1"/>
            </p:cNvSpPr>
            <p:nvPr/>
          </p:nvSpPr>
          <p:spPr bwMode="auto">
            <a:xfrm>
              <a:off x="1927" y="709"/>
              <a:ext cx="817" cy="725"/>
            </a:xfrm>
            <a:prstGeom prst="rect">
              <a:avLst/>
            </a:prstGeom>
            <a:solidFill>
              <a:srgbClr val="FF99CC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37" name="Rectangle 5"/>
            <p:cNvSpPr>
              <a:spLocks noChangeArrowheads="1"/>
            </p:cNvSpPr>
            <p:nvPr/>
          </p:nvSpPr>
          <p:spPr bwMode="auto">
            <a:xfrm>
              <a:off x="793" y="709"/>
              <a:ext cx="862" cy="725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8" name="Rectangle 6"/>
            <p:cNvSpPr>
              <a:spLocks noChangeArrowheads="1"/>
            </p:cNvSpPr>
            <p:nvPr/>
          </p:nvSpPr>
          <p:spPr bwMode="auto">
            <a:xfrm>
              <a:off x="1655" y="709"/>
              <a:ext cx="272" cy="725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39" name="Text Box 7"/>
            <p:cNvSpPr txBox="1">
              <a:spLocks noChangeArrowheads="1"/>
            </p:cNvSpPr>
            <p:nvPr/>
          </p:nvSpPr>
          <p:spPr bwMode="auto">
            <a:xfrm>
              <a:off x="703" y="1162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p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740" name="Text Box 8"/>
            <p:cNvSpPr txBox="1">
              <a:spLocks noChangeArrowheads="1"/>
            </p:cNvSpPr>
            <p:nvPr/>
          </p:nvSpPr>
          <p:spPr bwMode="auto">
            <a:xfrm>
              <a:off x="2472" y="1213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741" name="Text Box 9"/>
            <p:cNvSpPr txBox="1">
              <a:spLocks noChangeArrowheads="1"/>
            </p:cNvSpPr>
            <p:nvPr/>
          </p:nvSpPr>
          <p:spPr bwMode="auto">
            <a:xfrm>
              <a:off x="1610" y="981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D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5938" y="2160588"/>
            <a:ext cx="5545137" cy="649287"/>
            <a:chOff x="1111" y="1480"/>
            <a:chExt cx="3493" cy="4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111" y="1480"/>
              <a:ext cx="771" cy="409"/>
              <a:chOff x="1111" y="1480"/>
              <a:chExt cx="771" cy="409"/>
            </a:xfrm>
          </p:grpSpPr>
          <p:sp>
            <p:nvSpPr>
              <p:cNvPr id="25733" name="Line 13"/>
              <p:cNvSpPr>
                <a:spLocks noChangeShapeType="1"/>
              </p:cNvSpPr>
              <p:nvPr/>
            </p:nvSpPr>
            <p:spPr bwMode="auto">
              <a:xfrm>
                <a:off x="1610" y="1706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34" name="Oval 14"/>
              <p:cNvSpPr>
                <a:spLocks noChangeArrowheads="1"/>
              </p:cNvSpPr>
              <p:nvPr/>
            </p:nvSpPr>
            <p:spPr bwMode="auto">
              <a:xfrm>
                <a:off x="1111" y="1480"/>
                <a:ext cx="499" cy="409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35" name="Text Box 15"/>
              <p:cNvSpPr txBox="1">
                <a:spLocks noChangeArrowheads="1"/>
              </p:cNvSpPr>
              <p:nvPr/>
            </p:nvSpPr>
            <p:spPr bwMode="auto">
              <a:xfrm>
                <a:off x="1230" y="1595"/>
                <a:ext cx="281" cy="20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/>
                  <a:t>+V</a:t>
                </a:r>
                <a:endParaRPr lang="en-US"/>
              </a:p>
            </p:txBody>
          </p:sp>
        </p:grpSp>
        <p:sp>
          <p:nvSpPr>
            <p:cNvPr id="25730" name="Line 16"/>
            <p:cNvSpPr>
              <a:spLocks noChangeShapeType="1"/>
            </p:cNvSpPr>
            <p:nvPr/>
          </p:nvSpPr>
          <p:spPr bwMode="auto">
            <a:xfrm flipH="1">
              <a:off x="3833" y="1706"/>
              <a:ext cx="272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31" name="Oval 17"/>
            <p:cNvSpPr>
              <a:spLocks noChangeArrowheads="1"/>
            </p:cNvSpPr>
            <p:nvPr/>
          </p:nvSpPr>
          <p:spPr bwMode="auto">
            <a:xfrm flipH="1">
              <a:off x="4105" y="1480"/>
              <a:ext cx="499" cy="409"/>
            </a:xfrm>
            <a:prstGeom prst="ellipse">
              <a:avLst/>
            </a:prstGeom>
            <a:noFill/>
            <a:ln w="38100" algn="ctr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32" name="Text Box 18"/>
            <p:cNvSpPr txBox="1">
              <a:spLocks noChangeArrowheads="1"/>
            </p:cNvSpPr>
            <p:nvPr/>
          </p:nvSpPr>
          <p:spPr bwMode="auto">
            <a:xfrm flipH="1">
              <a:off x="4172" y="1595"/>
              <a:ext cx="244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>
                  <a:latin typeface="+mj-lt"/>
                </a:rPr>
                <a:t>-V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95438" y="2016125"/>
            <a:ext cx="3384550" cy="1150938"/>
            <a:chOff x="1791" y="2388"/>
            <a:chExt cx="2132" cy="725"/>
          </a:xfrm>
        </p:grpSpPr>
        <p:sp>
          <p:nvSpPr>
            <p:cNvPr id="25723" name="Rectangle 21"/>
            <p:cNvSpPr>
              <a:spLocks noChangeArrowheads="1"/>
            </p:cNvSpPr>
            <p:nvPr/>
          </p:nvSpPr>
          <p:spPr bwMode="auto">
            <a:xfrm>
              <a:off x="2925" y="2388"/>
              <a:ext cx="907" cy="725"/>
            </a:xfrm>
            <a:prstGeom prst="rect">
              <a:avLst/>
            </a:prstGeom>
            <a:solidFill>
              <a:srgbClr val="FF99CC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4" name="Rectangle 22"/>
            <p:cNvSpPr>
              <a:spLocks noChangeArrowheads="1"/>
            </p:cNvSpPr>
            <p:nvPr/>
          </p:nvSpPr>
          <p:spPr bwMode="auto">
            <a:xfrm>
              <a:off x="1881" y="2388"/>
              <a:ext cx="908" cy="725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5" name="Rectangle 23"/>
            <p:cNvSpPr>
              <a:spLocks noChangeArrowheads="1"/>
            </p:cNvSpPr>
            <p:nvPr/>
          </p:nvSpPr>
          <p:spPr bwMode="auto">
            <a:xfrm>
              <a:off x="2789" y="2388"/>
              <a:ext cx="136" cy="725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6" name="Text Box 24"/>
            <p:cNvSpPr txBox="1">
              <a:spLocks noChangeArrowheads="1"/>
            </p:cNvSpPr>
            <p:nvPr/>
          </p:nvSpPr>
          <p:spPr bwMode="auto">
            <a:xfrm>
              <a:off x="1791" y="2841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p</a:t>
              </a:r>
              <a:endParaRPr lang="en-US" dirty="0"/>
            </a:p>
          </p:txBody>
        </p:sp>
        <p:sp>
          <p:nvSpPr>
            <p:cNvPr id="25727" name="Text Box 25"/>
            <p:cNvSpPr txBox="1">
              <a:spLocks noChangeArrowheads="1"/>
            </p:cNvSpPr>
            <p:nvPr/>
          </p:nvSpPr>
          <p:spPr bwMode="auto">
            <a:xfrm>
              <a:off x="3560" y="2892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/>
                <a:t>N</a:t>
              </a:r>
              <a:endParaRPr lang="en-US"/>
            </a:p>
          </p:txBody>
        </p:sp>
        <p:sp>
          <p:nvSpPr>
            <p:cNvPr id="25728" name="Text Box 26"/>
            <p:cNvSpPr txBox="1">
              <a:spLocks noChangeArrowheads="1"/>
            </p:cNvSpPr>
            <p:nvPr/>
          </p:nvSpPr>
          <p:spPr bwMode="auto">
            <a:xfrm>
              <a:off x="2698" y="2660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D</a:t>
              </a:r>
              <a:endParaRPr lang="en-US" dirty="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08100" y="2232025"/>
            <a:ext cx="144463" cy="144463"/>
            <a:chOff x="2789" y="1752"/>
            <a:chExt cx="91" cy="91"/>
          </a:xfrm>
        </p:grpSpPr>
        <p:sp>
          <p:nvSpPr>
            <p:cNvPr id="25721" name="Oval 2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22" name="Line 2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124450" y="2160588"/>
            <a:ext cx="144463" cy="144462"/>
            <a:chOff x="2925" y="255"/>
            <a:chExt cx="91" cy="91"/>
          </a:xfrm>
        </p:grpSpPr>
        <p:sp>
          <p:nvSpPr>
            <p:cNvPr id="25718" name="Oval 3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19" name="Line 3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0" name="Line 3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308100" y="2590800"/>
            <a:ext cx="144463" cy="144463"/>
            <a:chOff x="2789" y="1752"/>
            <a:chExt cx="91" cy="91"/>
          </a:xfrm>
        </p:grpSpPr>
        <p:sp>
          <p:nvSpPr>
            <p:cNvPr id="25716" name="Oval 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17" name="Line 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5124450" y="2663825"/>
            <a:ext cx="144463" cy="144463"/>
            <a:chOff x="2925" y="255"/>
            <a:chExt cx="91" cy="91"/>
          </a:xfrm>
        </p:grpSpPr>
        <p:sp>
          <p:nvSpPr>
            <p:cNvPr id="25713" name="Oval 38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14" name="Line 39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5" name="Line 40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526213" y="1728788"/>
            <a:ext cx="2279650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999FF"/>
              </a:buClr>
            </a:pPr>
            <a:r>
              <a:rPr lang="en-IE" dirty="0">
                <a:latin typeface="+mn-lt"/>
              </a:rPr>
              <a:t>Once the difficulty of getting through the depletion region has been overcome, current can rise with applied voltage (Ohm’s law)</a:t>
            </a:r>
            <a:endParaRPr lang="en-US" dirty="0">
              <a:latin typeface="+mn-lt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28600" y="3676650"/>
            <a:ext cx="866457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999FF"/>
              </a:buClr>
            </a:pPr>
            <a:r>
              <a:rPr lang="en-IE" sz="2000" u="sng" dirty="0">
                <a:latin typeface="+mn-lt"/>
              </a:rPr>
              <a:t>Reverse Bias</a:t>
            </a:r>
            <a:r>
              <a:rPr lang="en-IE" sz="2000" dirty="0">
                <a:latin typeface="+mn-lt"/>
              </a:rPr>
              <a:t>: depletion region width grows, carriers finds it more and more difficult to get through the barrier</a:t>
            </a:r>
            <a:endParaRPr lang="en-US" sz="2000" dirty="0">
              <a:latin typeface="+mn-lt"/>
            </a:endParaRP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541463" y="4578350"/>
            <a:ext cx="3384550" cy="1150938"/>
            <a:chOff x="703" y="709"/>
            <a:chExt cx="2132" cy="725"/>
          </a:xfrm>
        </p:grpSpPr>
        <p:sp>
          <p:nvSpPr>
            <p:cNvPr id="25707" name="Rectangle 44"/>
            <p:cNvSpPr>
              <a:spLocks noChangeArrowheads="1"/>
            </p:cNvSpPr>
            <p:nvPr/>
          </p:nvSpPr>
          <p:spPr bwMode="auto">
            <a:xfrm>
              <a:off x="1927" y="709"/>
              <a:ext cx="817" cy="725"/>
            </a:xfrm>
            <a:prstGeom prst="rect">
              <a:avLst/>
            </a:prstGeom>
            <a:solidFill>
              <a:srgbClr val="FF99CC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08" name="Rectangle 45"/>
            <p:cNvSpPr>
              <a:spLocks noChangeArrowheads="1"/>
            </p:cNvSpPr>
            <p:nvPr/>
          </p:nvSpPr>
          <p:spPr bwMode="auto">
            <a:xfrm>
              <a:off x="793" y="709"/>
              <a:ext cx="862" cy="725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9" name="Rectangle 46"/>
            <p:cNvSpPr>
              <a:spLocks noChangeArrowheads="1"/>
            </p:cNvSpPr>
            <p:nvPr/>
          </p:nvSpPr>
          <p:spPr bwMode="auto">
            <a:xfrm>
              <a:off x="1655" y="709"/>
              <a:ext cx="272" cy="725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10" name="Text Box 47"/>
            <p:cNvSpPr txBox="1">
              <a:spLocks noChangeArrowheads="1"/>
            </p:cNvSpPr>
            <p:nvPr/>
          </p:nvSpPr>
          <p:spPr bwMode="auto">
            <a:xfrm>
              <a:off x="703" y="1162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p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711" name="Text Box 48"/>
            <p:cNvSpPr txBox="1">
              <a:spLocks noChangeArrowheads="1"/>
            </p:cNvSpPr>
            <p:nvPr/>
          </p:nvSpPr>
          <p:spPr bwMode="auto">
            <a:xfrm>
              <a:off x="2472" y="1213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712" name="Text Box 49"/>
            <p:cNvSpPr txBox="1">
              <a:spLocks noChangeArrowheads="1"/>
            </p:cNvSpPr>
            <p:nvPr/>
          </p:nvSpPr>
          <p:spPr bwMode="auto">
            <a:xfrm>
              <a:off x="1610" y="981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D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61963" y="4648200"/>
            <a:ext cx="5545137" cy="649288"/>
            <a:chOff x="1111" y="1480"/>
            <a:chExt cx="3493" cy="409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111" y="1480"/>
              <a:ext cx="771" cy="409"/>
              <a:chOff x="1111" y="1480"/>
              <a:chExt cx="771" cy="409"/>
            </a:xfrm>
          </p:grpSpPr>
          <p:sp>
            <p:nvSpPr>
              <p:cNvPr id="25704" name="Line 52"/>
              <p:cNvSpPr>
                <a:spLocks noChangeShapeType="1"/>
              </p:cNvSpPr>
              <p:nvPr/>
            </p:nvSpPr>
            <p:spPr bwMode="auto">
              <a:xfrm>
                <a:off x="1610" y="1706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05" name="Oval 53"/>
              <p:cNvSpPr>
                <a:spLocks noChangeArrowheads="1"/>
              </p:cNvSpPr>
              <p:nvPr/>
            </p:nvSpPr>
            <p:spPr bwMode="auto">
              <a:xfrm>
                <a:off x="1111" y="1480"/>
                <a:ext cx="499" cy="409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06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595"/>
                <a:ext cx="244" cy="20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dirty="0"/>
                  <a:t>-V</a:t>
                </a:r>
                <a:endParaRPr lang="en-US" dirty="0"/>
              </a:p>
            </p:txBody>
          </p:sp>
        </p:grpSp>
        <p:sp>
          <p:nvSpPr>
            <p:cNvPr id="25701" name="Line 55"/>
            <p:cNvSpPr>
              <a:spLocks noChangeShapeType="1"/>
            </p:cNvSpPr>
            <p:nvPr/>
          </p:nvSpPr>
          <p:spPr bwMode="auto">
            <a:xfrm flipH="1">
              <a:off x="3833" y="1706"/>
              <a:ext cx="272" cy="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02" name="Oval 56"/>
            <p:cNvSpPr>
              <a:spLocks noChangeArrowheads="1"/>
            </p:cNvSpPr>
            <p:nvPr/>
          </p:nvSpPr>
          <p:spPr bwMode="auto">
            <a:xfrm flipH="1">
              <a:off x="4105" y="1480"/>
              <a:ext cx="499" cy="409"/>
            </a:xfrm>
            <a:prstGeom prst="ellipse">
              <a:avLst/>
            </a:prstGeom>
            <a:noFill/>
            <a:ln w="38100" algn="ctr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703" name="Text Box 57"/>
            <p:cNvSpPr txBox="1">
              <a:spLocks noChangeArrowheads="1"/>
            </p:cNvSpPr>
            <p:nvPr/>
          </p:nvSpPr>
          <p:spPr bwMode="auto">
            <a:xfrm flipH="1">
              <a:off x="4155" y="1595"/>
              <a:ext cx="361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+V</a:t>
              </a:r>
              <a:endParaRPr lang="en-US" dirty="0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1541463" y="4576763"/>
            <a:ext cx="3384550" cy="1150937"/>
            <a:chOff x="1927" y="3204"/>
            <a:chExt cx="2132" cy="725"/>
          </a:xfrm>
        </p:grpSpPr>
        <p:sp>
          <p:nvSpPr>
            <p:cNvPr id="25694" name="Rectangle 59"/>
            <p:cNvSpPr>
              <a:spLocks noChangeArrowheads="1"/>
            </p:cNvSpPr>
            <p:nvPr/>
          </p:nvSpPr>
          <p:spPr bwMode="auto">
            <a:xfrm>
              <a:off x="3151" y="3204"/>
              <a:ext cx="817" cy="725"/>
            </a:xfrm>
            <a:prstGeom prst="rect">
              <a:avLst/>
            </a:prstGeom>
            <a:solidFill>
              <a:srgbClr val="FF99CC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95" name="Rectangle 60"/>
            <p:cNvSpPr>
              <a:spLocks noChangeArrowheads="1"/>
            </p:cNvSpPr>
            <p:nvPr/>
          </p:nvSpPr>
          <p:spPr bwMode="auto">
            <a:xfrm>
              <a:off x="2017" y="3204"/>
              <a:ext cx="862" cy="725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96" name="Rectangle 61"/>
            <p:cNvSpPr>
              <a:spLocks noChangeArrowheads="1"/>
            </p:cNvSpPr>
            <p:nvPr/>
          </p:nvSpPr>
          <p:spPr bwMode="auto">
            <a:xfrm>
              <a:off x="2744" y="3204"/>
              <a:ext cx="454" cy="725"/>
            </a:xfrm>
            <a:prstGeom prst="rect">
              <a:avLst/>
            </a:prstGeom>
            <a:solidFill>
              <a:srgbClr val="3366FF"/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97" name="Text Box 62"/>
            <p:cNvSpPr txBox="1">
              <a:spLocks noChangeArrowheads="1"/>
            </p:cNvSpPr>
            <p:nvPr/>
          </p:nvSpPr>
          <p:spPr bwMode="auto">
            <a:xfrm>
              <a:off x="1927" y="3657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p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698" name="Text Box 63"/>
            <p:cNvSpPr txBox="1">
              <a:spLocks noChangeArrowheads="1"/>
            </p:cNvSpPr>
            <p:nvPr/>
          </p:nvSpPr>
          <p:spPr bwMode="auto">
            <a:xfrm>
              <a:off x="3696" y="3708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5699" name="Text Box 64"/>
            <p:cNvSpPr txBox="1">
              <a:spLocks noChangeArrowheads="1"/>
            </p:cNvSpPr>
            <p:nvPr/>
          </p:nvSpPr>
          <p:spPr bwMode="auto">
            <a:xfrm>
              <a:off x="2834" y="3476"/>
              <a:ext cx="363" cy="1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1600">
                  <a:latin typeface="Comic Sans MS" pitchFamily="66" charset="0"/>
                </a:rPr>
                <a:t>D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2622550" y="5153025"/>
            <a:ext cx="144463" cy="144463"/>
            <a:chOff x="2789" y="1752"/>
            <a:chExt cx="91" cy="91"/>
          </a:xfrm>
        </p:grpSpPr>
        <p:sp>
          <p:nvSpPr>
            <p:cNvPr id="25692" name="Oval 6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93" name="Line 6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2622550" y="4721225"/>
            <a:ext cx="144463" cy="144463"/>
            <a:chOff x="2789" y="1752"/>
            <a:chExt cx="91" cy="91"/>
          </a:xfrm>
        </p:grpSpPr>
        <p:sp>
          <p:nvSpPr>
            <p:cNvPr id="25690" name="Oval 6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91" name="Line 7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3341688" y="5440363"/>
            <a:ext cx="144462" cy="144462"/>
            <a:chOff x="2925" y="255"/>
            <a:chExt cx="91" cy="91"/>
          </a:xfrm>
        </p:grpSpPr>
        <p:sp>
          <p:nvSpPr>
            <p:cNvPr id="25687" name="Oval 72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88" name="Line 73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89" name="Line 74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702050" y="4937125"/>
            <a:ext cx="144463" cy="144463"/>
            <a:chOff x="2925" y="255"/>
            <a:chExt cx="91" cy="91"/>
          </a:xfrm>
        </p:grpSpPr>
        <p:sp>
          <p:nvSpPr>
            <p:cNvPr id="25684" name="Oval 76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85" name="Line 77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86" name="Line 78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5786438" y="4154438"/>
            <a:ext cx="3321049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ctr" eaLnBrk="0" hangingPunct="0"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dirty="0">
                <a:latin typeface="+mn-lt"/>
              </a:rPr>
              <a:t>Little current flows because barrier too high</a:t>
            </a:r>
          </a:p>
          <a:p>
            <a:pPr marL="174625" indent="-174625" algn="ctr" eaLnBrk="0" hangingPunct="0"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dirty="0">
                <a:latin typeface="+mn-lt"/>
              </a:rPr>
              <a:t>However increasing voltage further </a:t>
            </a:r>
            <a:r>
              <a:rPr lang="en-IE" dirty="0">
                <a:latin typeface="+mn-lt"/>
                <a:sym typeface="Wingdings" pitchFamily="2" charset="2"/>
              </a:rPr>
              <a:t></a:t>
            </a:r>
            <a:r>
              <a:rPr lang="en-IE" dirty="0">
                <a:latin typeface="+mn-lt"/>
              </a:rPr>
              <a:t> high electric field</a:t>
            </a:r>
          </a:p>
          <a:p>
            <a:pPr marL="174625" indent="-174625" algn="ctr" eaLnBrk="0" hangingPunct="0"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dirty="0">
                <a:latin typeface="+mn-lt"/>
              </a:rPr>
              <a:t> Depletion region eventually breaks down </a:t>
            </a:r>
            <a:r>
              <a:rPr lang="en-IE" dirty="0">
                <a:latin typeface="+mn-lt"/>
                <a:sym typeface="Wingdings" pitchFamily="2" charset="2"/>
              </a:rPr>
              <a:t> reverse current</a:t>
            </a:r>
            <a:endParaRPr lang="en-US" dirty="0">
              <a:latin typeface="+mn-lt"/>
            </a:endParaRP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533400" y="4792663"/>
            <a:ext cx="288925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latin typeface="Comic Sans MS" pitchFamily="66" charset="0"/>
              </a:rPr>
              <a:t>-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5297488" y="4986338"/>
            <a:ext cx="282575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 dirty="0">
                <a:latin typeface="Comic Sans MS" pitchFamily="66" charset="0"/>
              </a:rPr>
              <a:t>+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2765425" y="4864100"/>
            <a:ext cx="144463" cy="144463"/>
            <a:chOff x="2789" y="1752"/>
            <a:chExt cx="91" cy="91"/>
          </a:xfrm>
        </p:grpSpPr>
        <p:sp>
          <p:nvSpPr>
            <p:cNvPr id="25682" name="Oval 8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83" name="Line 8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85"/>
          <p:cNvGrpSpPr>
            <a:grpSpLocks/>
          </p:cNvGrpSpPr>
          <p:nvPr/>
        </p:nvGrpSpPr>
        <p:grpSpPr bwMode="auto">
          <a:xfrm>
            <a:off x="2981325" y="5080000"/>
            <a:ext cx="144463" cy="144463"/>
            <a:chOff x="2789" y="1752"/>
            <a:chExt cx="91" cy="91"/>
          </a:xfrm>
        </p:grpSpPr>
        <p:sp>
          <p:nvSpPr>
            <p:cNvPr id="25680" name="Oval 8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81" name="Line 8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88"/>
          <p:cNvGrpSpPr>
            <a:grpSpLocks/>
          </p:cNvGrpSpPr>
          <p:nvPr/>
        </p:nvGrpSpPr>
        <p:grpSpPr bwMode="auto">
          <a:xfrm>
            <a:off x="2765425" y="5368925"/>
            <a:ext cx="144463" cy="144463"/>
            <a:chOff x="2789" y="1752"/>
            <a:chExt cx="91" cy="91"/>
          </a:xfrm>
        </p:grpSpPr>
        <p:sp>
          <p:nvSpPr>
            <p:cNvPr id="25678" name="Oval 8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9" name="Line 9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" name="Group 91"/>
          <p:cNvGrpSpPr>
            <a:grpSpLocks/>
          </p:cNvGrpSpPr>
          <p:nvPr/>
        </p:nvGrpSpPr>
        <p:grpSpPr bwMode="auto">
          <a:xfrm>
            <a:off x="2765425" y="5584825"/>
            <a:ext cx="144463" cy="144463"/>
            <a:chOff x="2789" y="1752"/>
            <a:chExt cx="91" cy="91"/>
          </a:xfrm>
        </p:grpSpPr>
        <p:sp>
          <p:nvSpPr>
            <p:cNvPr id="25676" name="Oval 9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7" name="Line 9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2765425" y="4576763"/>
            <a:ext cx="144463" cy="144462"/>
            <a:chOff x="2789" y="1752"/>
            <a:chExt cx="91" cy="91"/>
          </a:xfrm>
        </p:grpSpPr>
        <p:sp>
          <p:nvSpPr>
            <p:cNvPr id="25674" name="Oval 9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5" name="Line 9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97"/>
          <p:cNvGrpSpPr>
            <a:grpSpLocks/>
          </p:cNvGrpSpPr>
          <p:nvPr/>
        </p:nvGrpSpPr>
        <p:grpSpPr bwMode="auto">
          <a:xfrm>
            <a:off x="2981325" y="4792663"/>
            <a:ext cx="144463" cy="144462"/>
            <a:chOff x="2789" y="1752"/>
            <a:chExt cx="91" cy="91"/>
          </a:xfrm>
        </p:grpSpPr>
        <p:sp>
          <p:nvSpPr>
            <p:cNvPr id="25672" name="Oval 9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3" name="Line 9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100"/>
          <p:cNvGrpSpPr>
            <a:grpSpLocks/>
          </p:cNvGrpSpPr>
          <p:nvPr/>
        </p:nvGrpSpPr>
        <p:grpSpPr bwMode="auto">
          <a:xfrm>
            <a:off x="3486150" y="4576763"/>
            <a:ext cx="144463" cy="144462"/>
            <a:chOff x="2925" y="255"/>
            <a:chExt cx="91" cy="91"/>
          </a:xfrm>
        </p:grpSpPr>
        <p:sp>
          <p:nvSpPr>
            <p:cNvPr id="25669" name="Oval 10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0" name="Line 10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71" name="Line 10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104"/>
          <p:cNvGrpSpPr>
            <a:grpSpLocks/>
          </p:cNvGrpSpPr>
          <p:nvPr/>
        </p:nvGrpSpPr>
        <p:grpSpPr bwMode="auto">
          <a:xfrm>
            <a:off x="3702050" y="4792663"/>
            <a:ext cx="144463" cy="144462"/>
            <a:chOff x="2925" y="255"/>
            <a:chExt cx="91" cy="91"/>
          </a:xfrm>
        </p:grpSpPr>
        <p:sp>
          <p:nvSpPr>
            <p:cNvPr id="25666" name="Oval 10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67" name="Line 10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8" name="Line 10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108"/>
          <p:cNvGrpSpPr>
            <a:grpSpLocks/>
          </p:cNvGrpSpPr>
          <p:nvPr/>
        </p:nvGrpSpPr>
        <p:grpSpPr bwMode="auto">
          <a:xfrm>
            <a:off x="3557588" y="5368925"/>
            <a:ext cx="144462" cy="144463"/>
            <a:chOff x="2925" y="255"/>
            <a:chExt cx="91" cy="91"/>
          </a:xfrm>
        </p:grpSpPr>
        <p:sp>
          <p:nvSpPr>
            <p:cNvPr id="25663" name="Oval 10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64" name="Line 11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Line 11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3486150" y="5153025"/>
            <a:ext cx="144463" cy="144463"/>
            <a:chOff x="2925" y="255"/>
            <a:chExt cx="91" cy="91"/>
          </a:xfrm>
        </p:grpSpPr>
        <p:sp>
          <p:nvSpPr>
            <p:cNvPr id="25660" name="Oval 11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61" name="Line 11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2" name="Line 11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116"/>
          <p:cNvGrpSpPr>
            <a:grpSpLocks/>
          </p:cNvGrpSpPr>
          <p:nvPr/>
        </p:nvGrpSpPr>
        <p:grpSpPr bwMode="auto">
          <a:xfrm>
            <a:off x="3414713" y="5513388"/>
            <a:ext cx="144462" cy="144462"/>
            <a:chOff x="2925" y="255"/>
            <a:chExt cx="91" cy="91"/>
          </a:xfrm>
        </p:grpSpPr>
        <p:sp>
          <p:nvSpPr>
            <p:cNvPr id="25657" name="Oval 11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8" name="Line 11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9" name="Line 11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1541463" y="4576763"/>
            <a:ext cx="3384550" cy="1150937"/>
            <a:chOff x="1791" y="2931"/>
            <a:chExt cx="2132" cy="725"/>
          </a:xfrm>
        </p:grpSpPr>
        <p:sp>
          <p:nvSpPr>
            <p:cNvPr id="25651" name="Rectangle 121"/>
            <p:cNvSpPr>
              <a:spLocks noChangeArrowheads="1"/>
            </p:cNvSpPr>
            <p:nvPr/>
          </p:nvSpPr>
          <p:spPr bwMode="auto">
            <a:xfrm>
              <a:off x="2835" y="2931"/>
              <a:ext cx="997" cy="725"/>
            </a:xfrm>
            <a:prstGeom prst="rect">
              <a:avLst/>
            </a:prstGeom>
            <a:solidFill>
              <a:srgbClr val="FF99CC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122"/>
            <p:cNvSpPr>
              <a:spLocks noChangeArrowheads="1"/>
            </p:cNvSpPr>
            <p:nvPr/>
          </p:nvSpPr>
          <p:spPr bwMode="auto">
            <a:xfrm>
              <a:off x="1881" y="2931"/>
              <a:ext cx="999" cy="725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123"/>
            <p:cNvSpPr>
              <a:spLocks noChangeArrowheads="1"/>
            </p:cNvSpPr>
            <p:nvPr/>
          </p:nvSpPr>
          <p:spPr bwMode="auto">
            <a:xfrm>
              <a:off x="2789" y="2931"/>
              <a:ext cx="136" cy="725"/>
            </a:xfrm>
            <a:prstGeom prst="rect">
              <a:avLst/>
            </a:prstGeom>
            <a:solidFill>
              <a:srgbClr val="3366FF">
                <a:alpha val="70195"/>
              </a:srgbClr>
            </a:solidFill>
            <a:ln w="381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Text Box 124"/>
            <p:cNvSpPr txBox="1">
              <a:spLocks noChangeArrowheads="1"/>
            </p:cNvSpPr>
            <p:nvPr/>
          </p:nvSpPr>
          <p:spPr bwMode="auto">
            <a:xfrm>
              <a:off x="1791" y="3384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p</a:t>
              </a:r>
              <a:endParaRPr lang="en-US" dirty="0"/>
            </a:p>
          </p:txBody>
        </p:sp>
        <p:sp>
          <p:nvSpPr>
            <p:cNvPr id="25655" name="Text Box 125"/>
            <p:cNvSpPr txBox="1">
              <a:spLocks noChangeArrowheads="1"/>
            </p:cNvSpPr>
            <p:nvPr/>
          </p:nvSpPr>
          <p:spPr bwMode="auto">
            <a:xfrm>
              <a:off x="3560" y="3435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N</a:t>
              </a:r>
              <a:endParaRPr lang="en-US" dirty="0"/>
            </a:p>
          </p:txBody>
        </p:sp>
        <p:sp>
          <p:nvSpPr>
            <p:cNvPr id="25656" name="Text Box 126"/>
            <p:cNvSpPr txBox="1">
              <a:spLocks noChangeArrowheads="1"/>
            </p:cNvSpPr>
            <p:nvPr/>
          </p:nvSpPr>
          <p:spPr bwMode="auto">
            <a:xfrm>
              <a:off x="2698" y="3203"/>
              <a:ext cx="363" cy="2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dirty="0"/>
                <a:t>D</a:t>
              </a:r>
              <a:endParaRPr lang="en-US" dirty="0"/>
            </a:p>
          </p:txBody>
        </p:sp>
      </p:grpSp>
      <p:grpSp>
        <p:nvGrpSpPr>
          <p:cNvPr id="30" name="Group 127"/>
          <p:cNvGrpSpPr>
            <a:grpSpLocks/>
          </p:cNvGrpSpPr>
          <p:nvPr/>
        </p:nvGrpSpPr>
        <p:grpSpPr bwMode="auto">
          <a:xfrm>
            <a:off x="5214938" y="4576763"/>
            <a:ext cx="144462" cy="144462"/>
            <a:chOff x="2789" y="1752"/>
            <a:chExt cx="91" cy="91"/>
          </a:xfrm>
        </p:grpSpPr>
        <p:sp>
          <p:nvSpPr>
            <p:cNvPr id="25649" name="Oval 12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0" name="Line 12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130"/>
          <p:cNvGrpSpPr>
            <a:grpSpLocks/>
          </p:cNvGrpSpPr>
          <p:nvPr/>
        </p:nvGrpSpPr>
        <p:grpSpPr bwMode="auto">
          <a:xfrm>
            <a:off x="1397000" y="4648200"/>
            <a:ext cx="144463" cy="144463"/>
            <a:chOff x="2925" y="255"/>
            <a:chExt cx="91" cy="91"/>
          </a:xfrm>
        </p:grpSpPr>
        <p:sp>
          <p:nvSpPr>
            <p:cNvPr id="25646" name="Oval 13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47" name="Line 13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8" name="Line 13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" name="Group 134"/>
          <p:cNvGrpSpPr>
            <a:grpSpLocks/>
          </p:cNvGrpSpPr>
          <p:nvPr/>
        </p:nvGrpSpPr>
        <p:grpSpPr bwMode="auto">
          <a:xfrm>
            <a:off x="5214938" y="5295900"/>
            <a:ext cx="144462" cy="144463"/>
            <a:chOff x="2789" y="1752"/>
            <a:chExt cx="91" cy="91"/>
          </a:xfrm>
        </p:grpSpPr>
        <p:sp>
          <p:nvSpPr>
            <p:cNvPr id="25644" name="Oval 1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45" name="Line 1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9" name="Group 137"/>
          <p:cNvGrpSpPr>
            <a:grpSpLocks/>
          </p:cNvGrpSpPr>
          <p:nvPr/>
        </p:nvGrpSpPr>
        <p:grpSpPr bwMode="auto">
          <a:xfrm>
            <a:off x="1182688" y="5224463"/>
            <a:ext cx="144462" cy="144462"/>
            <a:chOff x="2925" y="255"/>
            <a:chExt cx="91" cy="91"/>
          </a:xfrm>
        </p:grpSpPr>
        <p:sp>
          <p:nvSpPr>
            <p:cNvPr id="25641" name="Oval 138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42" name="Line 139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3" name="Line 140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57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78 0.03376 C -0.40765 0.01618 -0.38351 -0.00139 -0.35556 -0.00416 C -0.32761 -0.00694 -0.28473 0.01549 -0.26355 0.01688 C -0.24237 0.01826 -0.23508 0.00971 -0.22865 0.00416 C -0.22223 -0.00139 -0.22449 -0.01341 -0.22553 -0.01688 C -0.22657 -0.02035 -0.24306 -0.01688 -0.23508 -0.01688 C -0.22709 -0.01688 -0.20053 -0.02312 -0.17778 -0.01688 C -0.15504 -0.01064 -0.12813 0.01826 -0.09844 0.02104 C -0.06876 0.02381 -0.03438 0.01179 -6.11111E-6 2.48555E-6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2 -0.03816 C -0.41494 -0.04833 -0.39167 -0.0585 -0.37153 -0.0592 C -0.3514 -0.05989 -0.34237 -0.04301 -0.31754 -0.04232 C -0.29271 -0.04163 -0.23803 -0.05018 -0.22223 -0.05504 C -0.20643 -0.05989 -0.22483 -0.06845 -0.22223 -0.07192 C -0.21962 -0.07538 -0.20955 -0.07839 -0.20643 -0.07631 C -0.2033 -0.07423 -0.21077 -0.0592 -0.2033 -0.0592 C -0.19584 -0.0592 -0.19584 -0.08625 -0.16199 -0.07631 C -0.12813 -0.06637 -0.06407 -0.0333 -6.11111E-6 -6.99422E-6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7 0.06296 C 0.38473 0.08241 0.35226 0.10162 0.32848 0.10092 C 0.30469 0.10023 0.29514 0.05879 0.27448 0.05879 C 0.25382 0.05879 0.21789 0.10092 0.20469 0.10092 C 0.1915 0.10092 0.19983 0.06157 0.19514 0.05879 C 0.19046 0.05602 0.21198 0.09097 0.17605 0.08403 C 0.14011 0.07708 0.05955 0.04676 -0.02083 0.01643 " pathEditMode="relative" rAng="0" ptsTypes="aaaaa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-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7 0.01065 C 0.38941 0.0088 0.36164 0.00718 0.33473 -0.00208 C 0.30782 -0.01134 0.275 -0.04236 0.25539 -0.04444 C 0.23577 -0.04653 0.22153 -0.02199 0.21737 -0.01481 C 0.2132 -0.00764 0.23212 -0.00416 0.23004 -0.00208 C 0.22796 -2.59259E-6 0.21563 0.00347 0.20452 -0.00208 C 0.19341 -0.00764 0.19775 -0.03449 0.16337 -0.03588 C 0.129 -0.03727 0.06355 -0.02384 -0.00173 -0.01041 " pathEditMode="relative" rAng="0" ptsTypes="aaaaaa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-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01 -0.08023 C 0.20365 -0.08323 0.20747 -0.08601 0.20001 -0.09294 C 0.19254 -0.09988 0.1757 -0.11838 0.15556 -0.12254 C 0.13542 -0.1267 0.09619 -0.12115 0.07935 -0.11838 C 0.06251 -0.1156 0.06824 -0.11421 0.054 -0.10566 C 0.03976 -0.09711 0.00157 -0.08023 -0.00642 -0.06751 C -0.0144 -0.05479 0.00521 -0.04092 0.00625 -0.02959 C 0.0073 -0.01826 0.00157 -0.00416 7.77778E-6 -1.84971E-6 " pathEditMode="relative" ptsTypes="aaaaaa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36 0.03375 C 0.13612 0.03444 0.10088 0.03537 0.0856 0.02543 C 0.07032 0.01548 0.09515 -0.01689 0.07935 -0.02544 C 0.06355 -0.03399 0.0106 -0.0296 -0.00954 -0.02544 C -0.02968 -0.02128 -0.04287 -0.00417 -0.04131 -5.43353E-6 C -0.03975 0.00416 -0.01996 0.00207 6.66667E-6 -5.43353E-6 " pathEditMode="relative" ptsTypes="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53 0.01271 C -0.14532 0.00069 -0.1191 -0.01133 -0.09844 -0.00856 C -0.07778 -0.00578 -0.06684 0.02543 -0.04775 0.02959 C -0.02865 0.03376 0.00416 0.02335 0.0158 0.01688 C 0.02743 0.0104 0.02482 -0.00578 0.02222 -0.00856 C 0.01962 -0.01133 0.00972 -0.00578 2.22222E-6 4.85549E-6 " pathEditMode="relative" ptsTypes="aaaa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33 -0.01271 C -0.1691 0.0081 -0.15087 0.02891 -0.13663 0.03376 C -0.1224 0.03862 -0.11979 0.02035 -0.10174 0.01689 C -0.08368 0.01342 -0.04827 0.01457 -0.02865 0.01249 C -0.00903 0.01041 0.01111 0.00625 0.0158 0.00417 C 0.02048 0.00209 0.01024 0.00093 2.22222E-6 6.12717E-6 " pathEditMode="relative" ptsTypes="aaaa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58 -0.01688 C 0.36841 -0.02081 0.28942 -0.02451 0.25088 -0.03376 C 0.21233 -0.04301 0.2264 -0.07122 0.21581 -0.07191 C 0.20522 -0.0726 0.22327 -0.05018 0.18733 -0.03815 C 0.1514 -0.02613 0.0757 -0.01318 6.11111E-6 1.2138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85 0.03283 C 0.36372 0.01133 0.31458 -0.00995 0.27327 -0.01781 C 0.23195 -0.02567 0.21077 -0.01642 0.16528 -0.01364 C 0.11979 -0.01087 0.0599 -0.00601 0.00018 -0.00093 " pathEditMode="relative" ptsTypes="aaaA">
                                      <p:cBhvr>
                                        <p:cTn id="1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98 -0.0104 C -0.42101 -0.01826 -0.40087 -0.02589 -0.38073 -0.02728 C -0.36059 -0.02867 -0.33629 -0.03098 -0.32032 -0.01896 C -0.30434 -0.00693 -0.32726 0.03261 -0.28542 0.04463 C -0.24358 0.05665 -0.11875 0.05943 -0.06962 0.05295 C -0.02049 0.04648 -0.00539 0.02636 0.00972 0.00648 " pathEditMode="relative" ptsTypes="aaaaaA">
                                      <p:cBhvr>
                                        <p:cTn id="14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737 0.00948 C -0.39393 0.00485 -0.37032 0.00023 -0.34445 -0.00324 C -0.31858 -0.00671 -0.28455 -0.01364 -0.26181 -0.01156 C -0.23907 -0.00948 -0.22518 -0.00185 -0.20782 0.00948 C -0.19046 0.02081 -0.19567 0.06289 -0.15712 0.05595 C -0.11858 0.04902 -0.00695 -0.01804 0.02378 -0.03283 " pathEditMode="relative" ptsTypes="aaaaaA">
                                      <p:cBhvr>
                                        <p:cTn id="1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" grpId="0" build="p"/>
      <p:bldP spid="21545" grpId="0"/>
      <p:bldP spid="21546" grpId="0"/>
      <p:bldP spid="21583" grpId="0" build="p"/>
      <p:bldP spid="21584" grpId="0"/>
      <p:bldP spid="215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412162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en-US" sz="3200"/>
              <a:t>Intrinsic Semiconductor at different temperatures</a:t>
            </a:r>
            <a:endParaRPr lang="en-US" alt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F11A8-523B-4009-BE01-4543E7A530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Rama Komaragiri, Bennett University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84663" y="2924175"/>
            <a:ext cx="1065212" cy="1079500"/>
            <a:chOff x="2699" y="1842"/>
            <a:chExt cx="671" cy="680"/>
          </a:xfrm>
        </p:grpSpPr>
        <p:grpSp>
          <p:nvGrpSpPr>
            <p:cNvPr id="36204" name="Group 6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36211" name="Oval 7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212" name="Text Box 8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6213" name="Group 9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36217" name="Oval 1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2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6214" name="Group 12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36215" name="Oval 1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2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36205" name="Group 15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36209" name="Oval 16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210" name="Text Box 17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6206" name="Group 18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36207" name="Oval 19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208" name="Text Box 20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235575" y="2924175"/>
            <a:ext cx="1065213" cy="1079500"/>
            <a:chOff x="2699" y="1842"/>
            <a:chExt cx="671" cy="680"/>
          </a:xfrm>
        </p:grpSpPr>
        <p:grpSp>
          <p:nvGrpSpPr>
            <p:cNvPr id="36189" name="Group 22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36196" name="Oval 23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97" name="Text Box 24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6198" name="Group 25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36202" name="Oval 2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20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6199" name="Group 28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36200" name="Oval 2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20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36190" name="Group 31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36194" name="Oval 32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95" name="Text Box 33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6191" name="Group 34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36192" name="Oval 35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93" name="Text Box 36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4298950" y="2060575"/>
            <a:ext cx="1065213" cy="1079500"/>
            <a:chOff x="2699" y="1842"/>
            <a:chExt cx="671" cy="680"/>
          </a:xfrm>
        </p:grpSpPr>
        <p:grpSp>
          <p:nvGrpSpPr>
            <p:cNvPr id="36174" name="Group 38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36181" name="Oval 39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82" name="Text Box 40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6183" name="Group 41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36187" name="Oval 4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8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6184" name="Group 44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36185" name="Oval 4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8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36175" name="Group 47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36179" name="Oval 48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80" name="Text Box 49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6176" name="Group 50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36177" name="Oval 51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6178" name="Text Box 52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3362325" y="2924175"/>
            <a:ext cx="1987550" cy="1944688"/>
            <a:chOff x="2118" y="1842"/>
            <a:chExt cx="1252" cy="1225"/>
          </a:xfrm>
        </p:grpSpPr>
        <p:grpSp>
          <p:nvGrpSpPr>
            <p:cNvPr id="36142" name="Group 54"/>
            <p:cNvGrpSpPr>
              <a:grpSpLocks/>
            </p:cNvGrpSpPr>
            <p:nvPr/>
          </p:nvGrpSpPr>
          <p:grpSpPr bwMode="auto">
            <a:xfrm>
              <a:off x="2699" y="2387"/>
              <a:ext cx="671" cy="680"/>
              <a:chOff x="2699" y="1842"/>
              <a:chExt cx="671" cy="680"/>
            </a:xfrm>
          </p:grpSpPr>
          <p:grpSp>
            <p:nvGrpSpPr>
              <p:cNvPr id="36159" name="Group 55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36166" name="Oval 56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6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36168" name="Group 58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36172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73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169" name="Group 61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361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7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6160" name="Group 64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36164" name="Oval 6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6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6161" name="Group 67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36162" name="Oval 68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6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36143" name="Group 70"/>
            <p:cNvGrpSpPr>
              <a:grpSpLocks/>
            </p:cNvGrpSpPr>
            <p:nvPr/>
          </p:nvGrpSpPr>
          <p:grpSpPr bwMode="auto">
            <a:xfrm>
              <a:off x="2118" y="1842"/>
              <a:ext cx="671" cy="680"/>
              <a:chOff x="2699" y="1842"/>
              <a:chExt cx="671" cy="680"/>
            </a:xfrm>
          </p:grpSpPr>
          <p:grpSp>
            <p:nvGrpSpPr>
              <p:cNvPr id="36144" name="Group 71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36151" name="Oval 72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5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36153" name="Group 74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3615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5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154" name="Group 77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3615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5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6145" name="Group 80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36149" name="Oval 81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6146" name="Group 83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36147" name="Oval 8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6148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14337" name="Group 86"/>
          <p:cNvGrpSpPr>
            <a:grpSpLocks/>
          </p:cNvGrpSpPr>
          <p:nvPr/>
        </p:nvGrpSpPr>
        <p:grpSpPr bwMode="auto">
          <a:xfrm>
            <a:off x="1476375" y="1196975"/>
            <a:ext cx="6681788" cy="4535488"/>
            <a:chOff x="930" y="754"/>
            <a:chExt cx="4209" cy="2857"/>
          </a:xfrm>
        </p:grpSpPr>
        <p:grpSp>
          <p:nvGrpSpPr>
            <p:cNvPr id="35912" name="Group 87"/>
            <p:cNvGrpSpPr>
              <a:grpSpLocks/>
            </p:cNvGrpSpPr>
            <p:nvPr/>
          </p:nvGrpSpPr>
          <p:grpSpPr bwMode="auto">
            <a:xfrm>
              <a:off x="3288" y="754"/>
              <a:ext cx="1851" cy="1769"/>
              <a:chOff x="2254" y="1434"/>
              <a:chExt cx="1851" cy="1769"/>
            </a:xfrm>
          </p:grpSpPr>
          <p:grpSp>
            <p:nvGrpSpPr>
              <p:cNvPr id="36061" name="Group 88"/>
              <p:cNvGrpSpPr>
                <a:grpSpLocks/>
              </p:cNvGrpSpPr>
              <p:nvPr/>
            </p:nvGrpSpPr>
            <p:grpSpPr bwMode="auto">
              <a:xfrm>
                <a:off x="2835" y="1978"/>
                <a:ext cx="671" cy="680"/>
                <a:chOff x="2699" y="1842"/>
                <a:chExt cx="671" cy="680"/>
              </a:xfrm>
            </p:grpSpPr>
            <p:grpSp>
              <p:nvGrpSpPr>
                <p:cNvPr id="36127" name="Group 89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13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35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13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40" name="Oval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41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13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38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39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128" name="Group 98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132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33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129" name="Group 101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130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31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6062" name="Group 104"/>
              <p:cNvGrpSpPr>
                <a:grpSpLocks/>
              </p:cNvGrpSpPr>
              <p:nvPr/>
            </p:nvGrpSpPr>
            <p:grpSpPr bwMode="auto">
              <a:xfrm>
                <a:off x="3434" y="1978"/>
                <a:ext cx="671" cy="680"/>
                <a:chOff x="2699" y="1842"/>
                <a:chExt cx="671" cy="680"/>
              </a:xfrm>
            </p:grpSpPr>
            <p:grpSp>
              <p:nvGrpSpPr>
                <p:cNvPr id="36112" name="Group 105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11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20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121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25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26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122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23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24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113" name="Group 114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11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18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114" name="Group 117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115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16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6063" name="Group 120"/>
              <p:cNvGrpSpPr>
                <a:grpSpLocks/>
              </p:cNvGrpSpPr>
              <p:nvPr/>
            </p:nvGrpSpPr>
            <p:grpSpPr bwMode="auto">
              <a:xfrm>
                <a:off x="2844" y="1434"/>
                <a:ext cx="671" cy="680"/>
                <a:chOff x="2699" y="1842"/>
                <a:chExt cx="671" cy="680"/>
              </a:xfrm>
            </p:grpSpPr>
            <p:grpSp>
              <p:nvGrpSpPr>
                <p:cNvPr id="36097" name="Group 121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10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0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106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1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11" name="Text Box 1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107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108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109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098" name="Group 130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102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03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099" name="Group 133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10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101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6064" name="Group 136"/>
              <p:cNvGrpSpPr>
                <a:grpSpLocks/>
              </p:cNvGrpSpPr>
              <p:nvPr/>
            </p:nvGrpSpPr>
            <p:grpSpPr bwMode="auto">
              <a:xfrm>
                <a:off x="2254" y="1978"/>
                <a:ext cx="1252" cy="1225"/>
                <a:chOff x="2118" y="1842"/>
                <a:chExt cx="1252" cy="1225"/>
              </a:xfrm>
            </p:grpSpPr>
            <p:grpSp>
              <p:nvGrpSpPr>
                <p:cNvPr id="36065" name="Group 137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6082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6089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90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6091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95" name="Oval 1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96" name="Text Box 1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6092" name="Group 1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93" name="Oval 1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94" name="Text Box 1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083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87" name="Oval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88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8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85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86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066" name="Group 153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6067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6074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75" name="Text Box 1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6076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80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81" name="Text Box 1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6077" name="Group 1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78" name="Oval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79" name="Text 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068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72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73" name="Text Box 1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69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70" name="Oval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71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5913" name="Group 169"/>
            <p:cNvGrpSpPr>
              <a:grpSpLocks/>
            </p:cNvGrpSpPr>
            <p:nvPr/>
          </p:nvGrpSpPr>
          <p:grpSpPr bwMode="auto">
            <a:xfrm>
              <a:off x="930" y="1842"/>
              <a:ext cx="1851" cy="1769"/>
              <a:chOff x="2254" y="1434"/>
              <a:chExt cx="1851" cy="1769"/>
            </a:xfrm>
          </p:grpSpPr>
          <p:grpSp>
            <p:nvGrpSpPr>
              <p:cNvPr id="35980" name="Group 170"/>
              <p:cNvGrpSpPr>
                <a:grpSpLocks/>
              </p:cNvGrpSpPr>
              <p:nvPr/>
            </p:nvGrpSpPr>
            <p:grpSpPr bwMode="auto">
              <a:xfrm>
                <a:off x="2835" y="1978"/>
                <a:ext cx="671" cy="680"/>
                <a:chOff x="2699" y="1842"/>
                <a:chExt cx="671" cy="680"/>
              </a:xfrm>
            </p:grpSpPr>
            <p:grpSp>
              <p:nvGrpSpPr>
                <p:cNvPr id="36046" name="Group 171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053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54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05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59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60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5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57" name="Oval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58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047" name="Group 180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051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52" name="Text 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048" name="Group 183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049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50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981" name="Group 186"/>
              <p:cNvGrpSpPr>
                <a:grpSpLocks/>
              </p:cNvGrpSpPr>
              <p:nvPr/>
            </p:nvGrpSpPr>
            <p:grpSpPr bwMode="auto">
              <a:xfrm>
                <a:off x="3434" y="1978"/>
                <a:ext cx="671" cy="680"/>
                <a:chOff x="2699" y="1842"/>
                <a:chExt cx="671" cy="680"/>
              </a:xfrm>
            </p:grpSpPr>
            <p:grpSp>
              <p:nvGrpSpPr>
                <p:cNvPr id="36031" name="Group 187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038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39" name="Text Box 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040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44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45" name="Text Box 1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4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42" name="Oval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43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032" name="Group 196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036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37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033" name="Group 199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034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35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982" name="Group 202"/>
              <p:cNvGrpSpPr>
                <a:grpSpLocks/>
              </p:cNvGrpSpPr>
              <p:nvPr/>
            </p:nvGrpSpPr>
            <p:grpSpPr bwMode="auto">
              <a:xfrm>
                <a:off x="2844" y="1434"/>
                <a:ext cx="671" cy="680"/>
                <a:chOff x="2699" y="1842"/>
                <a:chExt cx="671" cy="680"/>
              </a:xfrm>
            </p:grpSpPr>
            <p:grpSp>
              <p:nvGrpSpPr>
                <p:cNvPr id="36016" name="Group 20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6023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24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602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29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30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26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27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28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6017" name="Group 21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6021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22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6018" name="Group 21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6019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020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983" name="Group 218"/>
              <p:cNvGrpSpPr>
                <a:grpSpLocks/>
              </p:cNvGrpSpPr>
              <p:nvPr/>
            </p:nvGrpSpPr>
            <p:grpSpPr bwMode="auto">
              <a:xfrm>
                <a:off x="2254" y="1978"/>
                <a:ext cx="1252" cy="1225"/>
                <a:chOff x="2118" y="1842"/>
                <a:chExt cx="1252" cy="1225"/>
              </a:xfrm>
            </p:grpSpPr>
            <p:grpSp>
              <p:nvGrpSpPr>
                <p:cNvPr id="35984" name="Group 219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6001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6008" name="Oval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09" name="Text 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6010" name="Group 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14" name="Oval 2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15" name="Text Box 2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6011" name="Group 2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6012" name="Oval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13" name="Text Box 2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002" name="Group 229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06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07" name="Text Box 2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6003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6004" name="Oval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05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5985" name="Group 235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5986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5993" name="Oval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94" name="Text Box 2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5995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99" name="Oval 2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000" name="Text Box 2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5996" name="Group 2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97" name="Oval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5998" name="Text Box 2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87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91" name="Oval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92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5988" name="Group 248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89" name="Oval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90" name="Text Box 2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5914" name="Group 251"/>
            <p:cNvGrpSpPr>
              <a:grpSpLocks/>
            </p:cNvGrpSpPr>
            <p:nvPr/>
          </p:nvGrpSpPr>
          <p:grpSpPr bwMode="auto">
            <a:xfrm>
              <a:off x="1528" y="754"/>
              <a:ext cx="1851" cy="1225"/>
              <a:chOff x="621" y="1071"/>
              <a:chExt cx="1851" cy="1225"/>
            </a:xfrm>
          </p:grpSpPr>
          <p:grpSp>
            <p:nvGrpSpPr>
              <p:cNvPr id="35915" name="Group 252"/>
              <p:cNvGrpSpPr>
                <a:grpSpLocks/>
              </p:cNvGrpSpPr>
              <p:nvPr/>
            </p:nvGrpSpPr>
            <p:grpSpPr bwMode="auto">
              <a:xfrm>
                <a:off x="1202" y="1071"/>
                <a:ext cx="671" cy="680"/>
                <a:chOff x="2699" y="1842"/>
                <a:chExt cx="671" cy="680"/>
              </a:xfrm>
            </p:grpSpPr>
            <p:grpSp>
              <p:nvGrpSpPr>
                <p:cNvPr id="35965" name="Group 25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5972" name="Oval 25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73" name="Text Box 2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5974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78" name="Oval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79" name="Text Box 2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5975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76" name="Oval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77" name="Text Box 2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5966" name="Group 26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5970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71" name="Text Box 2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5967" name="Group 26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5968" name="Oval 26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69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916" name="Group 268"/>
              <p:cNvGrpSpPr>
                <a:grpSpLocks/>
              </p:cNvGrpSpPr>
              <p:nvPr/>
            </p:nvGrpSpPr>
            <p:grpSpPr bwMode="auto">
              <a:xfrm>
                <a:off x="1801" y="1071"/>
                <a:ext cx="671" cy="680"/>
                <a:chOff x="2699" y="1842"/>
                <a:chExt cx="671" cy="680"/>
              </a:xfrm>
            </p:grpSpPr>
            <p:grpSp>
              <p:nvGrpSpPr>
                <p:cNvPr id="35950" name="Group 269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35957" name="Oval 27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58" name="Text Box 2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5959" name="Group 27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63" name="Oval 2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64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5960" name="Group 27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61" name="Oval 2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62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5951" name="Group 278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35955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56" name="Text Box 2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5952" name="Group 281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35953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54" name="Text Box 2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917" name="Group 284"/>
              <p:cNvGrpSpPr>
                <a:grpSpLocks/>
              </p:cNvGrpSpPr>
              <p:nvPr/>
            </p:nvGrpSpPr>
            <p:grpSpPr bwMode="auto">
              <a:xfrm>
                <a:off x="621" y="1071"/>
                <a:ext cx="1252" cy="1225"/>
                <a:chOff x="2118" y="1842"/>
                <a:chExt cx="1252" cy="1225"/>
              </a:xfrm>
            </p:grpSpPr>
            <p:grpSp>
              <p:nvGrpSpPr>
                <p:cNvPr id="35918" name="Group 285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5935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5942" name="Oval 2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43" name="Text Box 2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5944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48" name="Oval 2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5949" name="Text Box 29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5945" name="Group 2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46" name="Oval 2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5947" name="Text Box 29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36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40" name="Oval 2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41" name="Text Box 2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5937" name="Group 298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38" name="Oval 2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39" name="Text Box 3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35919" name="Group 301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35920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35927" name="Oval 3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28" name="Text Box 3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35929" name="Group 3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33" name="Oval 3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5934" name="Text Box 30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35930" name="Group 3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35931" name="Oval 3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5932" name="Text Box 3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21" name="Group 311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25" name="Oval 3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26" name="Text Box 3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35922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35923" name="Oval 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924" name="Text Box 3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482" name="Group 317"/>
          <p:cNvGrpSpPr>
            <a:grpSpLocks/>
          </p:cNvGrpSpPr>
          <p:nvPr/>
        </p:nvGrpSpPr>
        <p:grpSpPr bwMode="auto">
          <a:xfrm>
            <a:off x="4932363" y="3284538"/>
            <a:ext cx="3887787" cy="3154362"/>
            <a:chOff x="3107" y="2069"/>
            <a:chExt cx="2449" cy="1987"/>
          </a:xfrm>
        </p:grpSpPr>
        <p:sp>
          <p:nvSpPr>
            <p:cNvPr id="35909" name="Oval 318"/>
            <p:cNvSpPr>
              <a:spLocks noChangeArrowheads="1"/>
            </p:cNvSpPr>
            <p:nvPr/>
          </p:nvSpPr>
          <p:spPr bwMode="auto">
            <a:xfrm>
              <a:off x="3107" y="2069"/>
              <a:ext cx="453" cy="272"/>
            </a:xfrm>
            <a:prstGeom prst="ellipse">
              <a:avLst/>
            </a:prstGeom>
            <a:noFill/>
            <a:ln w="38100" algn="ctr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910" name="Line 319"/>
            <p:cNvSpPr>
              <a:spLocks noChangeShapeType="1"/>
            </p:cNvSpPr>
            <p:nvPr/>
          </p:nvSpPr>
          <p:spPr bwMode="auto">
            <a:xfrm>
              <a:off x="3470" y="2341"/>
              <a:ext cx="998" cy="1043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11" name="Text Box 320"/>
            <p:cNvSpPr txBox="1">
              <a:spLocks noChangeArrowheads="1"/>
            </p:cNvSpPr>
            <p:nvPr/>
          </p:nvSpPr>
          <p:spPr bwMode="auto">
            <a:xfrm>
              <a:off x="3969" y="3339"/>
              <a:ext cx="1587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dirty="0">
                  <a:latin typeface="+mn-lt"/>
                </a:rPr>
                <a:t>Shares electrons with 4 neighbouring atoms </a:t>
              </a:r>
              <a:r>
                <a:rPr lang="en-IE" altLang="en-US" dirty="0">
                  <a:latin typeface="+mn-lt"/>
                  <a:sym typeface="Wingdings" pitchFamily="2" charset="2"/>
                </a:rPr>
                <a:t> 8 electrons in outer shell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9537" name="Text Box 321"/>
          <p:cNvSpPr txBox="1">
            <a:spLocks noChangeArrowheads="1"/>
          </p:cNvSpPr>
          <p:nvPr/>
        </p:nvSpPr>
        <p:spPr bwMode="auto">
          <a:xfrm>
            <a:off x="493713" y="1296070"/>
            <a:ext cx="164782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  <a:buFontTx/>
              <a:buNone/>
            </a:pPr>
            <a:r>
              <a:rPr lang="en-IE" altLang="en-US" dirty="0">
                <a:latin typeface="+mn-lt"/>
              </a:rPr>
              <a:t>At 0K, all electrons are tightly shared with neighbours </a:t>
            </a:r>
            <a:r>
              <a:rPr lang="en-IE" altLang="en-US" dirty="0">
                <a:latin typeface="+mn-lt"/>
                <a:sym typeface="Wingdings" pitchFamily="2" charset="2"/>
              </a:rPr>
              <a:t> no current flow</a:t>
            </a:r>
            <a:endParaRPr lang="en-US" altLang="en-US" dirty="0">
              <a:latin typeface="+mn-lt"/>
            </a:endParaRPr>
          </a:p>
        </p:txBody>
      </p:sp>
      <p:grpSp>
        <p:nvGrpSpPr>
          <p:cNvPr id="14483" name="Group 322"/>
          <p:cNvGrpSpPr>
            <a:grpSpLocks/>
          </p:cNvGrpSpPr>
          <p:nvPr/>
        </p:nvGrpSpPr>
        <p:grpSpPr bwMode="auto">
          <a:xfrm>
            <a:off x="684213" y="5013325"/>
            <a:ext cx="4751387" cy="1598613"/>
            <a:chOff x="613" y="3158"/>
            <a:chExt cx="2993" cy="1007"/>
          </a:xfrm>
        </p:grpSpPr>
        <p:sp>
          <p:nvSpPr>
            <p:cNvPr id="35904" name="Text Box 323"/>
            <p:cNvSpPr txBox="1">
              <a:spLocks noChangeArrowheads="1"/>
            </p:cNvSpPr>
            <p:nvPr/>
          </p:nvSpPr>
          <p:spPr bwMode="auto">
            <a:xfrm>
              <a:off x="613" y="3612"/>
              <a:ext cx="2993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dirty="0">
                  <a:latin typeface="+mn-lt"/>
                </a:rPr>
                <a:t>Adding heat (even to room temperature) allows some bonds to break, and electrons can flow</a:t>
              </a:r>
              <a:endParaRPr lang="en-US" altLang="en-US" dirty="0">
                <a:latin typeface="+mn-lt"/>
              </a:endParaRPr>
            </a:p>
          </p:txBody>
        </p:sp>
        <p:cxnSp>
          <p:nvCxnSpPr>
            <p:cNvPr id="35905" name="AutoShape 324"/>
            <p:cNvCxnSpPr>
              <a:cxnSpLocks noChangeShapeType="1"/>
            </p:cNvCxnSpPr>
            <p:nvPr/>
          </p:nvCxnSpPr>
          <p:spPr bwMode="auto">
            <a:xfrm rot="-5400000">
              <a:off x="2359" y="3271"/>
              <a:ext cx="454" cy="227"/>
            </a:xfrm>
            <a:prstGeom prst="curvedConnector3">
              <a:avLst>
                <a:gd name="adj1" fmla="val 48014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AutoShape 325"/>
            <p:cNvCxnSpPr>
              <a:cxnSpLocks noChangeShapeType="1"/>
            </p:cNvCxnSpPr>
            <p:nvPr/>
          </p:nvCxnSpPr>
          <p:spPr bwMode="auto">
            <a:xfrm rot="-5400000">
              <a:off x="2495" y="3271"/>
              <a:ext cx="454" cy="227"/>
            </a:xfrm>
            <a:prstGeom prst="curvedConnector3">
              <a:avLst>
                <a:gd name="adj1" fmla="val 48014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326"/>
            <p:cNvCxnSpPr>
              <a:cxnSpLocks noChangeShapeType="1"/>
            </p:cNvCxnSpPr>
            <p:nvPr/>
          </p:nvCxnSpPr>
          <p:spPr bwMode="auto">
            <a:xfrm rot="-5400000">
              <a:off x="2631" y="3271"/>
              <a:ext cx="454" cy="227"/>
            </a:xfrm>
            <a:prstGeom prst="curvedConnector3">
              <a:avLst>
                <a:gd name="adj1" fmla="val 48014"/>
              </a:avLst>
            </a:prstGeom>
            <a:noFill/>
            <a:ln w="38100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327"/>
            <p:cNvCxnSpPr>
              <a:cxnSpLocks noChangeShapeType="1"/>
            </p:cNvCxnSpPr>
            <p:nvPr/>
          </p:nvCxnSpPr>
          <p:spPr bwMode="auto">
            <a:xfrm rot="-5400000">
              <a:off x="2767" y="3271"/>
              <a:ext cx="454" cy="227"/>
            </a:xfrm>
            <a:prstGeom prst="curvedConnector3">
              <a:avLst>
                <a:gd name="adj1" fmla="val 48014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84" name="Group 328"/>
          <p:cNvGrpSpPr>
            <a:grpSpLocks/>
          </p:cNvGrpSpPr>
          <p:nvPr/>
        </p:nvGrpSpPr>
        <p:grpSpPr bwMode="auto">
          <a:xfrm>
            <a:off x="6011863" y="2757488"/>
            <a:ext cx="344487" cy="455612"/>
            <a:chOff x="2708" y="527"/>
            <a:chExt cx="217" cy="287"/>
          </a:xfrm>
        </p:grpSpPr>
        <p:sp>
          <p:nvSpPr>
            <p:cNvPr id="35902" name="Oval 329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903" name="Text Box 330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85" name="Group 331"/>
          <p:cNvGrpSpPr>
            <a:grpSpLocks/>
          </p:cNvGrpSpPr>
          <p:nvPr/>
        </p:nvGrpSpPr>
        <p:grpSpPr bwMode="auto">
          <a:xfrm>
            <a:off x="4284663" y="3789363"/>
            <a:ext cx="1063625" cy="1079500"/>
            <a:chOff x="4387" y="2387"/>
            <a:chExt cx="670" cy="680"/>
          </a:xfrm>
        </p:grpSpPr>
        <p:grpSp>
          <p:nvGrpSpPr>
            <p:cNvPr id="35887" name="Group 332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35890" name="Group 333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35894" name="Oval 334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5895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35896" name="Group 336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35900" name="Oval 33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901" name="Text Box 3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5897" name="Group 339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35898" name="Oval 34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899" name="Text Box 3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891" name="Group 342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35892" name="Oval 34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5893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35888" name="Oval 345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889" name="Text Box 346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507" name="Group 347"/>
          <p:cNvGrpSpPr>
            <a:grpSpLocks/>
          </p:cNvGrpSpPr>
          <p:nvPr/>
        </p:nvGrpSpPr>
        <p:grpSpPr bwMode="auto">
          <a:xfrm>
            <a:off x="6156325" y="2060575"/>
            <a:ext cx="1063625" cy="1079500"/>
            <a:chOff x="4387" y="2387"/>
            <a:chExt cx="670" cy="680"/>
          </a:xfrm>
        </p:grpSpPr>
        <p:grpSp>
          <p:nvGrpSpPr>
            <p:cNvPr id="35872" name="Group 348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35875" name="Group 349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35879" name="Oval 350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5880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35881" name="Group 352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35885" name="Oval 35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886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5882" name="Group 355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35883" name="Oval 35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5884" name="Text Box 3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35876" name="Group 358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35877" name="Oval 35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Calibri" pitchFamily="34" charset="0"/>
                  </a:endParaRPr>
                </a:p>
              </p:txBody>
            </p:sp>
            <p:sp>
              <p:nvSpPr>
                <p:cNvPr id="35878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35873" name="Oval 361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874" name="Text Box 362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523" name="Group 363"/>
          <p:cNvGrpSpPr>
            <a:grpSpLocks/>
          </p:cNvGrpSpPr>
          <p:nvPr/>
        </p:nvGrpSpPr>
        <p:grpSpPr bwMode="auto">
          <a:xfrm>
            <a:off x="4140200" y="3644900"/>
            <a:ext cx="344488" cy="455613"/>
            <a:chOff x="2708" y="527"/>
            <a:chExt cx="217" cy="287"/>
          </a:xfrm>
        </p:grpSpPr>
        <p:sp>
          <p:nvSpPr>
            <p:cNvPr id="35870" name="Oval 364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871" name="Text Box 365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528" name="Group 366"/>
          <p:cNvGrpSpPr>
            <a:grpSpLocks/>
          </p:cNvGrpSpPr>
          <p:nvPr/>
        </p:nvGrpSpPr>
        <p:grpSpPr bwMode="auto">
          <a:xfrm>
            <a:off x="4067175" y="836613"/>
            <a:ext cx="4321175" cy="3313112"/>
            <a:chOff x="2562" y="527"/>
            <a:chExt cx="2722" cy="2087"/>
          </a:xfrm>
        </p:grpSpPr>
        <p:sp>
          <p:nvSpPr>
            <p:cNvPr id="35867" name="Oval 367"/>
            <p:cNvSpPr>
              <a:spLocks noChangeArrowheads="1"/>
            </p:cNvSpPr>
            <p:nvPr/>
          </p:nvSpPr>
          <p:spPr bwMode="auto">
            <a:xfrm>
              <a:off x="2562" y="2341"/>
              <a:ext cx="318" cy="273"/>
            </a:xfrm>
            <a:prstGeom prst="ellipse">
              <a:avLst/>
            </a:prstGeom>
            <a:noFill/>
            <a:ln w="38100" algn="ctr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35868" name="Line 368"/>
            <p:cNvSpPr>
              <a:spLocks noChangeShapeType="1"/>
            </p:cNvSpPr>
            <p:nvPr/>
          </p:nvSpPr>
          <p:spPr bwMode="auto">
            <a:xfrm flipV="1">
              <a:off x="2789" y="663"/>
              <a:ext cx="998" cy="167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9" name="Text Box 369"/>
            <p:cNvSpPr txBox="1">
              <a:spLocks noChangeArrowheads="1"/>
            </p:cNvSpPr>
            <p:nvPr/>
          </p:nvSpPr>
          <p:spPr bwMode="auto">
            <a:xfrm>
              <a:off x="3742" y="527"/>
              <a:ext cx="154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latin typeface="Comic Sans MS" pitchFamily="66" charset="0"/>
                </a:rPr>
                <a:t>Free electron</a:t>
              </a:r>
              <a:endParaRPr lang="en-US" altLang="en-US">
                <a:latin typeface="Comic Sans MS" pitchFamily="66" charset="0"/>
              </a:endParaRPr>
            </a:p>
          </p:txBody>
        </p:sp>
      </p:grpSp>
      <p:grpSp>
        <p:nvGrpSpPr>
          <p:cNvPr id="14529" name="Group 370"/>
          <p:cNvGrpSpPr>
            <a:grpSpLocks/>
          </p:cNvGrpSpPr>
          <p:nvPr/>
        </p:nvGrpSpPr>
        <p:grpSpPr bwMode="auto">
          <a:xfrm>
            <a:off x="4284663" y="1412875"/>
            <a:ext cx="4679950" cy="3240088"/>
            <a:chOff x="2699" y="890"/>
            <a:chExt cx="2948" cy="2041"/>
          </a:xfrm>
        </p:grpSpPr>
        <p:grpSp>
          <p:nvGrpSpPr>
            <p:cNvPr id="35857" name="Group 371"/>
            <p:cNvGrpSpPr>
              <a:grpSpLocks/>
            </p:cNvGrpSpPr>
            <p:nvPr/>
          </p:nvGrpSpPr>
          <p:grpSpPr bwMode="auto">
            <a:xfrm>
              <a:off x="3833" y="890"/>
              <a:ext cx="1814" cy="1377"/>
              <a:chOff x="3833" y="890"/>
              <a:chExt cx="1814" cy="1377"/>
            </a:xfrm>
          </p:grpSpPr>
          <p:sp>
            <p:nvSpPr>
              <p:cNvPr id="35864" name="Oval 372"/>
              <p:cNvSpPr>
                <a:spLocks noChangeArrowheads="1"/>
              </p:cNvSpPr>
              <p:nvPr/>
            </p:nvSpPr>
            <p:spPr bwMode="auto">
              <a:xfrm>
                <a:off x="3833" y="1480"/>
                <a:ext cx="317" cy="362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5865" name="Line 373"/>
              <p:cNvSpPr>
                <a:spLocks noChangeShapeType="1"/>
              </p:cNvSpPr>
              <p:nvPr/>
            </p:nvSpPr>
            <p:spPr bwMode="auto">
              <a:xfrm flipV="1">
                <a:off x="4150" y="1026"/>
                <a:ext cx="544" cy="544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66" name="Text Box 374"/>
              <p:cNvSpPr txBox="1">
                <a:spLocks noChangeArrowheads="1"/>
              </p:cNvSpPr>
              <p:nvPr/>
            </p:nvSpPr>
            <p:spPr bwMode="auto">
              <a:xfrm>
                <a:off x="4694" y="890"/>
                <a:ext cx="953" cy="1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dirty="0">
                    <a:latin typeface="+mn-lt"/>
                  </a:rPr>
                  <a:t>Vacancy left by electron. Overall charge on silicon is zero </a:t>
                </a:r>
                <a:r>
                  <a:rPr lang="en-IE" altLang="en-US" dirty="0">
                    <a:latin typeface="+mn-lt"/>
                    <a:sym typeface="Wingdings" pitchFamily="2" charset="2"/>
                  </a:rPr>
                  <a:t> this “hole” must be positive</a:t>
                </a:r>
                <a:endParaRPr lang="en-US" altLang="en-US" dirty="0">
                  <a:latin typeface="+mn-lt"/>
                </a:endParaRPr>
              </a:p>
            </p:txBody>
          </p:sp>
        </p:grpSp>
        <p:grpSp>
          <p:nvGrpSpPr>
            <p:cNvPr id="35858" name="Group 375"/>
            <p:cNvGrpSpPr>
              <a:grpSpLocks/>
            </p:cNvGrpSpPr>
            <p:nvPr/>
          </p:nvGrpSpPr>
          <p:grpSpPr bwMode="auto">
            <a:xfrm>
              <a:off x="2699" y="2644"/>
              <a:ext cx="181" cy="287"/>
              <a:chOff x="2699" y="2644"/>
              <a:chExt cx="181" cy="287"/>
            </a:xfrm>
          </p:grpSpPr>
          <p:sp>
            <p:nvSpPr>
              <p:cNvPr id="35862" name="Oval 376"/>
              <p:cNvSpPr>
                <a:spLocks noChangeArrowheads="1"/>
              </p:cNvSpPr>
              <p:nvPr/>
            </p:nvSpPr>
            <p:spPr bwMode="auto">
              <a:xfrm>
                <a:off x="2744" y="2704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5863" name="Text Box 377"/>
              <p:cNvSpPr txBox="1">
                <a:spLocks noChangeArrowheads="1"/>
              </p:cNvSpPr>
              <p:nvPr/>
            </p:nvSpPr>
            <p:spPr bwMode="auto">
              <a:xfrm>
                <a:off x="2699" y="2644"/>
                <a:ext cx="14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5859" name="Group 378"/>
            <p:cNvGrpSpPr>
              <a:grpSpLocks/>
            </p:cNvGrpSpPr>
            <p:nvPr/>
          </p:nvGrpSpPr>
          <p:grpSpPr bwMode="auto">
            <a:xfrm>
              <a:off x="3878" y="1555"/>
              <a:ext cx="181" cy="287"/>
              <a:chOff x="2699" y="2644"/>
              <a:chExt cx="181" cy="287"/>
            </a:xfrm>
          </p:grpSpPr>
          <p:sp>
            <p:nvSpPr>
              <p:cNvPr id="35860" name="Oval 379"/>
              <p:cNvSpPr>
                <a:spLocks noChangeArrowheads="1"/>
              </p:cNvSpPr>
              <p:nvPr/>
            </p:nvSpPr>
            <p:spPr bwMode="auto">
              <a:xfrm>
                <a:off x="2744" y="2704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35861" name="Text Box 380"/>
              <p:cNvSpPr txBox="1">
                <a:spLocks noChangeArrowheads="1"/>
              </p:cNvSpPr>
              <p:nvPr/>
            </p:nvSpPr>
            <p:spPr bwMode="auto">
              <a:xfrm>
                <a:off x="2699" y="2644"/>
                <a:ext cx="14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2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06289 L 1.38889E-6 2.65896E-6 " pathEditMode="relative" ptsTypes="AA">
                                      <p:cBhvr>
                                        <p:cTn id="40" dur="2000" fill="hold"/>
                                        <p:tgtEl>
                                          <p:spTgt spid="14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5248 L -8.61111E-6 2.89017E-7 " pathEditMode="relative" ptsTypes="AA">
                                      <p:cBhvr>
                                        <p:cTn id="46" dur="2000" fill="hold"/>
                                        <p:tgtEl>
                                          <p:spTgt spid="14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62"/>
          <p:cNvGrpSpPr>
            <a:grpSpLocks/>
          </p:cNvGrpSpPr>
          <p:nvPr/>
        </p:nvGrpSpPr>
        <p:grpSpPr bwMode="auto">
          <a:xfrm>
            <a:off x="1476375" y="2635250"/>
            <a:ext cx="2938463" cy="2808288"/>
            <a:chOff x="2254" y="1434"/>
            <a:chExt cx="1851" cy="1769"/>
          </a:xfrm>
        </p:grpSpPr>
        <p:grpSp>
          <p:nvGrpSpPr>
            <p:cNvPr id="47462" name="Group 163"/>
            <p:cNvGrpSpPr>
              <a:grpSpLocks/>
            </p:cNvGrpSpPr>
            <p:nvPr/>
          </p:nvGrpSpPr>
          <p:grpSpPr bwMode="auto">
            <a:xfrm>
              <a:off x="2835" y="1978"/>
              <a:ext cx="671" cy="680"/>
              <a:chOff x="2699" y="1842"/>
              <a:chExt cx="671" cy="680"/>
            </a:xfrm>
          </p:grpSpPr>
          <p:grpSp>
            <p:nvGrpSpPr>
              <p:cNvPr id="47528" name="Group 164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535" name="Oval 165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36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537" name="Group 167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541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42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538" name="Group 170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539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40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529" name="Group 173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533" name="Oval 17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34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530" name="Group 176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531" name="Oval 17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3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463" name="Group 179"/>
            <p:cNvGrpSpPr>
              <a:grpSpLocks/>
            </p:cNvGrpSpPr>
            <p:nvPr/>
          </p:nvGrpSpPr>
          <p:grpSpPr bwMode="auto">
            <a:xfrm>
              <a:off x="3434" y="1978"/>
              <a:ext cx="671" cy="680"/>
              <a:chOff x="2699" y="1842"/>
              <a:chExt cx="671" cy="680"/>
            </a:xfrm>
          </p:grpSpPr>
          <p:grpSp>
            <p:nvGrpSpPr>
              <p:cNvPr id="47513" name="Group 180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520" name="Oval 181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21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522" name="Group 183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526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27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523" name="Group 186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524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25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514" name="Group 189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518" name="Oval 19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1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515" name="Group 192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516" name="Oval 19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17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464" name="Group 195"/>
            <p:cNvGrpSpPr>
              <a:grpSpLocks/>
            </p:cNvGrpSpPr>
            <p:nvPr/>
          </p:nvGrpSpPr>
          <p:grpSpPr bwMode="auto">
            <a:xfrm>
              <a:off x="2844" y="1434"/>
              <a:ext cx="671" cy="680"/>
              <a:chOff x="2699" y="1842"/>
              <a:chExt cx="671" cy="680"/>
            </a:xfrm>
          </p:grpSpPr>
          <p:grpSp>
            <p:nvGrpSpPr>
              <p:cNvPr id="47498" name="Group 196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505" name="Oval 197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0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507" name="Group 199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511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12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508" name="Group 202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509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510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499" name="Group 205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503" name="Oval 20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500" name="Group 208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501" name="Oval 20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50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465" name="Group 211"/>
            <p:cNvGrpSpPr>
              <a:grpSpLocks/>
            </p:cNvGrpSpPr>
            <p:nvPr/>
          </p:nvGrpSpPr>
          <p:grpSpPr bwMode="auto">
            <a:xfrm>
              <a:off x="2254" y="1978"/>
              <a:ext cx="1252" cy="1225"/>
              <a:chOff x="2118" y="1842"/>
              <a:chExt cx="1252" cy="1225"/>
            </a:xfrm>
          </p:grpSpPr>
          <p:grpSp>
            <p:nvGrpSpPr>
              <p:cNvPr id="47466" name="Group 212"/>
              <p:cNvGrpSpPr>
                <a:grpSpLocks/>
              </p:cNvGrpSpPr>
              <p:nvPr/>
            </p:nvGrpSpPr>
            <p:grpSpPr bwMode="auto">
              <a:xfrm>
                <a:off x="2699" y="2387"/>
                <a:ext cx="671" cy="680"/>
                <a:chOff x="2699" y="1842"/>
                <a:chExt cx="671" cy="680"/>
              </a:xfrm>
            </p:grpSpPr>
            <p:grpSp>
              <p:nvGrpSpPr>
                <p:cNvPr id="47483" name="Group 21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490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91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49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96" name="Oval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97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93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94" name="Oval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95" name="Text Box 2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484" name="Group 22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488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89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485" name="Group 22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486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87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467" name="Group 228"/>
              <p:cNvGrpSpPr>
                <a:grpSpLocks/>
              </p:cNvGrpSpPr>
              <p:nvPr/>
            </p:nvGrpSpPr>
            <p:grpSpPr bwMode="auto">
              <a:xfrm>
                <a:off x="2118" y="1842"/>
                <a:ext cx="671" cy="680"/>
                <a:chOff x="2699" y="1842"/>
                <a:chExt cx="671" cy="680"/>
              </a:xfrm>
            </p:grpSpPr>
            <p:grpSp>
              <p:nvGrpSpPr>
                <p:cNvPr id="47468" name="Group 229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475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76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477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81" name="Oval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82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78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79" name="Oval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80" name="Text Box 2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469" name="Group 238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473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74" name="Text 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470" name="Group 241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471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72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</p:grpSp>
      </p:grpSp>
      <p:grpSp>
        <p:nvGrpSpPr>
          <p:cNvPr id="47107" name="Group 351"/>
          <p:cNvGrpSpPr>
            <a:grpSpLocks/>
          </p:cNvGrpSpPr>
          <p:nvPr/>
        </p:nvGrpSpPr>
        <p:grpSpPr bwMode="auto">
          <a:xfrm>
            <a:off x="2124075" y="908050"/>
            <a:ext cx="3240088" cy="4465638"/>
            <a:chOff x="1338" y="572"/>
            <a:chExt cx="2041" cy="2813"/>
          </a:xfrm>
        </p:grpSpPr>
        <p:grpSp>
          <p:nvGrpSpPr>
            <p:cNvPr id="47395" name="Group 352"/>
            <p:cNvGrpSpPr>
              <a:grpSpLocks/>
            </p:cNvGrpSpPr>
            <p:nvPr/>
          </p:nvGrpSpPr>
          <p:grpSpPr bwMode="auto">
            <a:xfrm>
              <a:off x="1528" y="572"/>
              <a:ext cx="1851" cy="1225"/>
              <a:chOff x="621" y="1071"/>
              <a:chExt cx="1851" cy="1225"/>
            </a:xfrm>
          </p:grpSpPr>
          <p:grpSp>
            <p:nvGrpSpPr>
              <p:cNvPr id="47397" name="Group 353"/>
              <p:cNvGrpSpPr>
                <a:grpSpLocks/>
              </p:cNvGrpSpPr>
              <p:nvPr/>
            </p:nvGrpSpPr>
            <p:grpSpPr bwMode="auto">
              <a:xfrm>
                <a:off x="1202" y="1071"/>
                <a:ext cx="671" cy="680"/>
                <a:chOff x="2699" y="1842"/>
                <a:chExt cx="671" cy="680"/>
              </a:xfrm>
            </p:grpSpPr>
            <p:grpSp>
              <p:nvGrpSpPr>
                <p:cNvPr id="47447" name="Group 354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454" name="Oval 355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55" name="Text Box 3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456" name="Group 357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60" name="Oval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61" name="Text Box 3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57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58" name="Oval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59" name="Text Box 3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448" name="Group 363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452" name="Oval 36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53" name="Text Box 3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449" name="Group 366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450" name="Oval 36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51" name="Text Box 3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398" name="Group 369"/>
              <p:cNvGrpSpPr>
                <a:grpSpLocks/>
              </p:cNvGrpSpPr>
              <p:nvPr/>
            </p:nvGrpSpPr>
            <p:grpSpPr bwMode="auto">
              <a:xfrm>
                <a:off x="1801" y="1071"/>
                <a:ext cx="671" cy="680"/>
                <a:chOff x="2699" y="1842"/>
                <a:chExt cx="671" cy="680"/>
              </a:xfrm>
            </p:grpSpPr>
            <p:grpSp>
              <p:nvGrpSpPr>
                <p:cNvPr id="47432" name="Group 370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439" name="Oval 371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40" name="Text Box 3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441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45" name="Oval 3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46" name="Text Box 3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42" name="Group 376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43" name="Oval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44" name="Text Box 3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433" name="Group 379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437" name="Oval 38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38" name="Text Box 3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434" name="Group 382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435" name="Oval 38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436" name="Text Box 3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399" name="Group 385"/>
              <p:cNvGrpSpPr>
                <a:grpSpLocks/>
              </p:cNvGrpSpPr>
              <p:nvPr/>
            </p:nvGrpSpPr>
            <p:grpSpPr bwMode="auto">
              <a:xfrm>
                <a:off x="621" y="1071"/>
                <a:ext cx="1252" cy="1225"/>
                <a:chOff x="2118" y="1842"/>
                <a:chExt cx="1252" cy="1225"/>
              </a:xfrm>
            </p:grpSpPr>
            <p:grpSp>
              <p:nvGrpSpPr>
                <p:cNvPr id="47400" name="Group 386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47417" name="Group 387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47424" name="Oval 3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25" name="Text Box 3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47426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430" name="Oval 3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431" name="Text Box 39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47427" name="Group 3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428" name="Oval 3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429" name="Text Box 3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7418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22" name="Oval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23" name="Text Box 3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19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20" name="Oval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21" name="Text Box 4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401" name="Group 402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47402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47409" name="Oval 4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10" name="Text Box 4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47411" name="Group 4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415" name="Oval 4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416" name="Text Box 40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47412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413" name="Oval 4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414" name="Text Box 4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7403" name="Group 412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07" name="Oval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08" name="Text Box 4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404" name="Group 415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405" name="Oval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406" name="Text Box 4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47396" name="Rectangle 418"/>
            <p:cNvSpPr>
              <a:spLocks noChangeArrowheads="1"/>
            </p:cNvSpPr>
            <p:nvPr/>
          </p:nvSpPr>
          <p:spPr bwMode="auto">
            <a:xfrm>
              <a:off x="1338" y="2840"/>
              <a:ext cx="952" cy="54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2707" name="Text Box 419"/>
          <p:cNvSpPr txBox="1">
            <a:spLocks noChangeArrowheads="1"/>
          </p:cNvSpPr>
          <p:nvPr/>
        </p:nvSpPr>
        <p:spPr bwMode="auto">
          <a:xfrm>
            <a:off x="509588" y="4681538"/>
            <a:ext cx="8178800" cy="16927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9999FF"/>
              </a:buClr>
            </a:pPr>
            <a:r>
              <a:rPr lang="en-IE" altLang="en-US" sz="1600" dirty="0">
                <a:latin typeface="+mj-lt"/>
              </a:rPr>
              <a:t>Inject Arsenic or phosphorous into the crystal with an implant step.</a:t>
            </a:r>
          </a:p>
          <a:p>
            <a:pPr>
              <a:spcBef>
                <a:spcPct val="50000"/>
              </a:spcBef>
              <a:buClr>
                <a:srgbClr val="9999FF"/>
              </a:buClr>
            </a:pPr>
            <a:r>
              <a:rPr lang="en-IE" altLang="en-US" sz="1600" dirty="0">
                <a:latin typeface="+mj-lt"/>
              </a:rPr>
              <a:t>Arsenic is Group5 element with 5 electrons in its outer shell, (one more than silicon).</a:t>
            </a:r>
            <a:endParaRPr lang="en-IE" altLang="en-US" sz="1600" dirty="0">
              <a:latin typeface="+mj-lt"/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9999FF"/>
              </a:buClr>
            </a:pPr>
            <a:r>
              <a:rPr lang="en-IE" altLang="en-US" sz="1600" dirty="0">
                <a:latin typeface="+mj-lt"/>
                <a:sym typeface="Wingdings" pitchFamily="2" charset="2"/>
              </a:rPr>
              <a:t>This introduces extra electrons into the lattice which can be released through the application of heat and so produces and electron current</a:t>
            </a:r>
          </a:p>
          <a:p>
            <a:pPr>
              <a:spcBef>
                <a:spcPct val="50000"/>
              </a:spcBef>
              <a:buClr>
                <a:srgbClr val="9999FF"/>
              </a:buClr>
            </a:pPr>
            <a:r>
              <a:rPr lang="en-IE" altLang="en-US" sz="1600" dirty="0">
                <a:latin typeface="+mj-lt"/>
                <a:sym typeface="Wingdings" pitchFamily="2" charset="2"/>
              </a:rPr>
              <a:t>The result here is an N-type semiconductor (n for negative current carrier)</a:t>
            </a:r>
            <a:endParaRPr lang="en-US" altLang="en-US" sz="1600" dirty="0">
              <a:latin typeface="+mj-lt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86409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Extrinsic Semiconductor: Donor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F11A8-523B-4009-BE01-4543E7A530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Rama Komaragiri, Bennett University</a:t>
            </a:r>
            <a:endParaRPr lang="en-US" dirty="0"/>
          </a:p>
        </p:txBody>
      </p:sp>
      <p:grpSp>
        <p:nvGrpSpPr>
          <p:cNvPr id="47110" name="Group 3"/>
          <p:cNvGrpSpPr>
            <a:grpSpLocks/>
          </p:cNvGrpSpPr>
          <p:nvPr/>
        </p:nvGrpSpPr>
        <p:grpSpPr bwMode="auto">
          <a:xfrm>
            <a:off x="4486275" y="2921000"/>
            <a:ext cx="863600" cy="793750"/>
            <a:chOff x="3651" y="1887"/>
            <a:chExt cx="544" cy="500"/>
          </a:xfrm>
        </p:grpSpPr>
        <p:sp>
          <p:nvSpPr>
            <p:cNvPr id="47387" name="Oval 4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88" name="Text Box 5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47389" name="Group 6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47393" name="Oval 7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94" name="Text Box 8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7390" name="Group 9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47391" name="Oval 10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92" name="Text Box 11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4284663" y="2995613"/>
            <a:ext cx="344487" cy="455612"/>
            <a:chOff x="2708" y="527"/>
            <a:chExt cx="217" cy="287"/>
          </a:xfrm>
        </p:grpSpPr>
        <p:sp>
          <p:nvSpPr>
            <p:cNvPr id="47385" name="Oval 1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86" name="Text Box 1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2" name="Group 15"/>
          <p:cNvGrpSpPr>
            <a:grpSpLocks/>
          </p:cNvGrpSpPr>
          <p:nvPr/>
        </p:nvGrpSpPr>
        <p:grpSpPr bwMode="auto">
          <a:xfrm>
            <a:off x="4629150" y="2635250"/>
            <a:ext cx="344488" cy="455613"/>
            <a:chOff x="2708" y="527"/>
            <a:chExt cx="217" cy="287"/>
          </a:xfrm>
        </p:grpSpPr>
        <p:sp>
          <p:nvSpPr>
            <p:cNvPr id="47383" name="Oval 1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84" name="Text Box 1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3" name="Group 18"/>
          <p:cNvGrpSpPr>
            <a:grpSpLocks/>
          </p:cNvGrpSpPr>
          <p:nvPr/>
        </p:nvGrpSpPr>
        <p:grpSpPr bwMode="auto">
          <a:xfrm>
            <a:off x="5437188" y="2921000"/>
            <a:ext cx="863600" cy="793750"/>
            <a:chOff x="3651" y="1887"/>
            <a:chExt cx="544" cy="500"/>
          </a:xfrm>
        </p:grpSpPr>
        <p:sp>
          <p:nvSpPr>
            <p:cNvPr id="47375" name="Oval 19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76" name="Text Box 20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47377" name="Group 21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47381" name="Oval 22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82" name="Text Box 23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7378" name="Group 24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47379" name="Oval 25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80" name="Text Box 26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47114" name="Group 27"/>
          <p:cNvGrpSpPr>
            <a:grpSpLocks/>
          </p:cNvGrpSpPr>
          <p:nvPr/>
        </p:nvGrpSpPr>
        <p:grpSpPr bwMode="auto">
          <a:xfrm>
            <a:off x="5235575" y="2995613"/>
            <a:ext cx="344488" cy="455612"/>
            <a:chOff x="2708" y="527"/>
            <a:chExt cx="217" cy="287"/>
          </a:xfrm>
        </p:grpSpPr>
        <p:sp>
          <p:nvSpPr>
            <p:cNvPr id="47373" name="Oval 28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74" name="Text Box 29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5" name="Group 30"/>
          <p:cNvGrpSpPr>
            <a:grpSpLocks/>
          </p:cNvGrpSpPr>
          <p:nvPr/>
        </p:nvGrpSpPr>
        <p:grpSpPr bwMode="auto">
          <a:xfrm>
            <a:off x="5580063" y="2635250"/>
            <a:ext cx="344487" cy="455613"/>
            <a:chOff x="2708" y="527"/>
            <a:chExt cx="217" cy="287"/>
          </a:xfrm>
        </p:grpSpPr>
        <p:sp>
          <p:nvSpPr>
            <p:cNvPr id="47371" name="Oval 31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72" name="Text Box 32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6" name="Group 33"/>
          <p:cNvGrpSpPr>
            <a:grpSpLocks/>
          </p:cNvGrpSpPr>
          <p:nvPr/>
        </p:nvGrpSpPr>
        <p:grpSpPr bwMode="auto">
          <a:xfrm>
            <a:off x="4500563" y="2057400"/>
            <a:ext cx="863600" cy="793750"/>
            <a:chOff x="3651" y="1887"/>
            <a:chExt cx="544" cy="500"/>
          </a:xfrm>
        </p:grpSpPr>
        <p:sp>
          <p:nvSpPr>
            <p:cNvPr id="47363" name="Oval 34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64" name="Text Box 35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47365" name="Group 36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47369" name="Oval 37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70" name="Text Box 38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7366" name="Group 39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47367" name="Oval 40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68" name="Text Box 41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47117" name="Group 42"/>
          <p:cNvGrpSpPr>
            <a:grpSpLocks/>
          </p:cNvGrpSpPr>
          <p:nvPr/>
        </p:nvGrpSpPr>
        <p:grpSpPr bwMode="auto">
          <a:xfrm>
            <a:off x="4298950" y="2132013"/>
            <a:ext cx="344488" cy="455612"/>
            <a:chOff x="2708" y="527"/>
            <a:chExt cx="217" cy="287"/>
          </a:xfrm>
        </p:grpSpPr>
        <p:sp>
          <p:nvSpPr>
            <p:cNvPr id="47361" name="Oval 4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62" name="Text Box 4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8" name="Group 45"/>
          <p:cNvGrpSpPr>
            <a:grpSpLocks/>
          </p:cNvGrpSpPr>
          <p:nvPr/>
        </p:nvGrpSpPr>
        <p:grpSpPr bwMode="auto">
          <a:xfrm>
            <a:off x="4643438" y="1771650"/>
            <a:ext cx="344487" cy="455613"/>
            <a:chOff x="2708" y="527"/>
            <a:chExt cx="217" cy="287"/>
          </a:xfrm>
        </p:grpSpPr>
        <p:sp>
          <p:nvSpPr>
            <p:cNvPr id="47359" name="Oval 4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360" name="Text Box 4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19" name="Group 48"/>
          <p:cNvGrpSpPr>
            <a:grpSpLocks/>
          </p:cNvGrpSpPr>
          <p:nvPr/>
        </p:nvGrpSpPr>
        <p:grpSpPr bwMode="auto">
          <a:xfrm>
            <a:off x="4284663" y="3500438"/>
            <a:ext cx="1065212" cy="1079500"/>
            <a:chOff x="2699" y="1842"/>
            <a:chExt cx="671" cy="680"/>
          </a:xfrm>
        </p:grpSpPr>
        <p:grpSp>
          <p:nvGrpSpPr>
            <p:cNvPr id="47344" name="Group 49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47351" name="Oval 50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52" name="Text Box 51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47353" name="Group 52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47357" name="Oval 5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5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354" name="Group 55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47355" name="Oval 5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5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345" name="Group 58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47349" name="Oval 59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50" name="Text Box 60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7346" name="Group 61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47347" name="Oval 62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48" name="Text Box 63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47120" name="Group 64"/>
          <p:cNvGrpSpPr>
            <a:grpSpLocks/>
          </p:cNvGrpSpPr>
          <p:nvPr/>
        </p:nvGrpSpPr>
        <p:grpSpPr bwMode="auto">
          <a:xfrm>
            <a:off x="3362325" y="2635250"/>
            <a:ext cx="1065213" cy="1079500"/>
            <a:chOff x="2699" y="1842"/>
            <a:chExt cx="671" cy="680"/>
          </a:xfrm>
        </p:grpSpPr>
        <p:grpSp>
          <p:nvGrpSpPr>
            <p:cNvPr id="47329" name="Group 65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47336" name="Oval 66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37" name="Text Box 67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47338" name="Group 68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47342" name="Oval 6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4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339" name="Group 71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47340" name="Oval 7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330" name="Group 74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47334" name="Oval 75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35" name="Text Box 76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7331" name="Group 77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47332" name="Oval 78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47333" name="Text Box 79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47121" name="Group 80"/>
          <p:cNvGrpSpPr>
            <a:grpSpLocks/>
          </p:cNvGrpSpPr>
          <p:nvPr/>
        </p:nvGrpSpPr>
        <p:grpSpPr bwMode="auto">
          <a:xfrm>
            <a:off x="5219700" y="908050"/>
            <a:ext cx="2938463" cy="2808288"/>
            <a:chOff x="2254" y="1434"/>
            <a:chExt cx="1851" cy="1769"/>
          </a:xfrm>
        </p:grpSpPr>
        <p:grpSp>
          <p:nvGrpSpPr>
            <p:cNvPr id="47248" name="Group 81"/>
            <p:cNvGrpSpPr>
              <a:grpSpLocks/>
            </p:cNvGrpSpPr>
            <p:nvPr/>
          </p:nvGrpSpPr>
          <p:grpSpPr bwMode="auto">
            <a:xfrm>
              <a:off x="2835" y="1978"/>
              <a:ext cx="671" cy="680"/>
              <a:chOff x="2699" y="1842"/>
              <a:chExt cx="671" cy="680"/>
            </a:xfrm>
          </p:grpSpPr>
          <p:grpSp>
            <p:nvGrpSpPr>
              <p:cNvPr id="47314" name="Group 82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321" name="Oval 83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2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323" name="Group 85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32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32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324" name="Group 88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32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32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315" name="Group 91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319" name="Oval 9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2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316" name="Group 94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317" name="Oval 9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1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249" name="Group 97"/>
            <p:cNvGrpSpPr>
              <a:grpSpLocks/>
            </p:cNvGrpSpPr>
            <p:nvPr/>
          </p:nvGrpSpPr>
          <p:grpSpPr bwMode="auto">
            <a:xfrm>
              <a:off x="3434" y="1978"/>
              <a:ext cx="671" cy="680"/>
              <a:chOff x="2699" y="1842"/>
              <a:chExt cx="671" cy="680"/>
            </a:xfrm>
          </p:grpSpPr>
          <p:grpSp>
            <p:nvGrpSpPr>
              <p:cNvPr id="47299" name="Group 98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306" name="Oval 99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0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308" name="Group 101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312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313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309" name="Group 104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31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311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300" name="Group 107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304" name="Oval 108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0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301" name="Group 110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302" name="Oval 111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30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250" name="Group 113"/>
            <p:cNvGrpSpPr>
              <a:grpSpLocks/>
            </p:cNvGrpSpPr>
            <p:nvPr/>
          </p:nvGrpSpPr>
          <p:grpSpPr bwMode="auto">
            <a:xfrm>
              <a:off x="2844" y="1434"/>
              <a:ext cx="671" cy="680"/>
              <a:chOff x="2699" y="1842"/>
              <a:chExt cx="671" cy="680"/>
            </a:xfrm>
          </p:grpSpPr>
          <p:grpSp>
            <p:nvGrpSpPr>
              <p:cNvPr id="47284" name="Group 114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47291" name="Oval 115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9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293" name="Group 117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297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98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294" name="Group 120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295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285" name="Group 123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47289" name="Oval 12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286" name="Group 126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47287" name="Oval 12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251" name="Group 129"/>
            <p:cNvGrpSpPr>
              <a:grpSpLocks/>
            </p:cNvGrpSpPr>
            <p:nvPr/>
          </p:nvGrpSpPr>
          <p:grpSpPr bwMode="auto">
            <a:xfrm>
              <a:off x="2254" y="1978"/>
              <a:ext cx="1252" cy="1225"/>
              <a:chOff x="2118" y="1842"/>
              <a:chExt cx="1252" cy="1225"/>
            </a:xfrm>
          </p:grpSpPr>
          <p:grpSp>
            <p:nvGrpSpPr>
              <p:cNvPr id="47252" name="Group 130"/>
              <p:cNvGrpSpPr>
                <a:grpSpLocks/>
              </p:cNvGrpSpPr>
              <p:nvPr/>
            </p:nvGrpSpPr>
            <p:grpSpPr bwMode="auto">
              <a:xfrm>
                <a:off x="2699" y="2387"/>
                <a:ext cx="671" cy="680"/>
                <a:chOff x="2699" y="1842"/>
                <a:chExt cx="671" cy="680"/>
              </a:xfrm>
            </p:grpSpPr>
            <p:grpSp>
              <p:nvGrpSpPr>
                <p:cNvPr id="47269" name="Group 131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27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77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27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282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83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279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280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81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270" name="Group 140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274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75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271" name="Group 143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272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73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253" name="Group 146"/>
              <p:cNvGrpSpPr>
                <a:grpSpLocks/>
              </p:cNvGrpSpPr>
              <p:nvPr/>
            </p:nvGrpSpPr>
            <p:grpSpPr bwMode="auto">
              <a:xfrm>
                <a:off x="2118" y="1842"/>
                <a:ext cx="671" cy="680"/>
                <a:chOff x="2699" y="1842"/>
                <a:chExt cx="671" cy="680"/>
              </a:xfrm>
            </p:grpSpPr>
            <p:grpSp>
              <p:nvGrpSpPr>
                <p:cNvPr id="47254" name="Group 147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47261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62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4726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267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68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4726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265" name="Oval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66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47255" name="Group 156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47259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60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256" name="Group 159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47257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58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</p:grpSp>
      </p:grpSp>
      <p:grpSp>
        <p:nvGrpSpPr>
          <p:cNvPr id="47122" name="Group 244"/>
          <p:cNvGrpSpPr>
            <a:grpSpLocks/>
          </p:cNvGrpSpPr>
          <p:nvPr/>
        </p:nvGrpSpPr>
        <p:grpSpPr bwMode="auto">
          <a:xfrm>
            <a:off x="6011863" y="2468563"/>
            <a:ext cx="344487" cy="455612"/>
            <a:chOff x="2708" y="527"/>
            <a:chExt cx="217" cy="287"/>
          </a:xfrm>
        </p:grpSpPr>
        <p:sp>
          <p:nvSpPr>
            <p:cNvPr id="47246" name="Oval 245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47" name="Text Box 246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23" name="Group 247"/>
          <p:cNvGrpSpPr>
            <a:grpSpLocks/>
          </p:cNvGrpSpPr>
          <p:nvPr/>
        </p:nvGrpSpPr>
        <p:grpSpPr bwMode="auto">
          <a:xfrm>
            <a:off x="4284663" y="3500438"/>
            <a:ext cx="1063625" cy="1079500"/>
            <a:chOff x="4387" y="2387"/>
            <a:chExt cx="670" cy="680"/>
          </a:xfrm>
        </p:grpSpPr>
        <p:grpSp>
          <p:nvGrpSpPr>
            <p:cNvPr id="47231" name="Group 248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47234" name="Group 249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47238" name="Oval 250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39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240" name="Group 252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244" name="Oval 25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45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241" name="Group 255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242" name="Oval 25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43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235" name="Group 258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47236" name="Oval 25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37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47232" name="Oval 261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33" name="Text Box 262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24" name="Group 263"/>
          <p:cNvGrpSpPr>
            <a:grpSpLocks/>
          </p:cNvGrpSpPr>
          <p:nvPr/>
        </p:nvGrpSpPr>
        <p:grpSpPr bwMode="auto">
          <a:xfrm>
            <a:off x="6156325" y="1771650"/>
            <a:ext cx="1063625" cy="1079500"/>
            <a:chOff x="4387" y="2387"/>
            <a:chExt cx="670" cy="680"/>
          </a:xfrm>
        </p:grpSpPr>
        <p:grpSp>
          <p:nvGrpSpPr>
            <p:cNvPr id="47216" name="Group 264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47219" name="Group 265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47223" name="Oval 266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24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47225" name="Group 268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47229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30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7226" name="Group 271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47227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47228" name="Text Box 2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47220" name="Group 274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47221" name="Oval 27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222" name="Text Box 27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47217" name="Oval 277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18" name="Text Box 278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25" name="Group 279"/>
          <p:cNvGrpSpPr>
            <a:grpSpLocks/>
          </p:cNvGrpSpPr>
          <p:nvPr/>
        </p:nvGrpSpPr>
        <p:grpSpPr bwMode="auto">
          <a:xfrm>
            <a:off x="4140200" y="3355975"/>
            <a:ext cx="344488" cy="455613"/>
            <a:chOff x="2708" y="527"/>
            <a:chExt cx="217" cy="287"/>
          </a:xfrm>
        </p:grpSpPr>
        <p:sp>
          <p:nvSpPr>
            <p:cNvPr id="47214" name="Oval 280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15" name="Text Box 281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126" name="Group 282"/>
          <p:cNvGrpSpPr>
            <a:grpSpLocks/>
          </p:cNvGrpSpPr>
          <p:nvPr/>
        </p:nvGrpSpPr>
        <p:grpSpPr bwMode="auto">
          <a:xfrm>
            <a:off x="4284663" y="3908425"/>
            <a:ext cx="287337" cy="455613"/>
            <a:chOff x="2699" y="2644"/>
            <a:chExt cx="181" cy="287"/>
          </a:xfrm>
        </p:grpSpPr>
        <p:sp>
          <p:nvSpPr>
            <p:cNvPr id="47212" name="Oval 283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13" name="Text Box 284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47127" name="Oval 285"/>
          <p:cNvSpPr>
            <a:spLocks noChangeArrowheads="1"/>
          </p:cNvSpPr>
          <p:nvPr/>
        </p:nvSpPr>
        <p:spPr bwMode="auto">
          <a:xfrm>
            <a:off x="6227763" y="2274888"/>
            <a:ext cx="215900" cy="215900"/>
          </a:xfrm>
          <a:prstGeom prst="ellipse">
            <a:avLst/>
          </a:prstGeom>
          <a:solidFill>
            <a:srgbClr val="008000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7128" name="Text Box 286"/>
          <p:cNvSpPr txBox="1">
            <a:spLocks noChangeArrowheads="1"/>
          </p:cNvSpPr>
          <p:nvPr/>
        </p:nvSpPr>
        <p:spPr bwMode="auto">
          <a:xfrm>
            <a:off x="6156325" y="2179638"/>
            <a:ext cx="2365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  <a:buFontTx/>
              <a:buNone/>
            </a:pPr>
            <a:r>
              <a:rPr lang="en-IE" altLang="en-US" sz="2800">
                <a:solidFill>
                  <a:schemeClr val="bg1"/>
                </a:solidFill>
                <a:latin typeface="Comic Sans MS" pitchFamily="66" charset="0"/>
              </a:rPr>
              <a:t>+</a:t>
            </a:r>
            <a:endParaRPr lang="en-US" altLang="en-US" sz="280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7129" name="Group 287"/>
          <p:cNvGrpSpPr>
            <a:grpSpLocks/>
          </p:cNvGrpSpPr>
          <p:nvPr/>
        </p:nvGrpSpPr>
        <p:grpSpPr bwMode="auto">
          <a:xfrm>
            <a:off x="4284663" y="1317625"/>
            <a:ext cx="287337" cy="455613"/>
            <a:chOff x="2699" y="2644"/>
            <a:chExt cx="181" cy="287"/>
          </a:xfrm>
        </p:grpSpPr>
        <p:sp>
          <p:nvSpPr>
            <p:cNvPr id="47210" name="Oval 288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211" name="Text Box 289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267" name="Group 290"/>
          <p:cNvGrpSpPr>
            <a:grpSpLocks/>
          </p:cNvGrpSpPr>
          <p:nvPr/>
        </p:nvGrpSpPr>
        <p:grpSpPr bwMode="auto">
          <a:xfrm>
            <a:off x="2413000" y="1700213"/>
            <a:ext cx="2951163" cy="2020887"/>
            <a:chOff x="1520" y="1071"/>
            <a:chExt cx="1859" cy="1273"/>
          </a:xfrm>
        </p:grpSpPr>
        <p:grpSp>
          <p:nvGrpSpPr>
            <p:cNvPr id="47150" name="Group 291"/>
            <p:cNvGrpSpPr>
              <a:grpSpLocks/>
            </p:cNvGrpSpPr>
            <p:nvPr/>
          </p:nvGrpSpPr>
          <p:grpSpPr bwMode="auto">
            <a:xfrm>
              <a:off x="2699" y="1071"/>
              <a:ext cx="680" cy="727"/>
              <a:chOff x="2699" y="1071"/>
              <a:chExt cx="680" cy="727"/>
            </a:xfrm>
          </p:grpSpPr>
          <p:grpSp>
            <p:nvGrpSpPr>
              <p:cNvPr id="47191" name="Group 292"/>
              <p:cNvGrpSpPr>
                <a:grpSpLocks/>
              </p:cNvGrpSpPr>
              <p:nvPr/>
            </p:nvGrpSpPr>
            <p:grpSpPr bwMode="auto">
              <a:xfrm>
                <a:off x="2699" y="1117"/>
                <a:ext cx="680" cy="681"/>
                <a:chOff x="2562" y="3113"/>
                <a:chExt cx="680" cy="681"/>
              </a:xfrm>
            </p:grpSpPr>
            <p:grpSp>
              <p:nvGrpSpPr>
                <p:cNvPr id="47195" name="Group 293"/>
                <p:cNvGrpSpPr>
                  <a:grpSpLocks/>
                </p:cNvGrpSpPr>
                <p:nvPr/>
              </p:nvGrpSpPr>
              <p:grpSpPr bwMode="auto">
                <a:xfrm>
                  <a:off x="2562" y="3204"/>
                  <a:ext cx="680" cy="590"/>
                  <a:chOff x="2608" y="3204"/>
                  <a:chExt cx="680" cy="590"/>
                </a:xfrm>
              </p:grpSpPr>
              <p:grpSp>
                <p:nvGrpSpPr>
                  <p:cNvPr id="47197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2744" y="3294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47202" name="Oval 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03" name="Text Box 2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FF3300"/>
                          </a:solidFill>
                          <a:latin typeface="Comic Sans MS" pitchFamily="66" charset="0"/>
                        </a:rPr>
                        <a:t>As</a:t>
                      </a:r>
                      <a:endParaRPr lang="en-US" altLang="en-US">
                        <a:solidFill>
                          <a:srgbClr val="FF3300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47204" name="Group 2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208" name="Oval 2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209" name="Text Box 2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47205" name="Group 3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206" name="Oval 3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207" name="Text Box 30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7198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2608" y="334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200" name="Oval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201" name="Text Box 3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7199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3204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47196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2825" y="3113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192" name="Group 308"/>
              <p:cNvGrpSpPr>
                <a:grpSpLocks/>
              </p:cNvGrpSpPr>
              <p:nvPr/>
            </p:nvGrpSpPr>
            <p:grpSpPr bwMode="auto">
              <a:xfrm>
                <a:off x="3107" y="1071"/>
                <a:ext cx="217" cy="287"/>
                <a:chOff x="2708" y="527"/>
                <a:chExt cx="217" cy="287"/>
              </a:xfrm>
            </p:grpSpPr>
            <p:sp>
              <p:nvSpPr>
                <p:cNvPr id="47193" name="Oval 30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194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151" name="Group 311"/>
            <p:cNvGrpSpPr>
              <a:grpSpLocks/>
            </p:cNvGrpSpPr>
            <p:nvPr/>
          </p:nvGrpSpPr>
          <p:grpSpPr bwMode="auto">
            <a:xfrm>
              <a:off x="1520" y="1614"/>
              <a:ext cx="680" cy="727"/>
              <a:chOff x="2608" y="3067"/>
              <a:chExt cx="680" cy="727"/>
            </a:xfrm>
          </p:grpSpPr>
          <p:grpSp>
            <p:nvGrpSpPr>
              <p:cNvPr id="47172" name="Group 312"/>
              <p:cNvGrpSpPr>
                <a:grpSpLocks/>
              </p:cNvGrpSpPr>
              <p:nvPr/>
            </p:nvGrpSpPr>
            <p:grpSpPr bwMode="auto">
              <a:xfrm>
                <a:off x="2608" y="3113"/>
                <a:ext cx="680" cy="681"/>
                <a:chOff x="2562" y="3113"/>
                <a:chExt cx="680" cy="681"/>
              </a:xfrm>
            </p:grpSpPr>
            <p:grpSp>
              <p:nvGrpSpPr>
                <p:cNvPr id="47176" name="Group 313"/>
                <p:cNvGrpSpPr>
                  <a:grpSpLocks/>
                </p:cNvGrpSpPr>
                <p:nvPr/>
              </p:nvGrpSpPr>
              <p:grpSpPr bwMode="auto">
                <a:xfrm>
                  <a:off x="2562" y="3204"/>
                  <a:ext cx="680" cy="590"/>
                  <a:chOff x="2608" y="3204"/>
                  <a:chExt cx="680" cy="590"/>
                </a:xfrm>
              </p:grpSpPr>
              <p:grpSp>
                <p:nvGrpSpPr>
                  <p:cNvPr id="47178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2744" y="3294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47183" name="Oval 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184" name="Text Box 3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FF3300"/>
                          </a:solidFill>
                          <a:latin typeface="Comic Sans MS" pitchFamily="66" charset="0"/>
                        </a:rPr>
                        <a:t>As</a:t>
                      </a:r>
                      <a:endParaRPr lang="en-US" altLang="en-US">
                        <a:solidFill>
                          <a:srgbClr val="FF3300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47185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189" name="Oval 3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190" name="Text Box 3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47186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187" name="Oval 3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188" name="Text Box 3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7179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2608" y="334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181" name="Oval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182" name="Text Box 3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7180" name="Oval 326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3204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47177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2825" y="3113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173" name="Group 328"/>
              <p:cNvGrpSpPr>
                <a:grpSpLocks/>
              </p:cNvGrpSpPr>
              <p:nvPr/>
            </p:nvGrpSpPr>
            <p:grpSpPr bwMode="auto">
              <a:xfrm>
                <a:off x="3016" y="3067"/>
                <a:ext cx="217" cy="287"/>
                <a:chOff x="2708" y="527"/>
                <a:chExt cx="217" cy="287"/>
              </a:xfrm>
            </p:grpSpPr>
            <p:sp>
              <p:nvSpPr>
                <p:cNvPr id="47174" name="Oval 32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17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47152" name="Group 331"/>
            <p:cNvGrpSpPr>
              <a:grpSpLocks/>
            </p:cNvGrpSpPr>
            <p:nvPr/>
          </p:nvGrpSpPr>
          <p:grpSpPr bwMode="auto">
            <a:xfrm>
              <a:off x="2699" y="1617"/>
              <a:ext cx="680" cy="727"/>
              <a:chOff x="2608" y="3067"/>
              <a:chExt cx="680" cy="727"/>
            </a:xfrm>
          </p:grpSpPr>
          <p:grpSp>
            <p:nvGrpSpPr>
              <p:cNvPr id="47153" name="Group 332"/>
              <p:cNvGrpSpPr>
                <a:grpSpLocks/>
              </p:cNvGrpSpPr>
              <p:nvPr/>
            </p:nvGrpSpPr>
            <p:grpSpPr bwMode="auto">
              <a:xfrm>
                <a:off x="2608" y="3113"/>
                <a:ext cx="680" cy="681"/>
                <a:chOff x="2562" y="3113"/>
                <a:chExt cx="680" cy="681"/>
              </a:xfrm>
            </p:grpSpPr>
            <p:grpSp>
              <p:nvGrpSpPr>
                <p:cNvPr id="47157" name="Group 333"/>
                <p:cNvGrpSpPr>
                  <a:grpSpLocks/>
                </p:cNvGrpSpPr>
                <p:nvPr/>
              </p:nvGrpSpPr>
              <p:grpSpPr bwMode="auto">
                <a:xfrm>
                  <a:off x="2562" y="3204"/>
                  <a:ext cx="680" cy="590"/>
                  <a:chOff x="2608" y="3204"/>
                  <a:chExt cx="680" cy="590"/>
                </a:xfrm>
              </p:grpSpPr>
              <p:grpSp>
                <p:nvGrpSpPr>
                  <p:cNvPr id="47159" name="Group 334"/>
                  <p:cNvGrpSpPr>
                    <a:grpSpLocks/>
                  </p:cNvGrpSpPr>
                  <p:nvPr/>
                </p:nvGrpSpPr>
                <p:grpSpPr bwMode="auto">
                  <a:xfrm>
                    <a:off x="2744" y="3294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47164" name="Oval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165" name="Text Box 3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FF3300"/>
                          </a:solidFill>
                          <a:latin typeface="Comic Sans MS" pitchFamily="66" charset="0"/>
                        </a:rPr>
                        <a:t>As</a:t>
                      </a:r>
                      <a:endParaRPr lang="en-US" altLang="en-US">
                        <a:solidFill>
                          <a:srgbClr val="FF3300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47166" name="Group 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170" name="Oval 3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171" name="Text Box 3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47167" name="Group 3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47168" name="Oval 3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47169" name="Text Box 3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7160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2608" y="334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47162" name="Oval 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47163" name="Text Box 3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7161" name="Oval 346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3204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47158" name="Text Box 347"/>
                <p:cNvSpPr txBox="1">
                  <a:spLocks noChangeArrowheads="1"/>
                </p:cNvSpPr>
                <p:nvPr/>
              </p:nvSpPr>
              <p:spPr bwMode="auto">
                <a:xfrm>
                  <a:off x="2825" y="3113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7154" name="Group 348"/>
              <p:cNvGrpSpPr>
                <a:grpSpLocks/>
              </p:cNvGrpSpPr>
              <p:nvPr/>
            </p:nvGrpSpPr>
            <p:grpSpPr bwMode="auto">
              <a:xfrm>
                <a:off x="3016" y="3067"/>
                <a:ext cx="217" cy="287"/>
                <a:chOff x="2708" y="527"/>
                <a:chExt cx="217" cy="287"/>
              </a:xfrm>
            </p:grpSpPr>
            <p:sp>
              <p:nvSpPr>
                <p:cNvPr id="47155" name="Oval 34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4715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435" name="Group 420"/>
          <p:cNvGrpSpPr>
            <a:grpSpLocks/>
          </p:cNvGrpSpPr>
          <p:nvPr/>
        </p:nvGrpSpPr>
        <p:grpSpPr bwMode="auto">
          <a:xfrm>
            <a:off x="2987675" y="1628775"/>
            <a:ext cx="2376488" cy="1512888"/>
            <a:chOff x="1882" y="1026"/>
            <a:chExt cx="1497" cy="953"/>
          </a:xfrm>
        </p:grpSpPr>
        <p:sp>
          <p:nvSpPr>
            <p:cNvPr id="47147" name="AutoShape 421"/>
            <p:cNvSpPr>
              <a:spLocks noChangeArrowheads="1"/>
            </p:cNvSpPr>
            <p:nvPr/>
          </p:nvSpPr>
          <p:spPr bwMode="auto">
            <a:xfrm>
              <a:off x="1882" y="1570"/>
              <a:ext cx="318" cy="409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8" name="AutoShape 422"/>
            <p:cNvSpPr>
              <a:spLocks noChangeArrowheads="1"/>
            </p:cNvSpPr>
            <p:nvPr/>
          </p:nvSpPr>
          <p:spPr bwMode="auto">
            <a:xfrm>
              <a:off x="3061" y="1570"/>
              <a:ext cx="318" cy="409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9" name="AutoShape 423"/>
            <p:cNvSpPr>
              <a:spLocks noChangeArrowheads="1"/>
            </p:cNvSpPr>
            <p:nvPr/>
          </p:nvSpPr>
          <p:spPr bwMode="auto">
            <a:xfrm>
              <a:off x="3061" y="1026"/>
              <a:ext cx="318" cy="409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36" name="Group 424"/>
          <p:cNvGrpSpPr>
            <a:grpSpLocks/>
          </p:cNvGrpSpPr>
          <p:nvPr/>
        </p:nvGrpSpPr>
        <p:grpSpPr bwMode="auto">
          <a:xfrm>
            <a:off x="6948488" y="1773238"/>
            <a:ext cx="287337" cy="455612"/>
            <a:chOff x="2699" y="2644"/>
            <a:chExt cx="181" cy="287"/>
          </a:xfrm>
        </p:grpSpPr>
        <p:sp>
          <p:nvSpPr>
            <p:cNvPr id="47145" name="Oval 425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6" name="Text Box 426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37" name="Group 427"/>
          <p:cNvGrpSpPr>
            <a:grpSpLocks/>
          </p:cNvGrpSpPr>
          <p:nvPr/>
        </p:nvGrpSpPr>
        <p:grpSpPr bwMode="auto">
          <a:xfrm>
            <a:off x="6156325" y="2133600"/>
            <a:ext cx="344488" cy="455613"/>
            <a:chOff x="2708" y="527"/>
            <a:chExt cx="217" cy="287"/>
          </a:xfrm>
        </p:grpSpPr>
        <p:sp>
          <p:nvSpPr>
            <p:cNvPr id="47143" name="Oval 428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4" name="Text Box 429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38" name="Group 430"/>
          <p:cNvGrpSpPr>
            <a:grpSpLocks/>
          </p:cNvGrpSpPr>
          <p:nvPr/>
        </p:nvGrpSpPr>
        <p:grpSpPr bwMode="auto">
          <a:xfrm>
            <a:off x="7596188" y="2997200"/>
            <a:ext cx="344487" cy="455613"/>
            <a:chOff x="2708" y="527"/>
            <a:chExt cx="217" cy="287"/>
          </a:xfrm>
        </p:grpSpPr>
        <p:sp>
          <p:nvSpPr>
            <p:cNvPr id="47141" name="Oval 431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2" name="Text Box 432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2721" name="Oval 433"/>
          <p:cNvSpPr>
            <a:spLocks noChangeArrowheads="1"/>
          </p:cNvSpPr>
          <p:nvPr/>
        </p:nvSpPr>
        <p:spPr bwMode="auto">
          <a:xfrm>
            <a:off x="3059113" y="2636838"/>
            <a:ext cx="360362" cy="287337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722" name="Oval 434"/>
          <p:cNvSpPr>
            <a:spLocks noChangeArrowheads="1"/>
          </p:cNvSpPr>
          <p:nvPr/>
        </p:nvSpPr>
        <p:spPr bwMode="auto">
          <a:xfrm>
            <a:off x="4932363" y="2636838"/>
            <a:ext cx="360362" cy="287337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723" name="Oval 435"/>
          <p:cNvSpPr>
            <a:spLocks noChangeArrowheads="1"/>
          </p:cNvSpPr>
          <p:nvPr/>
        </p:nvSpPr>
        <p:spPr bwMode="auto">
          <a:xfrm>
            <a:off x="4932363" y="1773238"/>
            <a:ext cx="360362" cy="287337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439" name="Group 436"/>
          <p:cNvGrpSpPr>
            <a:grpSpLocks/>
          </p:cNvGrpSpPr>
          <p:nvPr/>
        </p:nvGrpSpPr>
        <p:grpSpPr bwMode="auto">
          <a:xfrm>
            <a:off x="3708400" y="2636838"/>
            <a:ext cx="344488" cy="455612"/>
            <a:chOff x="2708" y="527"/>
            <a:chExt cx="217" cy="287"/>
          </a:xfrm>
        </p:grpSpPr>
        <p:sp>
          <p:nvSpPr>
            <p:cNvPr id="47139" name="Oval 437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7140" name="Text Box 438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978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7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22 -0.00833 C -0.06198 -0.01549 -0.04757 -0.02243 -0.0349 -0.02104 C -0.02223 -0.01966 -0.01112 -0.00994 -9.16667E-6 1.79191E-6 " pathEditMode="relative" ptsTypes="aaA">
                                      <p:cBhvr>
                                        <p:cTn id="32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79 -0.05503 C -0.09948 -0.07052 -0.075 -0.08602 -0.06024 -0.08879 C -0.04549 -0.09156 -0.04497 -0.08671 -0.0349 -0.07191 C -0.02483 -0.05711 -0.00695 -0.01341 5.E-6 -8.67052E-7 " pathEditMode="relative" ptsTypes="aaaA">
                                      <p:cBhvr>
                                        <p:cTn id="54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5 0.05249 L 0.00313 -0.010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02 -0.07191 C -0.29844 -0.077 -0.30469 -0.08185 -0.27935 -0.07191 C -0.254 -0.06197 -0.17726 -0.0185 -0.13976 -0.01272 C -0.10226 -0.00694 -0.07726 -0.04 -0.054 -0.03792 C -0.03073 -0.03584 -0.01546 -0.01804 -5.27778E-6 -2.48555E-6 " pathEditMode="relative" ptsTypes="aaaaA">
                                      <p:cBhvr>
                                        <p:cTn id="6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" grpId="0" uiExpand="1" build="p" animBg="1"/>
      <p:bldP spid="12721" grpId="0" animBg="1"/>
      <p:bldP spid="12722" grpId="0" animBg="1"/>
      <p:bldP spid="12722" grpId="1" animBg="1"/>
      <p:bldP spid="12723" grpId="0" animBg="1"/>
      <p:bldP spid="12723" grpId="1" animBg="1"/>
      <p:bldP spid="1272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6950"/>
          </a:xfrm>
        </p:spPr>
        <p:txBody>
          <a:bodyPr/>
          <a:lstStyle/>
          <a:p>
            <a:pPr eaLnBrk="1" hangingPunct="1"/>
            <a:r>
              <a:rPr lang="en-US" altLang="en-US" dirty="0"/>
              <a:t>Extrinsic Semiconductor: n-type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5259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800" dirty="0"/>
              <a:t>A dopant atom which donates an electron to lattice is called as donor atom or donor</a:t>
            </a:r>
          </a:p>
          <a:p>
            <a:pPr eaLnBrk="1" hangingPunct="1"/>
            <a:r>
              <a:rPr lang="en-US" altLang="en-US" sz="2800" dirty="0"/>
              <a:t>Extra electron in the lattice doesn’t mean electrically negative silicon</a:t>
            </a:r>
          </a:p>
          <a:p>
            <a:pPr eaLnBrk="1" hangingPunct="1"/>
            <a:r>
              <a:rPr lang="en-US" altLang="en-US" sz="2800" dirty="0"/>
              <a:t>Extra electron is compensated by positively atom core of donor atom, also called as ionized donor atom</a:t>
            </a:r>
          </a:p>
          <a:p>
            <a:pPr eaLnBrk="1" hangingPunct="1"/>
            <a:r>
              <a:rPr lang="en-US" altLang="en-US" sz="2800" dirty="0"/>
              <a:t>As the electron generated is free and doesn’t require corresponding hole, </a:t>
            </a:r>
            <a:r>
              <a:rPr lang="en-US" altLang="en-US" sz="2800" b="1" dirty="0"/>
              <a:t>electron </a:t>
            </a:r>
            <a:r>
              <a:rPr lang="en-US" altLang="en-US" sz="2800" dirty="0"/>
              <a:t>concentration more, </a:t>
            </a:r>
          </a:p>
          <a:p>
            <a:pPr eaLnBrk="1" hangingPunct="1"/>
            <a:r>
              <a:rPr lang="en-US" altLang="en-US" sz="2800" dirty="0"/>
              <a:t>The semiconductor is called </a:t>
            </a:r>
            <a:r>
              <a:rPr lang="en-US" altLang="en-US" sz="2800" b="1" dirty="0"/>
              <a:t>n-type </a:t>
            </a:r>
            <a:r>
              <a:rPr lang="en-US" altLang="en-US" sz="2800" dirty="0"/>
              <a:t>semiconductor</a:t>
            </a:r>
          </a:p>
          <a:p>
            <a:pPr eaLnBrk="1" hangingPunct="1"/>
            <a:r>
              <a:rPr lang="en-US" altLang="en-US" sz="2800" dirty="0" err="1"/>
              <a:t>Pentavalant</a:t>
            </a:r>
            <a:r>
              <a:rPr lang="en-US" altLang="en-US" sz="2800" dirty="0"/>
              <a:t> atoms, Phosphorous, Arsenic are important n-type dopants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F11A8-523B-4009-BE01-4543E7A530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Rama Komaragiri, Bennett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359"/>
          <p:cNvGrpSpPr>
            <a:grpSpLocks/>
          </p:cNvGrpSpPr>
          <p:nvPr/>
        </p:nvGrpSpPr>
        <p:grpSpPr bwMode="auto">
          <a:xfrm>
            <a:off x="2124075" y="668338"/>
            <a:ext cx="3240088" cy="4608512"/>
            <a:chOff x="1338" y="572"/>
            <a:chExt cx="2041" cy="2903"/>
          </a:xfrm>
        </p:grpSpPr>
        <p:grpSp>
          <p:nvGrpSpPr>
            <p:cNvPr id="50537" name="Group 360"/>
            <p:cNvGrpSpPr>
              <a:grpSpLocks/>
            </p:cNvGrpSpPr>
            <p:nvPr/>
          </p:nvGrpSpPr>
          <p:grpSpPr bwMode="auto">
            <a:xfrm>
              <a:off x="1528" y="572"/>
              <a:ext cx="1851" cy="1225"/>
              <a:chOff x="621" y="1071"/>
              <a:chExt cx="1851" cy="1225"/>
            </a:xfrm>
          </p:grpSpPr>
          <p:grpSp>
            <p:nvGrpSpPr>
              <p:cNvPr id="50539" name="Group 361"/>
              <p:cNvGrpSpPr>
                <a:grpSpLocks/>
              </p:cNvGrpSpPr>
              <p:nvPr/>
            </p:nvGrpSpPr>
            <p:grpSpPr bwMode="auto">
              <a:xfrm>
                <a:off x="1202" y="1071"/>
                <a:ext cx="671" cy="680"/>
                <a:chOff x="2699" y="1842"/>
                <a:chExt cx="671" cy="680"/>
              </a:xfrm>
            </p:grpSpPr>
            <p:grpSp>
              <p:nvGrpSpPr>
                <p:cNvPr id="50589" name="Group 362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596" name="Oval 363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97" name="Text Box 3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598" name="Group 365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602" name="Oval 3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603" name="Text Box 3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599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600" name="Oval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601" name="Text Box 3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590" name="Group 371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594" name="Oval 37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95" name="Text Box 3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591" name="Group 374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592" name="Oval 37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93" name="Text Box 3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540" name="Group 377"/>
              <p:cNvGrpSpPr>
                <a:grpSpLocks/>
              </p:cNvGrpSpPr>
              <p:nvPr/>
            </p:nvGrpSpPr>
            <p:grpSpPr bwMode="auto">
              <a:xfrm>
                <a:off x="1801" y="1071"/>
                <a:ext cx="671" cy="680"/>
                <a:chOff x="2699" y="1842"/>
                <a:chExt cx="671" cy="680"/>
              </a:xfrm>
            </p:grpSpPr>
            <p:grpSp>
              <p:nvGrpSpPr>
                <p:cNvPr id="50574" name="Group 378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581" name="Oval 379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82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583" name="Group 381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87" name="Oval 3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88" name="Text Box 3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584" name="Group 384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85" name="Oval 3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86" name="Text Box 3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575" name="Group 387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579" name="Oval 38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80" name="Text Box 3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576" name="Group 390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577" name="Oval 39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78" name="Text 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541" name="Group 393"/>
              <p:cNvGrpSpPr>
                <a:grpSpLocks/>
              </p:cNvGrpSpPr>
              <p:nvPr/>
            </p:nvGrpSpPr>
            <p:grpSpPr bwMode="auto">
              <a:xfrm>
                <a:off x="621" y="1071"/>
                <a:ext cx="1252" cy="1225"/>
                <a:chOff x="2118" y="1842"/>
                <a:chExt cx="1252" cy="1225"/>
              </a:xfrm>
            </p:grpSpPr>
            <p:grpSp>
              <p:nvGrpSpPr>
                <p:cNvPr id="50542" name="Group 394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50559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50566" name="Oval 3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67" name="Text Box 3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50568" name="Group 3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50572" name="Oval 3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50573" name="Text Box 40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50569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50570" name="Oval 4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50571" name="Text Box 4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0560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64" name="Oval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65" name="Text Box 4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561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62" name="Oval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63" name="Text Box 4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543" name="Group 410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50544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50551" name="Oval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52" name="Text Box 4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altLang="en-US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50553" name="Group 4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50557" name="Oval 4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50558" name="Text Box 4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50554" name="Group 4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50555" name="Oval 4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/>
                      </a:p>
                    </p:txBody>
                  </p:sp>
                  <p:sp>
                    <p:nvSpPr>
                      <p:cNvPr id="50556" name="Text Box 4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 algn="ctr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  <a:buFontTx/>
                          <a:buNone/>
                        </a:pPr>
                        <a:r>
                          <a:rPr lang="en-IE" alt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0545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49" name="Oval 4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50" name="Text Box 4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546" name="Group 423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547" name="Oval 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548" name="Text Box 4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50538" name="Rectangle 426"/>
            <p:cNvSpPr>
              <a:spLocks noChangeArrowheads="1"/>
            </p:cNvSpPr>
            <p:nvPr/>
          </p:nvSpPr>
          <p:spPr bwMode="auto">
            <a:xfrm>
              <a:off x="1338" y="2840"/>
              <a:ext cx="1043" cy="63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50179" name="Group 162"/>
          <p:cNvGrpSpPr>
            <a:grpSpLocks/>
          </p:cNvGrpSpPr>
          <p:nvPr/>
        </p:nvGrpSpPr>
        <p:grpSpPr bwMode="auto">
          <a:xfrm>
            <a:off x="1476375" y="2395538"/>
            <a:ext cx="2938463" cy="2808287"/>
            <a:chOff x="2254" y="1434"/>
            <a:chExt cx="1851" cy="1769"/>
          </a:xfrm>
        </p:grpSpPr>
        <p:grpSp>
          <p:nvGrpSpPr>
            <p:cNvPr id="50456" name="Group 163"/>
            <p:cNvGrpSpPr>
              <a:grpSpLocks/>
            </p:cNvGrpSpPr>
            <p:nvPr/>
          </p:nvGrpSpPr>
          <p:grpSpPr bwMode="auto">
            <a:xfrm>
              <a:off x="2835" y="1978"/>
              <a:ext cx="671" cy="680"/>
              <a:chOff x="2699" y="1842"/>
              <a:chExt cx="671" cy="680"/>
            </a:xfrm>
          </p:grpSpPr>
          <p:grpSp>
            <p:nvGrpSpPr>
              <p:cNvPr id="50522" name="Group 164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529" name="Oval 165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3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531" name="Group 167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535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36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532" name="Group 170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533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34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523" name="Group 173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527" name="Oval 17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28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524" name="Group 176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525" name="Oval 17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26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457" name="Group 179"/>
            <p:cNvGrpSpPr>
              <a:grpSpLocks/>
            </p:cNvGrpSpPr>
            <p:nvPr/>
          </p:nvGrpSpPr>
          <p:grpSpPr bwMode="auto">
            <a:xfrm>
              <a:off x="3434" y="1978"/>
              <a:ext cx="671" cy="680"/>
              <a:chOff x="2699" y="1842"/>
              <a:chExt cx="671" cy="680"/>
            </a:xfrm>
          </p:grpSpPr>
          <p:grpSp>
            <p:nvGrpSpPr>
              <p:cNvPr id="50507" name="Group 180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514" name="Oval 181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15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516" name="Group 183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520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21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517" name="Group 186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518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19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508" name="Group 189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512" name="Oval 19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1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509" name="Group 192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510" name="Oval 19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11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458" name="Group 195"/>
            <p:cNvGrpSpPr>
              <a:grpSpLocks/>
            </p:cNvGrpSpPr>
            <p:nvPr/>
          </p:nvGrpSpPr>
          <p:grpSpPr bwMode="auto">
            <a:xfrm>
              <a:off x="2844" y="1434"/>
              <a:ext cx="671" cy="680"/>
              <a:chOff x="2699" y="1842"/>
              <a:chExt cx="671" cy="680"/>
            </a:xfrm>
          </p:grpSpPr>
          <p:grpSp>
            <p:nvGrpSpPr>
              <p:cNvPr id="50492" name="Group 196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499" name="Oval 197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50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501" name="Group 199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505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06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502" name="Group 202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50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504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493" name="Group 205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497" name="Oval 20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98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494" name="Group 208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495" name="Oval 20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9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459" name="Group 211"/>
            <p:cNvGrpSpPr>
              <a:grpSpLocks/>
            </p:cNvGrpSpPr>
            <p:nvPr/>
          </p:nvGrpSpPr>
          <p:grpSpPr bwMode="auto">
            <a:xfrm>
              <a:off x="2254" y="1978"/>
              <a:ext cx="1252" cy="1225"/>
              <a:chOff x="2118" y="1842"/>
              <a:chExt cx="1252" cy="1225"/>
            </a:xfrm>
          </p:grpSpPr>
          <p:grpSp>
            <p:nvGrpSpPr>
              <p:cNvPr id="50460" name="Group 212"/>
              <p:cNvGrpSpPr>
                <a:grpSpLocks/>
              </p:cNvGrpSpPr>
              <p:nvPr/>
            </p:nvGrpSpPr>
            <p:grpSpPr bwMode="auto">
              <a:xfrm>
                <a:off x="2699" y="2387"/>
                <a:ext cx="671" cy="680"/>
                <a:chOff x="2699" y="1842"/>
                <a:chExt cx="671" cy="680"/>
              </a:xfrm>
            </p:grpSpPr>
            <p:grpSp>
              <p:nvGrpSpPr>
                <p:cNvPr id="50477" name="Group 21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484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85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48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490" name="Oval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491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487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488" name="Oval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489" name="Text Box 2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478" name="Group 22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482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8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479" name="Group 22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480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81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461" name="Group 228"/>
              <p:cNvGrpSpPr>
                <a:grpSpLocks/>
              </p:cNvGrpSpPr>
              <p:nvPr/>
            </p:nvGrpSpPr>
            <p:grpSpPr bwMode="auto">
              <a:xfrm>
                <a:off x="2118" y="1842"/>
                <a:ext cx="671" cy="680"/>
                <a:chOff x="2699" y="1842"/>
                <a:chExt cx="671" cy="680"/>
              </a:xfrm>
            </p:grpSpPr>
            <p:grpSp>
              <p:nvGrpSpPr>
                <p:cNvPr id="50462" name="Group 229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469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70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471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475" name="Oval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476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472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473" name="Oval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474" name="Text Box 2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463" name="Group 238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467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68" name="Text 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464" name="Group 241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465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466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</p:grpSp>
      </p:grp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6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Extrinsic Semiconductor: Acceptor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F11A8-523B-4009-BE01-4543E7A530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Rama Komaragiri, Bennett University</a:t>
            </a:r>
            <a:endParaRPr lang="en-US" dirty="0"/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4486275" y="2681288"/>
            <a:ext cx="863600" cy="793750"/>
            <a:chOff x="3651" y="1887"/>
            <a:chExt cx="544" cy="500"/>
          </a:xfrm>
        </p:grpSpPr>
        <p:sp>
          <p:nvSpPr>
            <p:cNvPr id="50448" name="Oval 4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49" name="Text Box 5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50450" name="Group 6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50454" name="Oval 7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55" name="Text Box 8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451" name="Group 9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50452" name="Oval 10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53" name="Text Box 11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182" name="Group 12"/>
          <p:cNvGrpSpPr>
            <a:grpSpLocks/>
          </p:cNvGrpSpPr>
          <p:nvPr/>
        </p:nvGrpSpPr>
        <p:grpSpPr bwMode="auto">
          <a:xfrm>
            <a:off x="4284663" y="2755900"/>
            <a:ext cx="344487" cy="455613"/>
            <a:chOff x="2708" y="527"/>
            <a:chExt cx="217" cy="287"/>
          </a:xfrm>
        </p:grpSpPr>
        <p:sp>
          <p:nvSpPr>
            <p:cNvPr id="50446" name="Oval 1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47" name="Text Box 1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83" name="Group 15"/>
          <p:cNvGrpSpPr>
            <a:grpSpLocks/>
          </p:cNvGrpSpPr>
          <p:nvPr/>
        </p:nvGrpSpPr>
        <p:grpSpPr bwMode="auto">
          <a:xfrm>
            <a:off x="4629150" y="2395538"/>
            <a:ext cx="344488" cy="455612"/>
            <a:chOff x="2708" y="527"/>
            <a:chExt cx="217" cy="287"/>
          </a:xfrm>
        </p:grpSpPr>
        <p:sp>
          <p:nvSpPr>
            <p:cNvPr id="50444" name="Oval 1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45" name="Text Box 1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1691" name="Text Box 427"/>
          <p:cNvSpPr txBox="1">
            <a:spLocks noChangeArrowheads="1"/>
          </p:cNvSpPr>
          <p:nvPr/>
        </p:nvSpPr>
        <p:spPr bwMode="auto">
          <a:xfrm>
            <a:off x="301625" y="5226050"/>
            <a:ext cx="8659813" cy="134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rgbClr val="9999FF"/>
              </a:buClr>
            </a:pPr>
            <a:r>
              <a:rPr lang="en-IE" altLang="en-US" sz="1600" dirty="0">
                <a:latin typeface="+mj-lt"/>
              </a:rPr>
              <a:t>Inject Boron into the crystal with an implant step.</a:t>
            </a:r>
          </a:p>
          <a:p>
            <a:pPr>
              <a:lnSpc>
                <a:spcPct val="90000"/>
              </a:lnSpc>
              <a:buClr>
                <a:srgbClr val="9999FF"/>
              </a:buClr>
            </a:pPr>
            <a:r>
              <a:rPr lang="en-IE" altLang="en-US" sz="1600" dirty="0">
                <a:latin typeface="+mj-lt"/>
              </a:rPr>
              <a:t>Boron is Group3 element </a:t>
            </a:r>
            <a:r>
              <a:rPr lang="en-IE" altLang="en-US" sz="1600" dirty="0">
                <a:latin typeface="+mj-lt"/>
                <a:sym typeface="Wingdings" pitchFamily="2" charset="2"/>
              </a:rPr>
              <a:t>is has 3 electrons in its outer shell (one less than silicon)</a:t>
            </a:r>
          </a:p>
          <a:p>
            <a:pPr>
              <a:lnSpc>
                <a:spcPct val="90000"/>
              </a:lnSpc>
              <a:buClr>
                <a:srgbClr val="9999FF"/>
              </a:buClr>
            </a:pPr>
            <a:r>
              <a:rPr lang="en-IE" altLang="en-US" sz="1600" dirty="0">
                <a:latin typeface="+mj-lt"/>
                <a:sym typeface="Wingdings" pitchFamily="2" charset="2"/>
              </a:rPr>
              <a:t>This introduces holes into the lattice which can be made mobile by applying heat. This gives us a hole current</a:t>
            </a:r>
          </a:p>
          <a:p>
            <a:pPr>
              <a:lnSpc>
                <a:spcPct val="90000"/>
              </a:lnSpc>
              <a:buClr>
                <a:srgbClr val="9999FF"/>
              </a:buClr>
            </a:pPr>
            <a:r>
              <a:rPr lang="en-IE" altLang="en-US" sz="1600" dirty="0">
                <a:latin typeface="+mj-lt"/>
                <a:sym typeface="Wingdings" pitchFamily="2" charset="2"/>
              </a:rPr>
              <a:t>The result is a P-type semiconductor (p for positive current carrier)</a:t>
            </a:r>
            <a:endParaRPr lang="en-US" altLang="en-US" sz="1600" dirty="0">
              <a:latin typeface="+mj-lt"/>
            </a:endParaRPr>
          </a:p>
        </p:txBody>
      </p:sp>
      <p:grpSp>
        <p:nvGrpSpPr>
          <p:cNvPr id="50185" name="Group 18"/>
          <p:cNvGrpSpPr>
            <a:grpSpLocks/>
          </p:cNvGrpSpPr>
          <p:nvPr/>
        </p:nvGrpSpPr>
        <p:grpSpPr bwMode="auto">
          <a:xfrm>
            <a:off x="5437188" y="2681288"/>
            <a:ext cx="863600" cy="793750"/>
            <a:chOff x="3651" y="1887"/>
            <a:chExt cx="544" cy="500"/>
          </a:xfrm>
        </p:grpSpPr>
        <p:sp>
          <p:nvSpPr>
            <p:cNvPr id="50436" name="Oval 19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37" name="Text Box 20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50438" name="Group 21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50442" name="Oval 22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43" name="Text Box 23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439" name="Group 24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50440" name="Oval 25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41" name="Text Box 26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5235575" y="2755900"/>
            <a:ext cx="344488" cy="455613"/>
            <a:chOff x="2708" y="527"/>
            <a:chExt cx="217" cy="287"/>
          </a:xfrm>
        </p:grpSpPr>
        <p:sp>
          <p:nvSpPr>
            <p:cNvPr id="50434" name="Oval 28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35" name="Text Box 29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87" name="Group 30"/>
          <p:cNvGrpSpPr>
            <a:grpSpLocks/>
          </p:cNvGrpSpPr>
          <p:nvPr/>
        </p:nvGrpSpPr>
        <p:grpSpPr bwMode="auto">
          <a:xfrm>
            <a:off x="5580063" y="2395538"/>
            <a:ext cx="344487" cy="455612"/>
            <a:chOff x="2708" y="527"/>
            <a:chExt cx="217" cy="287"/>
          </a:xfrm>
        </p:grpSpPr>
        <p:sp>
          <p:nvSpPr>
            <p:cNvPr id="50432" name="Oval 31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33" name="Text Box 32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88" name="Group 33"/>
          <p:cNvGrpSpPr>
            <a:grpSpLocks/>
          </p:cNvGrpSpPr>
          <p:nvPr/>
        </p:nvGrpSpPr>
        <p:grpSpPr bwMode="auto">
          <a:xfrm>
            <a:off x="4500563" y="1817688"/>
            <a:ext cx="863600" cy="793750"/>
            <a:chOff x="3651" y="1887"/>
            <a:chExt cx="544" cy="500"/>
          </a:xfrm>
        </p:grpSpPr>
        <p:sp>
          <p:nvSpPr>
            <p:cNvPr id="50424" name="Oval 34"/>
            <p:cNvSpPr>
              <a:spLocks noChangeArrowheads="1"/>
            </p:cNvSpPr>
            <p:nvPr/>
          </p:nvSpPr>
          <p:spPr bwMode="auto">
            <a:xfrm>
              <a:off x="3651" y="1887"/>
              <a:ext cx="408" cy="3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25" name="Text Box 35"/>
            <p:cNvSpPr txBox="1">
              <a:spLocks noChangeArrowheads="1"/>
            </p:cNvSpPr>
            <p:nvPr/>
          </p:nvSpPr>
          <p:spPr bwMode="auto">
            <a:xfrm>
              <a:off x="3651" y="1979"/>
              <a:ext cx="4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>
                  <a:solidFill>
                    <a:srgbClr val="0033CC"/>
                  </a:solidFill>
                  <a:latin typeface="Comic Sans MS" pitchFamily="66" charset="0"/>
                </a:rPr>
                <a:t>Si</a:t>
              </a:r>
              <a:endParaRPr lang="en-US" altLang="en-US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pSp>
          <p:nvGrpSpPr>
            <p:cNvPr id="50426" name="Group 36"/>
            <p:cNvGrpSpPr>
              <a:grpSpLocks/>
            </p:cNvGrpSpPr>
            <p:nvPr/>
          </p:nvGrpSpPr>
          <p:grpSpPr bwMode="auto">
            <a:xfrm>
              <a:off x="3978" y="1934"/>
              <a:ext cx="217" cy="287"/>
              <a:chOff x="2708" y="527"/>
              <a:chExt cx="217" cy="287"/>
            </a:xfrm>
          </p:grpSpPr>
          <p:sp>
            <p:nvSpPr>
              <p:cNvPr id="50430" name="Oval 37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31" name="Text Box 38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427" name="Group 39"/>
            <p:cNvGrpSpPr>
              <a:grpSpLocks/>
            </p:cNvGrpSpPr>
            <p:nvPr/>
          </p:nvGrpSpPr>
          <p:grpSpPr bwMode="auto">
            <a:xfrm>
              <a:off x="3741" y="2100"/>
              <a:ext cx="217" cy="287"/>
              <a:chOff x="2708" y="527"/>
              <a:chExt cx="217" cy="287"/>
            </a:xfrm>
          </p:grpSpPr>
          <p:sp>
            <p:nvSpPr>
              <p:cNvPr id="50428" name="Oval 40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29" name="Text Box 41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189" name="Group 42"/>
          <p:cNvGrpSpPr>
            <a:grpSpLocks/>
          </p:cNvGrpSpPr>
          <p:nvPr/>
        </p:nvGrpSpPr>
        <p:grpSpPr bwMode="auto">
          <a:xfrm>
            <a:off x="4298950" y="1892300"/>
            <a:ext cx="344488" cy="455613"/>
            <a:chOff x="2708" y="527"/>
            <a:chExt cx="217" cy="287"/>
          </a:xfrm>
        </p:grpSpPr>
        <p:sp>
          <p:nvSpPr>
            <p:cNvPr id="50422" name="Oval 4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23" name="Text Box 4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0" name="Group 45"/>
          <p:cNvGrpSpPr>
            <a:grpSpLocks/>
          </p:cNvGrpSpPr>
          <p:nvPr/>
        </p:nvGrpSpPr>
        <p:grpSpPr bwMode="auto">
          <a:xfrm>
            <a:off x="4643438" y="1531938"/>
            <a:ext cx="344487" cy="455612"/>
            <a:chOff x="2708" y="527"/>
            <a:chExt cx="217" cy="287"/>
          </a:xfrm>
        </p:grpSpPr>
        <p:sp>
          <p:nvSpPr>
            <p:cNvPr id="50420" name="Oval 4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421" name="Text Box 4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1" name="Group 48"/>
          <p:cNvGrpSpPr>
            <a:grpSpLocks/>
          </p:cNvGrpSpPr>
          <p:nvPr/>
        </p:nvGrpSpPr>
        <p:grpSpPr bwMode="auto">
          <a:xfrm>
            <a:off x="4284663" y="3260725"/>
            <a:ext cx="1065212" cy="1079500"/>
            <a:chOff x="2699" y="1842"/>
            <a:chExt cx="671" cy="680"/>
          </a:xfrm>
        </p:grpSpPr>
        <p:grpSp>
          <p:nvGrpSpPr>
            <p:cNvPr id="50405" name="Group 49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50412" name="Oval 50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13" name="Text Box 51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50414" name="Group 52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50418" name="Oval 5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1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415" name="Group 55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50416" name="Oval 5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406" name="Group 58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50410" name="Oval 59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11" name="Text Box 60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407" name="Group 61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50408" name="Oval 62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409" name="Text Box 63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192" name="Group 64"/>
          <p:cNvGrpSpPr>
            <a:grpSpLocks/>
          </p:cNvGrpSpPr>
          <p:nvPr/>
        </p:nvGrpSpPr>
        <p:grpSpPr bwMode="auto">
          <a:xfrm>
            <a:off x="3362325" y="2395538"/>
            <a:ext cx="1065213" cy="1079500"/>
            <a:chOff x="2699" y="1842"/>
            <a:chExt cx="671" cy="680"/>
          </a:xfrm>
        </p:grpSpPr>
        <p:grpSp>
          <p:nvGrpSpPr>
            <p:cNvPr id="50390" name="Group 65"/>
            <p:cNvGrpSpPr>
              <a:grpSpLocks/>
            </p:cNvGrpSpPr>
            <p:nvPr/>
          </p:nvGrpSpPr>
          <p:grpSpPr bwMode="auto">
            <a:xfrm>
              <a:off x="2826" y="2022"/>
              <a:ext cx="544" cy="500"/>
              <a:chOff x="3651" y="1887"/>
              <a:chExt cx="544" cy="500"/>
            </a:xfrm>
          </p:grpSpPr>
          <p:sp>
            <p:nvSpPr>
              <p:cNvPr id="50397" name="Oval 66"/>
              <p:cNvSpPr>
                <a:spLocks noChangeArrowheads="1"/>
              </p:cNvSpPr>
              <p:nvPr/>
            </p:nvSpPr>
            <p:spPr bwMode="auto">
              <a:xfrm>
                <a:off x="3651" y="1887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398" name="Text Box 67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40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altLang="en-US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50399" name="Group 68"/>
              <p:cNvGrpSpPr>
                <a:grpSpLocks/>
              </p:cNvGrpSpPr>
              <p:nvPr/>
            </p:nvGrpSpPr>
            <p:grpSpPr bwMode="auto">
              <a:xfrm>
                <a:off x="3978" y="1934"/>
                <a:ext cx="217" cy="287"/>
                <a:chOff x="2708" y="527"/>
                <a:chExt cx="217" cy="287"/>
              </a:xfrm>
            </p:grpSpPr>
            <p:sp>
              <p:nvSpPr>
                <p:cNvPr id="50403" name="Oval 6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0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400" name="Group 71"/>
              <p:cNvGrpSpPr>
                <a:grpSpLocks/>
              </p:cNvGrpSpPr>
              <p:nvPr/>
            </p:nvGrpSpPr>
            <p:grpSpPr bwMode="auto">
              <a:xfrm>
                <a:off x="3741" y="2100"/>
                <a:ext cx="217" cy="287"/>
                <a:chOff x="2708" y="527"/>
                <a:chExt cx="217" cy="287"/>
              </a:xfrm>
            </p:grpSpPr>
            <p:sp>
              <p:nvSpPr>
                <p:cNvPr id="50401" name="Oval 7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40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391" name="Group 74"/>
            <p:cNvGrpSpPr>
              <a:grpSpLocks/>
            </p:cNvGrpSpPr>
            <p:nvPr/>
          </p:nvGrpSpPr>
          <p:grpSpPr bwMode="auto">
            <a:xfrm>
              <a:off x="2699" y="2069"/>
              <a:ext cx="217" cy="287"/>
              <a:chOff x="2708" y="527"/>
              <a:chExt cx="217" cy="287"/>
            </a:xfrm>
          </p:grpSpPr>
          <p:sp>
            <p:nvSpPr>
              <p:cNvPr id="50395" name="Oval 75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396" name="Text Box 76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392" name="Group 77"/>
            <p:cNvGrpSpPr>
              <a:grpSpLocks/>
            </p:cNvGrpSpPr>
            <p:nvPr/>
          </p:nvGrpSpPr>
          <p:grpSpPr bwMode="auto">
            <a:xfrm>
              <a:off x="2916" y="1842"/>
              <a:ext cx="217" cy="287"/>
              <a:chOff x="2708" y="527"/>
              <a:chExt cx="217" cy="287"/>
            </a:xfrm>
          </p:grpSpPr>
          <p:sp>
            <p:nvSpPr>
              <p:cNvPr id="50393" name="Oval 78"/>
              <p:cNvSpPr>
                <a:spLocks noChangeArrowheads="1"/>
              </p:cNvSpPr>
              <p:nvPr/>
            </p:nvSpPr>
            <p:spPr bwMode="auto">
              <a:xfrm>
                <a:off x="2744" y="61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394" name="Text Box 79"/>
              <p:cNvSpPr txBox="1">
                <a:spLocks noChangeArrowheads="1"/>
              </p:cNvSpPr>
              <p:nvPr/>
            </p:nvSpPr>
            <p:spPr bwMode="auto">
              <a:xfrm>
                <a:off x="2708" y="527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193" name="Group 80"/>
          <p:cNvGrpSpPr>
            <a:grpSpLocks/>
          </p:cNvGrpSpPr>
          <p:nvPr/>
        </p:nvGrpSpPr>
        <p:grpSpPr bwMode="auto">
          <a:xfrm>
            <a:off x="5219700" y="668338"/>
            <a:ext cx="2938463" cy="2808287"/>
            <a:chOff x="2254" y="1434"/>
            <a:chExt cx="1851" cy="1769"/>
          </a:xfrm>
        </p:grpSpPr>
        <p:grpSp>
          <p:nvGrpSpPr>
            <p:cNvPr id="50309" name="Group 81"/>
            <p:cNvGrpSpPr>
              <a:grpSpLocks/>
            </p:cNvGrpSpPr>
            <p:nvPr/>
          </p:nvGrpSpPr>
          <p:grpSpPr bwMode="auto">
            <a:xfrm>
              <a:off x="2835" y="1978"/>
              <a:ext cx="671" cy="680"/>
              <a:chOff x="2699" y="1842"/>
              <a:chExt cx="671" cy="680"/>
            </a:xfrm>
          </p:grpSpPr>
          <p:grpSp>
            <p:nvGrpSpPr>
              <p:cNvPr id="50375" name="Group 82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382" name="Oval 83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384" name="Group 85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38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8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85" name="Group 88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38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87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376" name="Group 91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380" name="Oval 9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81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377" name="Group 94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378" name="Oval 9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79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310" name="Group 97"/>
            <p:cNvGrpSpPr>
              <a:grpSpLocks/>
            </p:cNvGrpSpPr>
            <p:nvPr/>
          </p:nvGrpSpPr>
          <p:grpSpPr bwMode="auto">
            <a:xfrm>
              <a:off x="3434" y="1978"/>
              <a:ext cx="671" cy="680"/>
              <a:chOff x="2699" y="1842"/>
              <a:chExt cx="671" cy="680"/>
            </a:xfrm>
          </p:grpSpPr>
          <p:grpSp>
            <p:nvGrpSpPr>
              <p:cNvPr id="50360" name="Group 98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367" name="Oval 99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6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369" name="Group 101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37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7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70" name="Group 104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37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72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361" name="Group 107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365" name="Oval 108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66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362" name="Group 110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363" name="Oval 111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311" name="Group 113"/>
            <p:cNvGrpSpPr>
              <a:grpSpLocks/>
            </p:cNvGrpSpPr>
            <p:nvPr/>
          </p:nvGrpSpPr>
          <p:grpSpPr bwMode="auto">
            <a:xfrm>
              <a:off x="2844" y="1434"/>
              <a:ext cx="671" cy="680"/>
              <a:chOff x="2699" y="1842"/>
              <a:chExt cx="671" cy="680"/>
            </a:xfrm>
          </p:grpSpPr>
          <p:grpSp>
            <p:nvGrpSpPr>
              <p:cNvPr id="50345" name="Group 114"/>
              <p:cNvGrpSpPr>
                <a:grpSpLocks/>
              </p:cNvGrpSpPr>
              <p:nvPr/>
            </p:nvGrpSpPr>
            <p:grpSpPr bwMode="auto">
              <a:xfrm>
                <a:off x="2826" y="2022"/>
                <a:ext cx="544" cy="500"/>
                <a:chOff x="3651" y="1887"/>
                <a:chExt cx="544" cy="500"/>
              </a:xfrm>
            </p:grpSpPr>
            <p:sp>
              <p:nvSpPr>
                <p:cNvPr id="50352" name="Oval 115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5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354" name="Group 117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358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59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55" name="Group 120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356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57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346" name="Group 123"/>
              <p:cNvGrpSpPr>
                <a:grpSpLocks/>
              </p:cNvGrpSpPr>
              <p:nvPr/>
            </p:nvGrpSpPr>
            <p:grpSpPr bwMode="auto">
              <a:xfrm>
                <a:off x="2699" y="2069"/>
                <a:ext cx="217" cy="287"/>
                <a:chOff x="2708" y="527"/>
                <a:chExt cx="217" cy="287"/>
              </a:xfrm>
            </p:grpSpPr>
            <p:sp>
              <p:nvSpPr>
                <p:cNvPr id="50350" name="Oval 12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5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0347" name="Group 126"/>
              <p:cNvGrpSpPr>
                <a:grpSpLocks/>
              </p:cNvGrpSpPr>
              <p:nvPr/>
            </p:nvGrpSpPr>
            <p:grpSpPr bwMode="auto">
              <a:xfrm>
                <a:off x="2916" y="1842"/>
                <a:ext cx="217" cy="287"/>
                <a:chOff x="2708" y="527"/>
                <a:chExt cx="217" cy="287"/>
              </a:xfrm>
            </p:grpSpPr>
            <p:sp>
              <p:nvSpPr>
                <p:cNvPr id="50348" name="Oval 12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4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50312" name="Group 129"/>
            <p:cNvGrpSpPr>
              <a:grpSpLocks/>
            </p:cNvGrpSpPr>
            <p:nvPr/>
          </p:nvGrpSpPr>
          <p:grpSpPr bwMode="auto">
            <a:xfrm>
              <a:off x="2254" y="1978"/>
              <a:ext cx="1252" cy="1225"/>
              <a:chOff x="2118" y="1842"/>
              <a:chExt cx="1252" cy="1225"/>
            </a:xfrm>
          </p:grpSpPr>
          <p:grpSp>
            <p:nvGrpSpPr>
              <p:cNvPr id="50313" name="Group 130"/>
              <p:cNvGrpSpPr>
                <a:grpSpLocks/>
              </p:cNvGrpSpPr>
              <p:nvPr/>
            </p:nvGrpSpPr>
            <p:grpSpPr bwMode="auto">
              <a:xfrm>
                <a:off x="2699" y="2387"/>
                <a:ext cx="671" cy="680"/>
                <a:chOff x="2699" y="1842"/>
                <a:chExt cx="671" cy="680"/>
              </a:xfrm>
            </p:grpSpPr>
            <p:grpSp>
              <p:nvGrpSpPr>
                <p:cNvPr id="50330" name="Group 131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33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38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33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343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344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340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341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342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331" name="Group 140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335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36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32" name="Group 143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333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34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314" name="Group 146"/>
              <p:cNvGrpSpPr>
                <a:grpSpLocks/>
              </p:cNvGrpSpPr>
              <p:nvPr/>
            </p:nvGrpSpPr>
            <p:grpSpPr bwMode="auto">
              <a:xfrm>
                <a:off x="2118" y="1842"/>
                <a:ext cx="671" cy="680"/>
                <a:chOff x="2699" y="1842"/>
                <a:chExt cx="671" cy="680"/>
              </a:xfrm>
            </p:grpSpPr>
            <p:grpSp>
              <p:nvGrpSpPr>
                <p:cNvPr id="50315" name="Group 147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5032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23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altLang="en-US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5032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328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329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50325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50326" name="Oval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50327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  <a:buFontTx/>
                        <a:buNone/>
                      </a:pPr>
                      <a:r>
                        <a:rPr lang="en-IE" altLang="en-US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alt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0316" name="Group 156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50320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2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17" name="Group 159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5031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1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</p:grpSp>
      </p:grpSp>
      <p:grpSp>
        <p:nvGrpSpPr>
          <p:cNvPr id="50194" name="Group 244"/>
          <p:cNvGrpSpPr>
            <a:grpSpLocks/>
          </p:cNvGrpSpPr>
          <p:nvPr/>
        </p:nvGrpSpPr>
        <p:grpSpPr bwMode="auto">
          <a:xfrm>
            <a:off x="6011863" y="2228850"/>
            <a:ext cx="344487" cy="455613"/>
            <a:chOff x="2708" y="527"/>
            <a:chExt cx="217" cy="287"/>
          </a:xfrm>
        </p:grpSpPr>
        <p:sp>
          <p:nvSpPr>
            <p:cNvPr id="50307" name="Oval 245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308" name="Text Box 246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5" name="Group 247"/>
          <p:cNvGrpSpPr>
            <a:grpSpLocks/>
          </p:cNvGrpSpPr>
          <p:nvPr/>
        </p:nvGrpSpPr>
        <p:grpSpPr bwMode="auto">
          <a:xfrm>
            <a:off x="4284663" y="3260725"/>
            <a:ext cx="1063625" cy="1079500"/>
            <a:chOff x="4387" y="2387"/>
            <a:chExt cx="670" cy="680"/>
          </a:xfrm>
        </p:grpSpPr>
        <p:grpSp>
          <p:nvGrpSpPr>
            <p:cNvPr id="50292" name="Group 248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50295" name="Group 249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50299" name="Oval 250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300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301" name="Group 252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305" name="Oval 25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06" name="Text Box 2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302" name="Group 255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303" name="Oval 25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304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296" name="Group 258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50297" name="Oval 25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98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50293" name="Oval 261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94" name="Text Box 262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6" name="Group 263"/>
          <p:cNvGrpSpPr>
            <a:grpSpLocks/>
          </p:cNvGrpSpPr>
          <p:nvPr/>
        </p:nvGrpSpPr>
        <p:grpSpPr bwMode="auto">
          <a:xfrm>
            <a:off x="6156325" y="1531938"/>
            <a:ext cx="1063625" cy="1079500"/>
            <a:chOff x="4387" y="2387"/>
            <a:chExt cx="670" cy="680"/>
          </a:xfrm>
        </p:grpSpPr>
        <p:grpSp>
          <p:nvGrpSpPr>
            <p:cNvPr id="50277" name="Group 264"/>
            <p:cNvGrpSpPr>
              <a:grpSpLocks/>
            </p:cNvGrpSpPr>
            <p:nvPr/>
          </p:nvGrpSpPr>
          <p:grpSpPr bwMode="auto">
            <a:xfrm>
              <a:off x="4513" y="2387"/>
              <a:ext cx="544" cy="680"/>
              <a:chOff x="4559" y="2387"/>
              <a:chExt cx="544" cy="680"/>
            </a:xfrm>
          </p:grpSpPr>
          <p:grpSp>
            <p:nvGrpSpPr>
              <p:cNvPr id="50280" name="Group 265"/>
              <p:cNvGrpSpPr>
                <a:grpSpLocks/>
              </p:cNvGrpSpPr>
              <p:nvPr/>
            </p:nvGrpSpPr>
            <p:grpSpPr bwMode="auto">
              <a:xfrm>
                <a:off x="4559" y="2567"/>
                <a:ext cx="544" cy="500"/>
                <a:chOff x="3651" y="1887"/>
                <a:chExt cx="544" cy="500"/>
              </a:xfrm>
            </p:grpSpPr>
            <p:sp>
              <p:nvSpPr>
                <p:cNvPr id="50284" name="Oval 266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85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altLang="en-US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286" name="Group 268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290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91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287" name="Group 271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288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89" name="Text Box 2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281" name="Group 274"/>
              <p:cNvGrpSpPr>
                <a:grpSpLocks/>
              </p:cNvGrpSpPr>
              <p:nvPr/>
            </p:nvGrpSpPr>
            <p:grpSpPr bwMode="auto">
              <a:xfrm>
                <a:off x="4649" y="2387"/>
                <a:ext cx="217" cy="287"/>
                <a:chOff x="2708" y="527"/>
                <a:chExt cx="217" cy="287"/>
              </a:xfrm>
            </p:grpSpPr>
            <p:sp>
              <p:nvSpPr>
                <p:cNvPr id="50282" name="Oval 27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83" name="Text Box 27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50278" name="Oval 277"/>
            <p:cNvSpPr>
              <a:spLocks noChangeArrowheads="1"/>
            </p:cNvSpPr>
            <p:nvPr/>
          </p:nvSpPr>
          <p:spPr bwMode="auto">
            <a:xfrm>
              <a:off x="4423" y="2690"/>
              <a:ext cx="135" cy="15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79" name="Text Box 278"/>
            <p:cNvSpPr txBox="1">
              <a:spLocks noChangeArrowheads="1"/>
            </p:cNvSpPr>
            <p:nvPr/>
          </p:nvSpPr>
          <p:spPr bwMode="auto">
            <a:xfrm>
              <a:off x="4387" y="2599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7" name="Group 279"/>
          <p:cNvGrpSpPr>
            <a:grpSpLocks/>
          </p:cNvGrpSpPr>
          <p:nvPr/>
        </p:nvGrpSpPr>
        <p:grpSpPr bwMode="auto">
          <a:xfrm>
            <a:off x="4140200" y="3116263"/>
            <a:ext cx="344488" cy="455612"/>
            <a:chOff x="2708" y="527"/>
            <a:chExt cx="217" cy="287"/>
          </a:xfrm>
        </p:grpSpPr>
        <p:sp>
          <p:nvSpPr>
            <p:cNvPr id="50275" name="Oval 280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76" name="Text Box 281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0198" name="Group 282"/>
          <p:cNvGrpSpPr>
            <a:grpSpLocks/>
          </p:cNvGrpSpPr>
          <p:nvPr/>
        </p:nvGrpSpPr>
        <p:grpSpPr bwMode="auto">
          <a:xfrm>
            <a:off x="4284663" y="3668713"/>
            <a:ext cx="287337" cy="455612"/>
            <a:chOff x="2699" y="2644"/>
            <a:chExt cx="181" cy="287"/>
          </a:xfrm>
        </p:grpSpPr>
        <p:sp>
          <p:nvSpPr>
            <p:cNvPr id="50273" name="Oval 283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74" name="Text Box 284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0199" name="Oval 285"/>
          <p:cNvSpPr>
            <a:spLocks noChangeArrowheads="1"/>
          </p:cNvSpPr>
          <p:nvPr/>
        </p:nvSpPr>
        <p:spPr bwMode="auto">
          <a:xfrm>
            <a:off x="6227763" y="2035175"/>
            <a:ext cx="215900" cy="215900"/>
          </a:xfrm>
          <a:prstGeom prst="ellipse">
            <a:avLst/>
          </a:prstGeom>
          <a:solidFill>
            <a:srgbClr val="008000"/>
          </a:solidFill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0200" name="Text Box 286"/>
          <p:cNvSpPr txBox="1">
            <a:spLocks noChangeArrowheads="1"/>
          </p:cNvSpPr>
          <p:nvPr/>
        </p:nvSpPr>
        <p:spPr bwMode="auto">
          <a:xfrm>
            <a:off x="6156325" y="1939925"/>
            <a:ext cx="2365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  <a:buFontTx/>
              <a:buNone/>
            </a:pPr>
            <a:r>
              <a:rPr lang="en-IE" altLang="en-US" sz="2800">
                <a:solidFill>
                  <a:schemeClr val="bg1"/>
                </a:solidFill>
                <a:latin typeface="Comic Sans MS" pitchFamily="66" charset="0"/>
              </a:rPr>
              <a:t>+</a:t>
            </a:r>
            <a:endParaRPr lang="en-US" altLang="en-US" sz="280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0529" name="Group 287"/>
          <p:cNvGrpSpPr>
            <a:grpSpLocks/>
          </p:cNvGrpSpPr>
          <p:nvPr/>
        </p:nvGrpSpPr>
        <p:grpSpPr bwMode="auto">
          <a:xfrm>
            <a:off x="2411413" y="2395538"/>
            <a:ext cx="4810125" cy="1944687"/>
            <a:chOff x="1519" y="1842"/>
            <a:chExt cx="3030" cy="1225"/>
          </a:xfrm>
        </p:grpSpPr>
        <p:grpSp>
          <p:nvGrpSpPr>
            <p:cNvPr id="50228" name="Group 288"/>
            <p:cNvGrpSpPr>
              <a:grpSpLocks/>
            </p:cNvGrpSpPr>
            <p:nvPr/>
          </p:nvGrpSpPr>
          <p:grpSpPr bwMode="auto">
            <a:xfrm>
              <a:off x="3878" y="1842"/>
              <a:ext cx="671" cy="680"/>
              <a:chOff x="4114" y="2795"/>
              <a:chExt cx="671" cy="680"/>
            </a:xfrm>
          </p:grpSpPr>
          <p:grpSp>
            <p:nvGrpSpPr>
              <p:cNvPr id="50259" name="Group 289"/>
              <p:cNvGrpSpPr>
                <a:grpSpLocks/>
              </p:cNvGrpSpPr>
              <p:nvPr/>
            </p:nvGrpSpPr>
            <p:grpSpPr bwMode="auto">
              <a:xfrm>
                <a:off x="4241" y="2975"/>
                <a:ext cx="544" cy="500"/>
                <a:chOff x="3651" y="1887"/>
                <a:chExt cx="544" cy="500"/>
              </a:xfrm>
            </p:grpSpPr>
            <p:sp>
              <p:nvSpPr>
                <p:cNvPr id="50265" name="Oval 290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66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9900"/>
                      </a:solidFill>
                      <a:latin typeface="Comic Sans MS" pitchFamily="66" charset="0"/>
                    </a:rPr>
                    <a:t>B</a:t>
                  </a:r>
                  <a:endParaRPr lang="en-US" altLang="en-US">
                    <a:solidFill>
                      <a:srgbClr val="009900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267" name="Group 292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271" name="Oval 29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72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268" name="Group 295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269" name="Oval 29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70" name="Text Box 2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260" name="Group 298"/>
              <p:cNvGrpSpPr>
                <a:grpSpLocks/>
              </p:cNvGrpSpPr>
              <p:nvPr/>
            </p:nvGrpSpPr>
            <p:grpSpPr bwMode="auto">
              <a:xfrm>
                <a:off x="4114" y="3022"/>
                <a:ext cx="217" cy="287"/>
                <a:chOff x="2708" y="527"/>
                <a:chExt cx="217" cy="287"/>
              </a:xfrm>
            </p:grpSpPr>
            <p:sp>
              <p:nvSpPr>
                <p:cNvPr id="50263" name="Oval 29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64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50261" name="Oval 301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262" name="Text Box 302"/>
              <p:cNvSpPr txBox="1">
                <a:spLocks noChangeArrowheads="1"/>
              </p:cNvSpPr>
              <p:nvPr/>
            </p:nvSpPr>
            <p:spPr bwMode="auto">
              <a:xfrm>
                <a:off x="4331" y="2795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229" name="Group 303"/>
            <p:cNvGrpSpPr>
              <a:grpSpLocks/>
            </p:cNvGrpSpPr>
            <p:nvPr/>
          </p:nvGrpSpPr>
          <p:grpSpPr bwMode="auto">
            <a:xfrm>
              <a:off x="2699" y="1842"/>
              <a:ext cx="671" cy="680"/>
              <a:chOff x="4114" y="2795"/>
              <a:chExt cx="671" cy="680"/>
            </a:xfrm>
          </p:grpSpPr>
          <p:grpSp>
            <p:nvGrpSpPr>
              <p:cNvPr id="50245" name="Group 304"/>
              <p:cNvGrpSpPr>
                <a:grpSpLocks/>
              </p:cNvGrpSpPr>
              <p:nvPr/>
            </p:nvGrpSpPr>
            <p:grpSpPr bwMode="auto">
              <a:xfrm>
                <a:off x="4241" y="2975"/>
                <a:ext cx="544" cy="500"/>
                <a:chOff x="3651" y="1887"/>
                <a:chExt cx="544" cy="500"/>
              </a:xfrm>
            </p:grpSpPr>
            <p:sp>
              <p:nvSpPr>
                <p:cNvPr id="50251" name="Oval 305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52" name="Text Box 306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9900"/>
                      </a:solidFill>
                      <a:latin typeface="Comic Sans MS" pitchFamily="66" charset="0"/>
                    </a:rPr>
                    <a:t>B</a:t>
                  </a:r>
                  <a:endParaRPr lang="en-US" altLang="en-US">
                    <a:solidFill>
                      <a:srgbClr val="009900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253" name="Group 307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257" name="Oval 30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58" name="Text Box 3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254" name="Group 310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255" name="Oval 31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56" name="Text Box 3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246" name="Group 313"/>
              <p:cNvGrpSpPr>
                <a:grpSpLocks/>
              </p:cNvGrpSpPr>
              <p:nvPr/>
            </p:nvGrpSpPr>
            <p:grpSpPr bwMode="auto">
              <a:xfrm>
                <a:off x="4114" y="3022"/>
                <a:ext cx="217" cy="287"/>
                <a:chOff x="2708" y="527"/>
                <a:chExt cx="217" cy="287"/>
              </a:xfrm>
            </p:grpSpPr>
            <p:sp>
              <p:nvSpPr>
                <p:cNvPr id="50249" name="Oval 31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50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50247" name="Oval 316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248" name="Text Box 317"/>
              <p:cNvSpPr txBox="1">
                <a:spLocks noChangeArrowheads="1"/>
              </p:cNvSpPr>
              <p:nvPr/>
            </p:nvSpPr>
            <p:spPr bwMode="auto">
              <a:xfrm>
                <a:off x="4331" y="2795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0230" name="Group 318"/>
            <p:cNvGrpSpPr>
              <a:grpSpLocks/>
            </p:cNvGrpSpPr>
            <p:nvPr/>
          </p:nvGrpSpPr>
          <p:grpSpPr bwMode="auto">
            <a:xfrm>
              <a:off x="1519" y="2387"/>
              <a:ext cx="671" cy="680"/>
              <a:chOff x="4114" y="2795"/>
              <a:chExt cx="671" cy="680"/>
            </a:xfrm>
          </p:grpSpPr>
          <p:grpSp>
            <p:nvGrpSpPr>
              <p:cNvPr id="50231" name="Group 319"/>
              <p:cNvGrpSpPr>
                <a:grpSpLocks/>
              </p:cNvGrpSpPr>
              <p:nvPr/>
            </p:nvGrpSpPr>
            <p:grpSpPr bwMode="auto">
              <a:xfrm>
                <a:off x="4241" y="2975"/>
                <a:ext cx="544" cy="500"/>
                <a:chOff x="3651" y="1887"/>
                <a:chExt cx="544" cy="500"/>
              </a:xfrm>
            </p:grpSpPr>
            <p:sp>
              <p:nvSpPr>
                <p:cNvPr id="50237" name="Oval 320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38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>
                      <a:solidFill>
                        <a:srgbClr val="009900"/>
                      </a:solidFill>
                      <a:latin typeface="Comic Sans MS" pitchFamily="66" charset="0"/>
                    </a:rPr>
                    <a:t>B</a:t>
                  </a:r>
                  <a:endParaRPr lang="en-US" altLang="en-US">
                    <a:solidFill>
                      <a:srgbClr val="009900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50239" name="Group 322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50243" name="Oval 32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44" name="Text Box 3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50240" name="Group 325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50241" name="Oval 32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0242" name="Text Box 3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  <a:buFontTx/>
                      <a:buNone/>
                    </a:pPr>
                    <a:r>
                      <a:rPr lang="en-IE" altLang="en-US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alt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0232" name="Group 328"/>
              <p:cNvGrpSpPr>
                <a:grpSpLocks/>
              </p:cNvGrpSpPr>
              <p:nvPr/>
            </p:nvGrpSpPr>
            <p:grpSpPr bwMode="auto">
              <a:xfrm>
                <a:off x="4114" y="3022"/>
                <a:ext cx="217" cy="287"/>
                <a:chOff x="2708" y="527"/>
                <a:chExt cx="217" cy="287"/>
              </a:xfrm>
            </p:grpSpPr>
            <p:sp>
              <p:nvSpPr>
                <p:cNvPr id="50235" name="Oval 32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0236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  <a:buFontTx/>
                    <a:buNone/>
                  </a:pPr>
                  <a:r>
                    <a:rPr lang="en-IE" altLang="en-US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alt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50233" name="Oval 331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50234" name="Text Box 332"/>
              <p:cNvSpPr txBox="1">
                <a:spLocks noChangeArrowheads="1"/>
              </p:cNvSpPr>
              <p:nvPr/>
            </p:nvSpPr>
            <p:spPr bwMode="auto">
              <a:xfrm>
                <a:off x="4331" y="2795"/>
                <a:ext cx="21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  <a:buFontTx/>
                  <a:buNone/>
                </a:pPr>
                <a:r>
                  <a:rPr lang="en-IE" altLang="en-US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alt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0202" name="Group 333"/>
          <p:cNvGrpSpPr>
            <a:grpSpLocks/>
          </p:cNvGrpSpPr>
          <p:nvPr/>
        </p:nvGrpSpPr>
        <p:grpSpPr bwMode="auto">
          <a:xfrm>
            <a:off x="4284663" y="1077913"/>
            <a:ext cx="287337" cy="455612"/>
            <a:chOff x="2699" y="2644"/>
            <a:chExt cx="181" cy="287"/>
          </a:xfrm>
        </p:grpSpPr>
        <p:sp>
          <p:nvSpPr>
            <p:cNvPr id="50226" name="Oval 334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27" name="Text Box 335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76" name="Group 336"/>
          <p:cNvGrpSpPr>
            <a:grpSpLocks/>
          </p:cNvGrpSpPr>
          <p:nvPr/>
        </p:nvGrpSpPr>
        <p:grpSpPr bwMode="auto">
          <a:xfrm>
            <a:off x="3276600" y="3189288"/>
            <a:ext cx="287338" cy="455612"/>
            <a:chOff x="2699" y="2644"/>
            <a:chExt cx="181" cy="287"/>
          </a:xfrm>
        </p:grpSpPr>
        <p:sp>
          <p:nvSpPr>
            <p:cNvPr id="50224" name="Oval 337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25" name="Text Box 338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83" name="Group 339"/>
          <p:cNvGrpSpPr>
            <a:grpSpLocks/>
          </p:cNvGrpSpPr>
          <p:nvPr/>
        </p:nvGrpSpPr>
        <p:grpSpPr bwMode="auto">
          <a:xfrm>
            <a:off x="6011863" y="1460500"/>
            <a:ext cx="287337" cy="455613"/>
            <a:chOff x="2699" y="2644"/>
            <a:chExt cx="181" cy="287"/>
          </a:xfrm>
        </p:grpSpPr>
        <p:sp>
          <p:nvSpPr>
            <p:cNvPr id="50222" name="Oval 340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23" name="Text Box 341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84" name="Group 342"/>
          <p:cNvGrpSpPr>
            <a:grpSpLocks/>
          </p:cNvGrpSpPr>
          <p:nvPr/>
        </p:nvGrpSpPr>
        <p:grpSpPr bwMode="auto">
          <a:xfrm>
            <a:off x="6516688" y="2397125"/>
            <a:ext cx="344487" cy="455613"/>
            <a:chOff x="2708" y="527"/>
            <a:chExt cx="217" cy="287"/>
          </a:xfrm>
        </p:grpSpPr>
        <p:sp>
          <p:nvSpPr>
            <p:cNvPr id="50220" name="Oval 34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21" name="Text Box 34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89" name="Group 345"/>
          <p:cNvGrpSpPr>
            <a:grpSpLocks/>
          </p:cNvGrpSpPr>
          <p:nvPr/>
        </p:nvGrpSpPr>
        <p:grpSpPr bwMode="auto">
          <a:xfrm>
            <a:off x="2771775" y="3260725"/>
            <a:ext cx="344488" cy="455613"/>
            <a:chOff x="2708" y="527"/>
            <a:chExt cx="217" cy="287"/>
          </a:xfrm>
        </p:grpSpPr>
        <p:sp>
          <p:nvSpPr>
            <p:cNvPr id="50218" name="Oval 34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19" name="Text Box 34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90" name="Group 348"/>
          <p:cNvGrpSpPr>
            <a:grpSpLocks/>
          </p:cNvGrpSpPr>
          <p:nvPr/>
        </p:nvGrpSpPr>
        <p:grpSpPr bwMode="auto">
          <a:xfrm>
            <a:off x="4643438" y="2397125"/>
            <a:ext cx="344487" cy="455613"/>
            <a:chOff x="2708" y="527"/>
            <a:chExt cx="217" cy="287"/>
          </a:xfrm>
        </p:grpSpPr>
        <p:sp>
          <p:nvSpPr>
            <p:cNvPr id="50216" name="Oval 349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17" name="Text Box 350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91" name="Group 351"/>
          <p:cNvGrpSpPr>
            <a:grpSpLocks/>
          </p:cNvGrpSpPr>
          <p:nvPr/>
        </p:nvGrpSpPr>
        <p:grpSpPr bwMode="auto">
          <a:xfrm>
            <a:off x="5148263" y="2252663"/>
            <a:ext cx="287337" cy="455612"/>
            <a:chOff x="2699" y="2644"/>
            <a:chExt cx="181" cy="287"/>
          </a:xfrm>
        </p:grpSpPr>
        <p:sp>
          <p:nvSpPr>
            <p:cNvPr id="50214" name="Oval 352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15" name="Text Box 353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  <a:buFontTx/>
                <a:buNone/>
              </a:pPr>
              <a:r>
                <a:rPr lang="en-IE" altLang="en-US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alt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598" name="Group 354"/>
          <p:cNvGrpSpPr>
            <a:grpSpLocks/>
          </p:cNvGrpSpPr>
          <p:nvPr/>
        </p:nvGrpSpPr>
        <p:grpSpPr bwMode="auto">
          <a:xfrm>
            <a:off x="2700338" y="2325688"/>
            <a:ext cx="4248150" cy="1511300"/>
            <a:chOff x="1701" y="1616"/>
            <a:chExt cx="2676" cy="952"/>
          </a:xfrm>
        </p:grpSpPr>
        <p:sp>
          <p:nvSpPr>
            <p:cNvPr id="50211" name="AutoShape 355"/>
            <p:cNvSpPr>
              <a:spLocks noChangeArrowheads="1"/>
            </p:cNvSpPr>
            <p:nvPr/>
          </p:nvSpPr>
          <p:spPr bwMode="auto">
            <a:xfrm>
              <a:off x="1701" y="2160"/>
              <a:ext cx="317" cy="408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12" name="AutoShape 356"/>
            <p:cNvSpPr>
              <a:spLocks noChangeArrowheads="1"/>
            </p:cNvSpPr>
            <p:nvPr/>
          </p:nvSpPr>
          <p:spPr bwMode="auto">
            <a:xfrm>
              <a:off x="2881" y="1616"/>
              <a:ext cx="317" cy="408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50213" name="AutoShape 357"/>
            <p:cNvSpPr>
              <a:spLocks noChangeArrowheads="1"/>
            </p:cNvSpPr>
            <p:nvPr/>
          </p:nvSpPr>
          <p:spPr bwMode="auto">
            <a:xfrm>
              <a:off x="4060" y="1616"/>
              <a:ext cx="317" cy="408"/>
            </a:xfrm>
            <a:prstGeom prst="irregularSeal1">
              <a:avLst/>
            </a:prstGeom>
            <a:noFill/>
            <a:ln w="38100" algn="ctr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6011863" y="2325688"/>
            <a:ext cx="288925" cy="3587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13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1">
                                            <p:bg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0104 L 1.66667E-6 -1.50289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10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0.13989 C 0.06181 0.10174 0.06337 0.06382 0.05712 0.04694 C 0.05087 0.03006 0.03177 0.04625 0.02222 0.03862 C 0.01267 0.03099 0.00365 0.00671 -2.77778E-7 0.00047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3 0.02104 L -6.11111E-6 -1.50289E-6 " pathEditMode="relative" ptsTypes="AA">
                                      <p:cBhvr>
                                        <p:cTn id="42" dur="2000" fill="hold"/>
                                        <p:tgtEl>
                                          <p:spTgt spid="10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0"/>
                                        <p:tgtEl>
                                          <p:spTgt spid="1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 -0.03144 L -1.11111E-6 -1.50289E-6 " pathEditMode="relative" ptsTypes="AA">
                                      <p:cBhvr>
                                        <p:cTn id="49" dur="20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1" grpId="0" uiExpand="1" build="p" animBg="1"/>
      <p:bldP spid="116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/>
          <a:lstStyle/>
          <a:p>
            <a:r>
              <a:rPr lang="en-US" dirty="0"/>
              <a:t>PN-junction Formation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4113"/>
            <a:ext cx="8763000" cy="69841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1600" b="1" dirty="0"/>
              <a:t>P-type doped semiconductor and n-type doped semiconductor are brought into contact (fused together)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5016-8275-483D-BE57-19180914B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C4648C-E48D-4B98-89E7-2FD77EB5C082}" type="slidenum">
              <a:rPr lang="en-US" altLang="en-US" smtClean="0"/>
              <a:pPr>
                <a:defRPr/>
              </a:pPr>
              <a:t>6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911DB-686F-4AD6-94FC-0B878853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grpSp>
        <p:nvGrpSpPr>
          <p:cNvPr id="328" name="Group 327"/>
          <p:cNvGrpSpPr/>
          <p:nvPr/>
        </p:nvGrpSpPr>
        <p:grpSpPr>
          <a:xfrm>
            <a:off x="236274" y="1630654"/>
            <a:ext cx="1066241" cy="1066283"/>
            <a:chOff x="611560" y="2492896"/>
            <a:chExt cx="1066241" cy="1066283"/>
          </a:xfrm>
        </p:grpSpPr>
        <p:sp>
          <p:nvSpPr>
            <p:cNvPr id="329" name="Oval 32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34" name="Straight Connector 33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6" name="Group 335"/>
          <p:cNvGrpSpPr/>
          <p:nvPr/>
        </p:nvGrpSpPr>
        <p:grpSpPr>
          <a:xfrm>
            <a:off x="1259608" y="1628800"/>
            <a:ext cx="1066241" cy="1066283"/>
            <a:chOff x="611560" y="2492896"/>
            <a:chExt cx="1066241" cy="1066283"/>
          </a:xfrm>
        </p:grpSpPr>
        <p:sp>
          <p:nvSpPr>
            <p:cNvPr id="337" name="Oval 33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4" name="Group 343"/>
          <p:cNvGrpSpPr/>
          <p:nvPr/>
        </p:nvGrpSpPr>
        <p:grpSpPr>
          <a:xfrm>
            <a:off x="2264987" y="1630654"/>
            <a:ext cx="1066241" cy="1066283"/>
            <a:chOff x="611560" y="2492896"/>
            <a:chExt cx="1066241" cy="1066283"/>
          </a:xfrm>
        </p:grpSpPr>
        <p:sp>
          <p:nvSpPr>
            <p:cNvPr id="345" name="Oval 34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50" name="Straight Connector 34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34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2" name="Group 351"/>
          <p:cNvGrpSpPr/>
          <p:nvPr/>
        </p:nvGrpSpPr>
        <p:grpSpPr>
          <a:xfrm>
            <a:off x="3217679" y="1630654"/>
            <a:ext cx="1066241" cy="1066283"/>
            <a:chOff x="611560" y="2492896"/>
            <a:chExt cx="1066241" cy="1066283"/>
          </a:xfrm>
        </p:grpSpPr>
        <p:sp>
          <p:nvSpPr>
            <p:cNvPr id="353" name="Oval 35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" name="Group 35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0" name="Group 359"/>
          <p:cNvGrpSpPr/>
          <p:nvPr/>
        </p:nvGrpSpPr>
        <p:grpSpPr>
          <a:xfrm>
            <a:off x="4242911" y="1630654"/>
            <a:ext cx="1066241" cy="1066283"/>
            <a:chOff x="611560" y="2492896"/>
            <a:chExt cx="1066241" cy="1066283"/>
          </a:xfrm>
        </p:grpSpPr>
        <p:sp>
          <p:nvSpPr>
            <p:cNvPr id="361" name="Oval 36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66" name="Straight Connector 36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oup 367"/>
          <p:cNvGrpSpPr/>
          <p:nvPr/>
        </p:nvGrpSpPr>
        <p:grpSpPr>
          <a:xfrm>
            <a:off x="5240433" y="1630654"/>
            <a:ext cx="1066241" cy="1066283"/>
            <a:chOff x="611560" y="2492896"/>
            <a:chExt cx="1066241" cy="1066283"/>
          </a:xfrm>
        </p:grpSpPr>
        <p:sp>
          <p:nvSpPr>
            <p:cNvPr id="369" name="Oval 36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74" name="Straight Connector 37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Group 37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72" name="Straight Connector 37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Group 375"/>
          <p:cNvGrpSpPr/>
          <p:nvPr/>
        </p:nvGrpSpPr>
        <p:grpSpPr>
          <a:xfrm>
            <a:off x="6265665" y="1630654"/>
            <a:ext cx="1066241" cy="1066283"/>
            <a:chOff x="611560" y="2492896"/>
            <a:chExt cx="1066241" cy="1066283"/>
          </a:xfrm>
        </p:grpSpPr>
        <p:sp>
          <p:nvSpPr>
            <p:cNvPr id="377" name="Oval 37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4" name="Group 383"/>
          <p:cNvGrpSpPr/>
          <p:nvPr/>
        </p:nvGrpSpPr>
        <p:grpSpPr>
          <a:xfrm>
            <a:off x="7277041" y="1630654"/>
            <a:ext cx="1066241" cy="1066283"/>
            <a:chOff x="611560" y="2492896"/>
            <a:chExt cx="1066241" cy="1066283"/>
          </a:xfrm>
        </p:grpSpPr>
        <p:sp>
          <p:nvSpPr>
            <p:cNvPr id="385" name="Oval 38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/>
          <p:cNvGrpSpPr/>
          <p:nvPr/>
        </p:nvGrpSpPr>
        <p:grpSpPr>
          <a:xfrm>
            <a:off x="8288706" y="1656510"/>
            <a:ext cx="864096" cy="1066283"/>
            <a:chOff x="611560" y="2492896"/>
            <a:chExt cx="864096" cy="1066283"/>
          </a:xfrm>
        </p:grpSpPr>
        <p:sp>
          <p:nvSpPr>
            <p:cNvPr id="393" name="Oval 39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394" name="Group 39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7" name="Group 396"/>
          <p:cNvGrpSpPr/>
          <p:nvPr/>
        </p:nvGrpSpPr>
        <p:grpSpPr>
          <a:xfrm>
            <a:off x="207198" y="2638766"/>
            <a:ext cx="1066241" cy="1066283"/>
            <a:chOff x="611560" y="2492896"/>
            <a:chExt cx="1066241" cy="1066283"/>
          </a:xfrm>
        </p:grpSpPr>
        <p:sp>
          <p:nvSpPr>
            <p:cNvPr id="398" name="Oval 39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1461801" y="274487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Group 39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01" name="Straight Connector 40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3" name="Group 402"/>
          <p:cNvGrpSpPr/>
          <p:nvPr/>
        </p:nvGrpSpPr>
        <p:grpSpPr>
          <a:xfrm>
            <a:off x="1230532" y="2636912"/>
            <a:ext cx="1066241" cy="1066283"/>
            <a:chOff x="611560" y="2492896"/>
            <a:chExt cx="1066241" cy="1066283"/>
          </a:xfrm>
        </p:grpSpPr>
        <p:sp>
          <p:nvSpPr>
            <p:cNvPr id="404" name="Oval 40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oup 40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07" name="Straight Connector 40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1" name="Group 410"/>
          <p:cNvGrpSpPr/>
          <p:nvPr/>
        </p:nvGrpSpPr>
        <p:grpSpPr>
          <a:xfrm>
            <a:off x="2235911" y="2638766"/>
            <a:ext cx="1066241" cy="1066283"/>
            <a:chOff x="611560" y="2492896"/>
            <a:chExt cx="1066241" cy="1066283"/>
          </a:xfrm>
        </p:grpSpPr>
        <p:sp>
          <p:nvSpPr>
            <p:cNvPr id="412" name="Oval 41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13" name="Group 41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17" name="Straight Connector 41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15" name="Straight Connector 41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9" name="Group 418"/>
          <p:cNvGrpSpPr/>
          <p:nvPr/>
        </p:nvGrpSpPr>
        <p:grpSpPr>
          <a:xfrm>
            <a:off x="3188603" y="2638766"/>
            <a:ext cx="1066241" cy="1066283"/>
            <a:chOff x="611560" y="2492896"/>
            <a:chExt cx="1066241" cy="1066283"/>
          </a:xfrm>
        </p:grpSpPr>
        <p:sp>
          <p:nvSpPr>
            <p:cNvPr id="420" name="Oval 41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21" name="Group 42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25" name="Straight Connector 42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oup 42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23" name="Straight Connector 42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7" name="Group 426"/>
          <p:cNvGrpSpPr/>
          <p:nvPr/>
        </p:nvGrpSpPr>
        <p:grpSpPr>
          <a:xfrm>
            <a:off x="4213835" y="2638766"/>
            <a:ext cx="1066241" cy="1066283"/>
            <a:chOff x="611560" y="2492896"/>
            <a:chExt cx="1066241" cy="1066283"/>
          </a:xfrm>
        </p:grpSpPr>
        <p:sp>
          <p:nvSpPr>
            <p:cNvPr id="428" name="Oval 42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33" name="Straight Connector 43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5" name="Group 434"/>
          <p:cNvGrpSpPr/>
          <p:nvPr/>
        </p:nvGrpSpPr>
        <p:grpSpPr>
          <a:xfrm>
            <a:off x="5211357" y="2638766"/>
            <a:ext cx="1066241" cy="1066283"/>
            <a:chOff x="611560" y="2492896"/>
            <a:chExt cx="1066241" cy="1066283"/>
          </a:xfrm>
        </p:grpSpPr>
        <p:sp>
          <p:nvSpPr>
            <p:cNvPr id="436" name="Oval 43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41" name="Straight Connector 44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3" name="Group 442"/>
          <p:cNvGrpSpPr/>
          <p:nvPr/>
        </p:nvGrpSpPr>
        <p:grpSpPr>
          <a:xfrm>
            <a:off x="6236589" y="2638766"/>
            <a:ext cx="1066241" cy="1066283"/>
            <a:chOff x="611560" y="2492896"/>
            <a:chExt cx="1066241" cy="1066283"/>
          </a:xfrm>
        </p:grpSpPr>
        <p:sp>
          <p:nvSpPr>
            <p:cNvPr id="444" name="Oval 44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45" name="Group 44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49" name="Straight Connector 44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47" name="Straight Connector 44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1" name="Group 450"/>
          <p:cNvGrpSpPr/>
          <p:nvPr/>
        </p:nvGrpSpPr>
        <p:grpSpPr>
          <a:xfrm>
            <a:off x="7247965" y="2638766"/>
            <a:ext cx="1066241" cy="1066283"/>
            <a:chOff x="611560" y="2492896"/>
            <a:chExt cx="1066241" cy="1066283"/>
          </a:xfrm>
        </p:grpSpPr>
        <p:sp>
          <p:nvSpPr>
            <p:cNvPr id="452" name="Oval 45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53" name="Group 45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57" name="Straight Connector 45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55" name="Straight Connector 45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/>
          <p:cNvGrpSpPr/>
          <p:nvPr/>
        </p:nvGrpSpPr>
        <p:grpSpPr>
          <a:xfrm>
            <a:off x="8259630" y="2664622"/>
            <a:ext cx="864096" cy="1066283"/>
            <a:chOff x="611560" y="2492896"/>
            <a:chExt cx="864096" cy="1066283"/>
          </a:xfrm>
        </p:grpSpPr>
        <p:sp>
          <p:nvSpPr>
            <p:cNvPr id="460" name="Oval 45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461" name="Group 46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62" name="Straight Connector 46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/>
          <p:cNvGrpSpPr/>
          <p:nvPr/>
        </p:nvGrpSpPr>
        <p:grpSpPr>
          <a:xfrm>
            <a:off x="178122" y="3646878"/>
            <a:ext cx="1066241" cy="1066283"/>
            <a:chOff x="611560" y="2492896"/>
            <a:chExt cx="1066241" cy="1066283"/>
          </a:xfrm>
        </p:grpSpPr>
        <p:sp>
          <p:nvSpPr>
            <p:cNvPr id="465" name="Oval 46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66" name="Group 46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2" name="Group 471"/>
          <p:cNvGrpSpPr/>
          <p:nvPr/>
        </p:nvGrpSpPr>
        <p:grpSpPr>
          <a:xfrm>
            <a:off x="1201456" y="3645024"/>
            <a:ext cx="1066241" cy="1066283"/>
            <a:chOff x="611560" y="2492896"/>
            <a:chExt cx="1066241" cy="1066283"/>
          </a:xfrm>
        </p:grpSpPr>
        <p:sp>
          <p:nvSpPr>
            <p:cNvPr id="473" name="Oval 47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74" name="Group 47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78" name="Straight Connector 47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0" name="Group 479"/>
          <p:cNvGrpSpPr/>
          <p:nvPr/>
        </p:nvGrpSpPr>
        <p:grpSpPr>
          <a:xfrm>
            <a:off x="2206835" y="3646878"/>
            <a:ext cx="1038531" cy="1038573"/>
            <a:chOff x="611560" y="2492896"/>
            <a:chExt cx="1038531" cy="1038573"/>
          </a:xfrm>
        </p:grpSpPr>
        <p:sp>
          <p:nvSpPr>
            <p:cNvPr id="481" name="Oval 48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1434091" y="310491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755588" y="342346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/>
          <p:cNvGrpSpPr/>
          <p:nvPr/>
        </p:nvGrpSpPr>
        <p:grpSpPr>
          <a:xfrm>
            <a:off x="3159527" y="3646878"/>
            <a:ext cx="1066241" cy="1066283"/>
            <a:chOff x="611560" y="2492896"/>
            <a:chExt cx="1066241" cy="1066283"/>
          </a:xfrm>
        </p:grpSpPr>
        <p:sp>
          <p:nvSpPr>
            <p:cNvPr id="485" name="Oval 48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88" name="Straight Connector 48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2" name="Group 491"/>
          <p:cNvGrpSpPr/>
          <p:nvPr/>
        </p:nvGrpSpPr>
        <p:grpSpPr>
          <a:xfrm>
            <a:off x="4184759" y="3646878"/>
            <a:ext cx="1066241" cy="1066283"/>
            <a:chOff x="611560" y="2492896"/>
            <a:chExt cx="1066241" cy="1066283"/>
          </a:xfrm>
        </p:grpSpPr>
        <p:sp>
          <p:nvSpPr>
            <p:cNvPr id="493" name="Oval 49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498" name="Straight Connector 49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496" name="Straight Connector 49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0" name="Group 499"/>
          <p:cNvGrpSpPr/>
          <p:nvPr/>
        </p:nvGrpSpPr>
        <p:grpSpPr>
          <a:xfrm>
            <a:off x="5182281" y="3646878"/>
            <a:ext cx="1066241" cy="1066283"/>
            <a:chOff x="611560" y="2492896"/>
            <a:chExt cx="1066241" cy="1066283"/>
          </a:xfrm>
        </p:grpSpPr>
        <p:sp>
          <p:nvSpPr>
            <p:cNvPr id="501" name="Oval 50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02" name="Group 50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06" name="Straight Connector 50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Group 50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04" name="Straight Connector 50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8" name="Group 507"/>
          <p:cNvGrpSpPr/>
          <p:nvPr/>
        </p:nvGrpSpPr>
        <p:grpSpPr>
          <a:xfrm>
            <a:off x="6207513" y="3646878"/>
            <a:ext cx="1066241" cy="1066283"/>
            <a:chOff x="611560" y="2492896"/>
            <a:chExt cx="1066241" cy="1066283"/>
          </a:xfrm>
        </p:grpSpPr>
        <p:sp>
          <p:nvSpPr>
            <p:cNvPr id="509" name="Oval 50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10" name="Group 50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1" name="Group 51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7218889" y="3646878"/>
            <a:ext cx="1066241" cy="1066283"/>
            <a:chOff x="611560" y="2492896"/>
            <a:chExt cx="1066241" cy="1066283"/>
          </a:xfrm>
        </p:grpSpPr>
        <p:sp>
          <p:nvSpPr>
            <p:cNvPr id="517" name="Oval 51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22" name="Straight Connector 52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Group 51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Group 523"/>
          <p:cNvGrpSpPr/>
          <p:nvPr/>
        </p:nvGrpSpPr>
        <p:grpSpPr>
          <a:xfrm>
            <a:off x="8230554" y="3672734"/>
            <a:ext cx="864096" cy="1066283"/>
            <a:chOff x="611560" y="2492896"/>
            <a:chExt cx="864096" cy="1066283"/>
          </a:xfrm>
        </p:grpSpPr>
        <p:sp>
          <p:nvSpPr>
            <p:cNvPr id="525" name="Oval 52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26" name="Group 52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Group 528"/>
          <p:cNvGrpSpPr/>
          <p:nvPr/>
        </p:nvGrpSpPr>
        <p:grpSpPr>
          <a:xfrm>
            <a:off x="149046" y="4654990"/>
            <a:ext cx="1066241" cy="1066283"/>
            <a:chOff x="611560" y="2492896"/>
            <a:chExt cx="1066241" cy="1066283"/>
          </a:xfrm>
        </p:grpSpPr>
        <p:sp>
          <p:nvSpPr>
            <p:cNvPr id="530" name="Oval 52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531" name="Group 53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2" name="Straight Connector 531"/>
            <p:cNvCxnSpPr/>
            <p:nvPr/>
          </p:nvCxnSpPr>
          <p:spPr>
            <a:xfrm rot="5400000">
              <a:off x="1115628" y="345117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Group 534"/>
          <p:cNvGrpSpPr/>
          <p:nvPr/>
        </p:nvGrpSpPr>
        <p:grpSpPr>
          <a:xfrm>
            <a:off x="1172380" y="4653136"/>
            <a:ext cx="1066241" cy="1066283"/>
            <a:chOff x="611560" y="2492896"/>
            <a:chExt cx="1066241" cy="1066283"/>
          </a:xfrm>
        </p:grpSpPr>
        <p:sp>
          <p:nvSpPr>
            <p:cNvPr id="536" name="Oval 53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37" name="Group 53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41" name="Straight Connector 54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8" name="Group 53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39" name="Straight Connector 53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3" name="Group 542"/>
          <p:cNvGrpSpPr/>
          <p:nvPr/>
        </p:nvGrpSpPr>
        <p:grpSpPr>
          <a:xfrm>
            <a:off x="2177759" y="4654990"/>
            <a:ext cx="1066241" cy="1066283"/>
            <a:chOff x="611560" y="2492896"/>
            <a:chExt cx="1066241" cy="1066283"/>
          </a:xfrm>
        </p:grpSpPr>
        <p:sp>
          <p:nvSpPr>
            <p:cNvPr id="544" name="Oval 54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545" name="Group 54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49" name="Straight Connector 54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6" name="Group 54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47" name="Straight Connector 54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1" name="Group 550"/>
          <p:cNvGrpSpPr/>
          <p:nvPr/>
        </p:nvGrpSpPr>
        <p:grpSpPr>
          <a:xfrm>
            <a:off x="3130451" y="4654990"/>
            <a:ext cx="1066241" cy="1066283"/>
            <a:chOff x="611560" y="2492896"/>
            <a:chExt cx="1066241" cy="1066283"/>
          </a:xfrm>
        </p:grpSpPr>
        <p:sp>
          <p:nvSpPr>
            <p:cNvPr id="552" name="Oval 55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57" name="Straight Connector 55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55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55" name="Straight Connector 55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9" name="Group 558"/>
          <p:cNvGrpSpPr/>
          <p:nvPr/>
        </p:nvGrpSpPr>
        <p:grpSpPr>
          <a:xfrm>
            <a:off x="4155683" y="4654990"/>
            <a:ext cx="1066241" cy="1066283"/>
            <a:chOff x="611560" y="2492896"/>
            <a:chExt cx="1066241" cy="1066283"/>
          </a:xfrm>
        </p:grpSpPr>
        <p:sp>
          <p:nvSpPr>
            <p:cNvPr id="560" name="Oval 55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 56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63" name="Straight Connector 56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7" name="Group 566"/>
          <p:cNvGrpSpPr/>
          <p:nvPr/>
        </p:nvGrpSpPr>
        <p:grpSpPr>
          <a:xfrm>
            <a:off x="5153205" y="4654990"/>
            <a:ext cx="1066241" cy="1066283"/>
            <a:chOff x="611560" y="2492896"/>
            <a:chExt cx="1066241" cy="1066283"/>
          </a:xfrm>
        </p:grpSpPr>
        <p:sp>
          <p:nvSpPr>
            <p:cNvPr id="568" name="Oval 56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69" name="Group 56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73" name="Straight Connector 57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71" name="Straight Connector 57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Group 574"/>
          <p:cNvGrpSpPr/>
          <p:nvPr/>
        </p:nvGrpSpPr>
        <p:grpSpPr>
          <a:xfrm>
            <a:off x="6178437" y="4654990"/>
            <a:ext cx="1066241" cy="1066283"/>
            <a:chOff x="611560" y="2492896"/>
            <a:chExt cx="1066241" cy="1066283"/>
          </a:xfrm>
        </p:grpSpPr>
        <p:sp>
          <p:nvSpPr>
            <p:cNvPr id="576" name="Oval 57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77" name="Group 57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81" name="Straight Connector 58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79" name="Straight Connector 57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3" name="Group 582"/>
          <p:cNvGrpSpPr/>
          <p:nvPr/>
        </p:nvGrpSpPr>
        <p:grpSpPr>
          <a:xfrm>
            <a:off x="7189813" y="4654990"/>
            <a:ext cx="1066241" cy="1066283"/>
            <a:chOff x="611560" y="2492896"/>
            <a:chExt cx="1066241" cy="1066283"/>
          </a:xfrm>
        </p:grpSpPr>
        <p:sp>
          <p:nvSpPr>
            <p:cNvPr id="584" name="Oval 58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85" name="Group 58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89" name="Straight Connector 58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87" name="Straight Connector 58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1" name="Group 590"/>
          <p:cNvGrpSpPr/>
          <p:nvPr/>
        </p:nvGrpSpPr>
        <p:grpSpPr>
          <a:xfrm>
            <a:off x="8201478" y="4680846"/>
            <a:ext cx="864096" cy="1066283"/>
            <a:chOff x="611560" y="2492896"/>
            <a:chExt cx="864096" cy="1066283"/>
          </a:xfrm>
        </p:grpSpPr>
        <p:sp>
          <p:nvSpPr>
            <p:cNvPr id="592" name="Oval 59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93" name="Group 59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594" name="Straight Connector 59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6" name="Group 595"/>
          <p:cNvGrpSpPr/>
          <p:nvPr/>
        </p:nvGrpSpPr>
        <p:grpSpPr>
          <a:xfrm>
            <a:off x="119970" y="5663102"/>
            <a:ext cx="1066241" cy="864000"/>
            <a:chOff x="611560" y="2492896"/>
            <a:chExt cx="1066241" cy="864000"/>
          </a:xfrm>
        </p:grpSpPr>
        <p:sp>
          <p:nvSpPr>
            <p:cNvPr id="597" name="Oval 59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598" name="Group 59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599" name="Straight Connector 59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1" name="Group 600"/>
          <p:cNvGrpSpPr/>
          <p:nvPr/>
        </p:nvGrpSpPr>
        <p:grpSpPr>
          <a:xfrm>
            <a:off x="1143304" y="5661248"/>
            <a:ext cx="1066241" cy="864000"/>
            <a:chOff x="611560" y="2492896"/>
            <a:chExt cx="1066241" cy="864000"/>
          </a:xfrm>
        </p:grpSpPr>
        <p:sp>
          <p:nvSpPr>
            <p:cNvPr id="602" name="Oval 60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03" name="Group 60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6" name="Group 605"/>
          <p:cNvGrpSpPr/>
          <p:nvPr/>
        </p:nvGrpSpPr>
        <p:grpSpPr>
          <a:xfrm>
            <a:off x="2148683" y="5663102"/>
            <a:ext cx="1066241" cy="864000"/>
            <a:chOff x="611560" y="2492896"/>
            <a:chExt cx="1066241" cy="864000"/>
          </a:xfrm>
        </p:grpSpPr>
        <p:sp>
          <p:nvSpPr>
            <p:cNvPr id="607" name="Oval 60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08" name="Group 60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09" name="Straight Connector 60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1" name="Group 610"/>
          <p:cNvGrpSpPr/>
          <p:nvPr/>
        </p:nvGrpSpPr>
        <p:grpSpPr>
          <a:xfrm>
            <a:off x="3101375" y="5663102"/>
            <a:ext cx="1066241" cy="864000"/>
            <a:chOff x="611560" y="2492896"/>
            <a:chExt cx="1066241" cy="864000"/>
          </a:xfrm>
        </p:grpSpPr>
        <p:sp>
          <p:nvSpPr>
            <p:cNvPr id="612" name="Oval 61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13" name="Group 61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6" name="Group 615"/>
          <p:cNvGrpSpPr/>
          <p:nvPr/>
        </p:nvGrpSpPr>
        <p:grpSpPr>
          <a:xfrm>
            <a:off x="4126607" y="5663102"/>
            <a:ext cx="1066241" cy="864000"/>
            <a:chOff x="611560" y="2492896"/>
            <a:chExt cx="1066241" cy="864000"/>
          </a:xfrm>
        </p:grpSpPr>
        <p:sp>
          <p:nvSpPr>
            <p:cNvPr id="617" name="Oval 61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18" name="Group 61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19" name="Straight Connector 61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1" name="Group 620"/>
          <p:cNvGrpSpPr/>
          <p:nvPr/>
        </p:nvGrpSpPr>
        <p:grpSpPr>
          <a:xfrm>
            <a:off x="5124129" y="5663102"/>
            <a:ext cx="1066241" cy="864000"/>
            <a:chOff x="611560" y="2492896"/>
            <a:chExt cx="1066241" cy="864000"/>
          </a:xfrm>
        </p:grpSpPr>
        <p:sp>
          <p:nvSpPr>
            <p:cNvPr id="622" name="Oval 62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23" name="Group 62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6" name="Group 625"/>
          <p:cNvGrpSpPr/>
          <p:nvPr/>
        </p:nvGrpSpPr>
        <p:grpSpPr>
          <a:xfrm>
            <a:off x="6149361" y="5663102"/>
            <a:ext cx="1066241" cy="864000"/>
            <a:chOff x="611560" y="2492896"/>
            <a:chExt cx="1066241" cy="864000"/>
          </a:xfrm>
        </p:grpSpPr>
        <p:sp>
          <p:nvSpPr>
            <p:cNvPr id="627" name="Oval 62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29" name="Straight Connector 62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1" name="Group 630"/>
          <p:cNvGrpSpPr/>
          <p:nvPr/>
        </p:nvGrpSpPr>
        <p:grpSpPr>
          <a:xfrm>
            <a:off x="7160737" y="5663102"/>
            <a:ext cx="1066241" cy="864000"/>
            <a:chOff x="611560" y="2492896"/>
            <a:chExt cx="1066241" cy="864000"/>
          </a:xfrm>
        </p:grpSpPr>
        <p:sp>
          <p:nvSpPr>
            <p:cNvPr id="632" name="Oval 63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34" name="Straight Connector 63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6" name="Oval 635"/>
          <p:cNvSpPr/>
          <p:nvPr/>
        </p:nvSpPr>
        <p:spPr>
          <a:xfrm>
            <a:off x="8172402" y="5688958"/>
            <a:ext cx="864096" cy="86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637" name="Oval 636"/>
          <p:cNvSpPr/>
          <p:nvPr/>
        </p:nvSpPr>
        <p:spPr>
          <a:xfrm>
            <a:off x="1028363" y="3167257"/>
            <a:ext cx="274152" cy="1897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38" name="Oval 637"/>
          <p:cNvSpPr/>
          <p:nvPr/>
        </p:nvSpPr>
        <p:spPr>
          <a:xfrm>
            <a:off x="2699792" y="4469451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39" name="Oval 638"/>
          <p:cNvSpPr/>
          <p:nvPr/>
        </p:nvSpPr>
        <p:spPr>
          <a:xfrm>
            <a:off x="395536" y="5459656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0" name="Oval 639"/>
          <p:cNvSpPr/>
          <p:nvPr/>
        </p:nvSpPr>
        <p:spPr>
          <a:xfrm>
            <a:off x="2987849" y="3743321"/>
            <a:ext cx="274152" cy="1897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1" name="Oval 640"/>
          <p:cNvSpPr/>
          <p:nvPr/>
        </p:nvSpPr>
        <p:spPr>
          <a:xfrm>
            <a:off x="8279854" y="3459485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5149178" y="2379365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643" name="Oval 642"/>
          <p:cNvSpPr/>
          <p:nvPr/>
        </p:nvSpPr>
        <p:spPr>
          <a:xfrm>
            <a:off x="7919814" y="4437112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644" name="Oval 643"/>
          <p:cNvSpPr/>
          <p:nvPr/>
        </p:nvSpPr>
        <p:spPr>
          <a:xfrm>
            <a:off x="6128466" y="5475709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645" name="Oval 644"/>
          <p:cNvSpPr/>
          <p:nvPr/>
        </p:nvSpPr>
        <p:spPr>
          <a:xfrm>
            <a:off x="4038600" y="4615061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6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/>
              <a:t>PN Junction: No electrical bias applied</a:t>
            </a:r>
            <a:endParaRPr lang="en-US"/>
          </a:p>
        </p:txBody>
      </p:sp>
      <p:sp>
        <p:nvSpPr>
          <p:cNvPr id="689" name="Slide Number Placeholder 68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A7FF-72C2-41F0-94B8-29B897210C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© Dr. Rama Komaragiri, Bennett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3563938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9475" y="2062163"/>
            <a:ext cx="144463" cy="144462"/>
            <a:chOff x="2789" y="1752"/>
            <a:chExt cx="91" cy="91"/>
          </a:xfrm>
        </p:grpSpPr>
        <p:sp>
          <p:nvSpPr>
            <p:cNvPr id="21166" name="Oval 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67" name="Line 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08400" y="1773238"/>
            <a:ext cx="144463" cy="144462"/>
            <a:chOff x="2789" y="1752"/>
            <a:chExt cx="91" cy="91"/>
          </a:xfrm>
        </p:grpSpPr>
        <p:sp>
          <p:nvSpPr>
            <p:cNvPr id="21164" name="Oval 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65" name="Line 1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5738" y="2060575"/>
            <a:ext cx="144462" cy="144463"/>
            <a:chOff x="2789" y="1752"/>
            <a:chExt cx="91" cy="91"/>
          </a:xfrm>
        </p:grpSpPr>
        <p:sp>
          <p:nvSpPr>
            <p:cNvPr id="21162" name="Oval 1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63" name="Line 1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708400" y="2349500"/>
            <a:ext cx="144463" cy="144463"/>
            <a:chOff x="2789" y="1752"/>
            <a:chExt cx="91" cy="91"/>
          </a:xfrm>
        </p:grpSpPr>
        <p:sp>
          <p:nvSpPr>
            <p:cNvPr id="21160" name="Oval 1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61" name="Line 1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90" name="Oval 17"/>
          <p:cNvSpPr>
            <a:spLocks noChangeArrowheads="1"/>
          </p:cNvSpPr>
          <p:nvPr/>
        </p:nvSpPr>
        <p:spPr bwMode="auto">
          <a:xfrm>
            <a:off x="2771775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Text Box 18"/>
          <p:cNvSpPr txBox="1">
            <a:spLocks noChangeArrowheads="1"/>
          </p:cNvSpPr>
          <p:nvPr/>
        </p:nvSpPr>
        <p:spPr bwMode="auto">
          <a:xfrm>
            <a:off x="2771775" y="1989138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627313" y="2062163"/>
            <a:ext cx="144462" cy="144462"/>
            <a:chOff x="2789" y="1752"/>
            <a:chExt cx="91" cy="91"/>
          </a:xfrm>
        </p:grpSpPr>
        <p:sp>
          <p:nvSpPr>
            <p:cNvPr id="21158" name="Oval 2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9" name="Line 2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16238" y="1773238"/>
            <a:ext cx="144462" cy="144462"/>
            <a:chOff x="2789" y="1752"/>
            <a:chExt cx="91" cy="91"/>
          </a:xfrm>
        </p:grpSpPr>
        <p:sp>
          <p:nvSpPr>
            <p:cNvPr id="21156" name="Oval 2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7" name="Line 2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203575" y="2060575"/>
            <a:ext cx="144463" cy="144463"/>
            <a:chOff x="2789" y="1752"/>
            <a:chExt cx="91" cy="91"/>
          </a:xfrm>
        </p:grpSpPr>
        <p:sp>
          <p:nvSpPr>
            <p:cNvPr id="21154" name="Oval 2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5" name="Line 2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916238" y="2349500"/>
            <a:ext cx="144462" cy="144463"/>
            <a:chOff x="2789" y="1752"/>
            <a:chExt cx="91" cy="91"/>
          </a:xfrm>
        </p:grpSpPr>
        <p:sp>
          <p:nvSpPr>
            <p:cNvPr id="21152" name="Oval 2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3" name="Line 3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96" name="Oval 31"/>
          <p:cNvSpPr>
            <a:spLocks noChangeArrowheads="1"/>
          </p:cNvSpPr>
          <p:nvPr/>
        </p:nvSpPr>
        <p:spPr bwMode="auto">
          <a:xfrm>
            <a:off x="3563938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3563938" y="1196975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419475" y="1270000"/>
            <a:ext cx="144463" cy="144463"/>
            <a:chOff x="2789" y="1752"/>
            <a:chExt cx="91" cy="91"/>
          </a:xfrm>
        </p:grpSpPr>
        <p:sp>
          <p:nvSpPr>
            <p:cNvPr id="21150" name="Oval 3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1" name="Line 3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708400" y="981075"/>
            <a:ext cx="144463" cy="144463"/>
            <a:chOff x="2789" y="1752"/>
            <a:chExt cx="91" cy="91"/>
          </a:xfrm>
        </p:grpSpPr>
        <p:sp>
          <p:nvSpPr>
            <p:cNvPr id="21148" name="Oval 3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49" name="Line 3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3995738" y="1268413"/>
            <a:ext cx="144462" cy="144462"/>
            <a:chOff x="2789" y="1752"/>
            <a:chExt cx="91" cy="91"/>
          </a:xfrm>
        </p:grpSpPr>
        <p:sp>
          <p:nvSpPr>
            <p:cNvPr id="21146" name="Oval 4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47" name="Line 4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3708400" y="1557338"/>
            <a:ext cx="144463" cy="144462"/>
            <a:chOff x="2789" y="1752"/>
            <a:chExt cx="91" cy="91"/>
          </a:xfrm>
        </p:grpSpPr>
        <p:sp>
          <p:nvSpPr>
            <p:cNvPr id="21144" name="Oval 4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45" name="Line 4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02" name="Oval 45"/>
          <p:cNvSpPr>
            <a:spLocks noChangeArrowheads="1"/>
          </p:cNvSpPr>
          <p:nvPr/>
        </p:nvSpPr>
        <p:spPr bwMode="auto">
          <a:xfrm>
            <a:off x="2771775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3" name="Text Box 46"/>
          <p:cNvSpPr txBox="1">
            <a:spLocks noChangeArrowheads="1"/>
          </p:cNvSpPr>
          <p:nvPr/>
        </p:nvSpPr>
        <p:spPr bwMode="auto">
          <a:xfrm>
            <a:off x="2806700" y="1196975"/>
            <a:ext cx="31273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2627313" y="1270000"/>
            <a:ext cx="144462" cy="144463"/>
            <a:chOff x="2789" y="1752"/>
            <a:chExt cx="91" cy="91"/>
          </a:xfrm>
        </p:grpSpPr>
        <p:sp>
          <p:nvSpPr>
            <p:cNvPr id="21142" name="Oval 4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43" name="Line 4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2916238" y="981075"/>
            <a:ext cx="144462" cy="144463"/>
            <a:chOff x="2789" y="1752"/>
            <a:chExt cx="91" cy="91"/>
          </a:xfrm>
        </p:grpSpPr>
        <p:sp>
          <p:nvSpPr>
            <p:cNvPr id="21140" name="Oval 5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41" name="Line 5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3203575" y="1268413"/>
            <a:ext cx="144463" cy="144462"/>
            <a:chOff x="2789" y="1752"/>
            <a:chExt cx="91" cy="91"/>
          </a:xfrm>
        </p:grpSpPr>
        <p:sp>
          <p:nvSpPr>
            <p:cNvPr id="21138" name="Oval 5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9" name="Line 5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07" name="Oval 56"/>
          <p:cNvSpPr>
            <a:spLocks noChangeArrowheads="1"/>
          </p:cNvSpPr>
          <p:nvPr/>
        </p:nvSpPr>
        <p:spPr bwMode="auto">
          <a:xfrm>
            <a:off x="1979613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8" name="Text Box 57"/>
          <p:cNvSpPr txBox="1">
            <a:spLocks noChangeArrowheads="1"/>
          </p:cNvSpPr>
          <p:nvPr/>
        </p:nvSpPr>
        <p:spPr bwMode="auto">
          <a:xfrm>
            <a:off x="1979613" y="1196975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" name="Group 58"/>
          <p:cNvGrpSpPr>
            <a:grpSpLocks/>
          </p:cNvGrpSpPr>
          <p:nvPr/>
        </p:nvGrpSpPr>
        <p:grpSpPr bwMode="auto">
          <a:xfrm>
            <a:off x="1835150" y="1270000"/>
            <a:ext cx="144463" cy="144463"/>
            <a:chOff x="2789" y="1752"/>
            <a:chExt cx="91" cy="91"/>
          </a:xfrm>
        </p:grpSpPr>
        <p:sp>
          <p:nvSpPr>
            <p:cNvPr id="21136" name="Oval 5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7" name="Line 6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2124075" y="981075"/>
            <a:ext cx="144463" cy="144463"/>
            <a:chOff x="2789" y="1752"/>
            <a:chExt cx="91" cy="91"/>
          </a:xfrm>
        </p:grpSpPr>
        <p:sp>
          <p:nvSpPr>
            <p:cNvPr id="21134" name="Oval 6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5" name="Line 6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2411413" y="1268413"/>
            <a:ext cx="144462" cy="144462"/>
            <a:chOff x="2789" y="1752"/>
            <a:chExt cx="91" cy="91"/>
          </a:xfrm>
        </p:grpSpPr>
        <p:sp>
          <p:nvSpPr>
            <p:cNvPr id="21132" name="Oval 6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3" name="Line 6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2124075" y="1557338"/>
            <a:ext cx="144463" cy="144462"/>
            <a:chOff x="2789" y="1752"/>
            <a:chExt cx="91" cy="91"/>
          </a:xfrm>
        </p:grpSpPr>
        <p:sp>
          <p:nvSpPr>
            <p:cNvPr id="21130" name="Oval 6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1" name="Line 6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13" name="Oval 70"/>
          <p:cNvSpPr>
            <a:spLocks noChangeArrowheads="1"/>
          </p:cNvSpPr>
          <p:nvPr/>
        </p:nvSpPr>
        <p:spPr bwMode="auto">
          <a:xfrm>
            <a:off x="1187450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4" name="Text Box 71"/>
          <p:cNvSpPr txBox="1">
            <a:spLocks noChangeArrowheads="1"/>
          </p:cNvSpPr>
          <p:nvPr/>
        </p:nvSpPr>
        <p:spPr bwMode="auto">
          <a:xfrm>
            <a:off x="1187450" y="1196975"/>
            <a:ext cx="38258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1042988" y="1270000"/>
            <a:ext cx="144462" cy="144463"/>
            <a:chOff x="2789" y="1752"/>
            <a:chExt cx="91" cy="91"/>
          </a:xfrm>
        </p:grpSpPr>
        <p:sp>
          <p:nvSpPr>
            <p:cNvPr id="21128" name="Oval 7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9" name="Line 7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1331913" y="981075"/>
            <a:ext cx="144462" cy="144463"/>
            <a:chOff x="2789" y="1752"/>
            <a:chExt cx="91" cy="91"/>
          </a:xfrm>
        </p:grpSpPr>
        <p:sp>
          <p:nvSpPr>
            <p:cNvPr id="21126" name="Oval 7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7" name="Line 7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1619250" y="1268413"/>
            <a:ext cx="144463" cy="144462"/>
            <a:chOff x="2789" y="1752"/>
            <a:chExt cx="91" cy="91"/>
          </a:xfrm>
        </p:grpSpPr>
        <p:sp>
          <p:nvSpPr>
            <p:cNvPr id="21124" name="Oval 7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5" name="Line 8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81"/>
          <p:cNvGrpSpPr>
            <a:grpSpLocks/>
          </p:cNvGrpSpPr>
          <p:nvPr/>
        </p:nvGrpSpPr>
        <p:grpSpPr bwMode="auto">
          <a:xfrm>
            <a:off x="1331913" y="1557338"/>
            <a:ext cx="144462" cy="144462"/>
            <a:chOff x="2789" y="1752"/>
            <a:chExt cx="91" cy="91"/>
          </a:xfrm>
        </p:grpSpPr>
        <p:sp>
          <p:nvSpPr>
            <p:cNvPr id="21122" name="Oval 8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3" name="Line 8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19" name="Oval 84"/>
          <p:cNvSpPr>
            <a:spLocks noChangeArrowheads="1"/>
          </p:cNvSpPr>
          <p:nvPr/>
        </p:nvSpPr>
        <p:spPr bwMode="auto">
          <a:xfrm>
            <a:off x="1979613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20" name="Text Box 85"/>
          <p:cNvSpPr txBox="1">
            <a:spLocks noChangeArrowheads="1"/>
          </p:cNvSpPr>
          <p:nvPr/>
        </p:nvSpPr>
        <p:spPr bwMode="auto">
          <a:xfrm>
            <a:off x="2014538" y="1989138"/>
            <a:ext cx="31273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1835150" y="2062163"/>
            <a:ext cx="144463" cy="144462"/>
            <a:chOff x="2789" y="1752"/>
            <a:chExt cx="91" cy="91"/>
          </a:xfrm>
        </p:grpSpPr>
        <p:sp>
          <p:nvSpPr>
            <p:cNvPr id="21120" name="Oval 8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1" name="Line 8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89"/>
          <p:cNvGrpSpPr>
            <a:grpSpLocks/>
          </p:cNvGrpSpPr>
          <p:nvPr/>
        </p:nvGrpSpPr>
        <p:grpSpPr bwMode="auto">
          <a:xfrm>
            <a:off x="2124075" y="1773238"/>
            <a:ext cx="144463" cy="144462"/>
            <a:chOff x="2789" y="1752"/>
            <a:chExt cx="91" cy="91"/>
          </a:xfrm>
        </p:grpSpPr>
        <p:sp>
          <p:nvSpPr>
            <p:cNvPr id="21118" name="Oval 9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19" name="Line 9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92"/>
          <p:cNvGrpSpPr>
            <a:grpSpLocks/>
          </p:cNvGrpSpPr>
          <p:nvPr/>
        </p:nvGrpSpPr>
        <p:grpSpPr bwMode="auto">
          <a:xfrm>
            <a:off x="2411413" y="2060575"/>
            <a:ext cx="144462" cy="144463"/>
            <a:chOff x="2789" y="1752"/>
            <a:chExt cx="91" cy="91"/>
          </a:xfrm>
        </p:grpSpPr>
        <p:sp>
          <p:nvSpPr>
            <p:cNvPr id="21116" name="Oval 9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17" name="Line 9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95"/>
          <p:cNvGrpSpPr>
            <a:grpSpLocks/>
          </p:cNvGrpSpPr>
          <p:nvPr/>
        </p:nvGrpSpPr>
        <p:grpSpPr bwMode="auto">
          <a:xfrm>
            <a:off x="2124075" y="2349500"/>
            <a:ext cx="144463" cy="144463"/>
            <a:chOff x="2789" y="1752"/>
            <a:chExt cx="91" cy="91"/>
          </a:xfrm>
        </p:grpSpPr>
        <p:sp>
          <p:nvSpPr>
            <p:cNvPr id="21114" name="Oval 9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15" name="Line 9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25" name="Oval 98"/>
          <p:cNvSpPr>
            <a:spLocks noChangeArrowheads="1"/>
          </p:cNvSpPr>
          <p:nvPr/>
        </p:nvSpPr>
        <p:spPr bwMode="auto">
          <a:xfrm>
            <a:off x="1187450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26" name="Text Box 99"/>
          <p:cNvSpPr txBox="1">
            <a:spLocks noChangeArrowheads="1"/>
          </p:cNvSpPr>
          <p:nvPr/>
        </p:nvSpPr>
        <p:spPr bwMode="auto">
          <a:xfrm>
            <a:off x="1187450" y="1989138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1042988" y="2062163"/>
            <a:ext cx="144462" cy="144462"/>
            <a:chOff x="2789" y="1752"/>
            <a:chExt cx="91" cy="91"/>
          </a:xfrm>
        </p:grpSpPr>
        <p:sp>
          <p:nvSpPr>
            <p:cNvPr id="21112" name="Oval 10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13" name="Line 10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" name="Group 103"/>
          <p:cNvGrpSpPr>
            <a:grpSpLocks/>
          </p:cNvGrpSpPr>
          <p:nvPr/>
        </p:nvGrpSpPr>
        <p:grpSpPr bwMode="auto">
          <a:xfrm>
            <a:off x="1331913" y="1773238"/>
            <a:ext cx="144462" cy="144462"/>
            <a:chOff x="2789" y="1752"/>
            <a:chExt cx="91" cy="91"/>
          </a:xfrm>
        </p:grpSpPr>
        <p:sp>
          <p:nvSpPr>
            <p:cNvPr id="21110" name="Oval 10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11" name="Line 10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106"/>
          <p:cNvGrpSpPr>
            <a:grpSpLocks/>
          </p:cNvGrpSpPr>
          <p:nvPr/>
        </p:nvGrpSpPr>
        <p:grpSpPr bwMode="auto">
          <a:xfrm>
            <a:off x="1619250" y="2060575"/>
            <a:ext cx="144463" cy="144463"/>
            <a:chOff x="2789" y="1752"/>
            <a:chExt cx="91" cy="91"/>
          </a:xfrm>
        </p:grpSpPr>
        <p:sp>
          <p:nvSpPr>
            <p:cNvPr id="21108" name="Oval 10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09" name="Line 10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08" name="Group 109"/>
          <p:cNvGrpSpPr>
            <a:grpSpLocks/>
          </p:cNvGrpSpPr>
          <p:nvPr/>
        </p:nvGrpSpPr>
        <p:grpSpPr bwMode="auto">
          <a:xfrm>
            <a:off x="1331913" y="2349500"/>
            <a:ext cx="144462" cy="144463"/>
            <a:chOff x="2789" y="1752"/>
            <a:chExt cx="91" cy="91"/>
          </a:xfrm>
        </p:grpSpPr>
        <p:sp>
          <p:nvSpPr>
            <p:cNvPr id="21106" name="Oval 11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07" name="Line 11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31" name="Oval 112"/>
          <p:cNvSpPr>
            <a:spLocks noChangeArrowheads="1"/>
          </p:cNvSpPr>
          <p:nvPr/>
        </p:nvSpPr>
        <p:spPr bwMode="auto">
          <a:xfrm>
            <a:off x="6732588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2" name="Text Box 113"/>
          <p:cNvSpPr txBox="1">
            <a:spLocks noChangeArrowheads="1"/>
          </p:cNvSpPr>
          <p:nvPr/>
        </p:nvSpPr>
        <p:spPr bwMode="auto">
          <a:xfrm>
            <a:off x="6732588" y="1989138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11" name="Group 114"/>
          <p:cNvGrpSpPr>
            <a:grpSpLocks/>
          </p:cNvGrpSpPr>
          <p:nvPr/>
        </p:nvGrpSpPr>
        <p:grpSpPr bwMode="auto">
          <a:xfrm>
            <a:off x="6588125" y="2062163"/>
            <a:ext cx="144463" cy="144462"/>
            <a:chOff x="2789" y="1752"/>
            <a:chExt cx="91" cy="91"/>
          </a:xfrm>
        </p:grpSpPr>
        <p:sp>
          <p:nvSpPr>
            <p:cNvPr id="21104" name="Oval 11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05" name="Line 11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12" name="Group 117"/>
          <p:cNvGrpSpPr>
            <a:grpSpLocks/>
          </p:cNvGrpSpPr>
          <p:nvPr/>
        </p:nvGrpSpPr>
        <p:grpSpPr bwMode="auto">
          <a:xfrm>
            <a:off x="6877050" y="1773238"/>
            <a:ext cx="144463" cy="144462"/>
            <a:chOff x="2789" y="1752"/>
            <a:chExt cx="91" cy="91"/>
          </a:xfrm>
        </p:grpSpPr>
        <p:sp>
          <p:nvSpPr>
            <p:cNvPr id="21102" name="Oval 11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03" name="Line 11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13" name="Group 120"/>
          <p:cNvGrpSpPr>
            <a:grpSpLocks/>
          </p:cNvGrpSpPr>
          <p:nvPr/>
        </p:nvGrpSpPr>
        <p:grpSpPr bwMode="auto">
          <a:xfrm>
            <a:off x="7164388" y="2060575"/>
            <a:ext cx="144462" cy="144463"/>
            <a:chOff x="2789" y="1752"/>
            <a:chExt cx="91" cy="91"/>
          </a:xfrm>
        </p:grpSpPr>
        <p:sp>
          <p:nvSpPr>
            <p:cNvPr id="21100" name="Oval 12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01" name="Line 12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14" name="Group 123"/>
          <p:cNvGrpSpPr>
            <a:grpSpLocks/>
          </p:cNvGrpSpPr>
          <p:nvPr/>
        </p:nvGrpSpPr>
        <p:grpSpPr bwMode="auto">
          <a:xfrm>
            <a:off x="6877050" y="2349500"/>
            <a:ext cx="144463" cy="144463"/>
            <a:chOff x="2789" y="1752"/>
            <a:chExt cx="91" cy="91"/>
          </a:xfrm>
        </p:grpSpPr>
        <p:sp>
          <p:nvSpPr>
            <p:cNvPr id="21098" name="Oval 12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99" name="Line 12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37" name="Oval 126"/>
          <p:cNvSpPr>
            <a:spLocks noChangeArrowheads="1"/>
          </p:cNvSpPr>
          <p:nvPr/>
        </p:nvSpPr>
        <p:spPr bwMode="auto">
          <a:xfrm>
            <a:off x="5940425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8" name="Text Box 127"/>
          <p:cNvSpPr txBox="1">
            <a:spLocks noChangeArrowheads="1"/>
          </p:cNvSpPr>
          <p:nvPr/>
        </p:nvSpPr>
        <p:spPr bwMode="auto">
          <a:xfrm>
            <a:off x="5915025" y="1989138"/>
            <a:ext cx="431800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17" name="Group 128"/>
          <p:cNvGrpSpPr>
            <a:grpSpLocks/>
          </p:cNvGrpSpPr>
          <p:nvPr/>
        </p:nvGrpSpPr>
        <p:grpSpPr bwMode="auto">
          <a:xfrm>
            <a:off x="5795963" y="2062163"/>
            <a:ext cx="144462" cy="144462"/>
            <a:chOff x="2789" y="1752"/>
            <a:chExt cx="91" cy="91"/>
          </a:xfrm>
        </p:grpSpPr>
        <p:sp>
          <p:nvSpPr>
            <p:cNvPr id="21096" name="Oval 12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97" name="Line 13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18" name="Group 131"/>
          <p:cNvGrpSpPr>
            <a:grpSpLocks/>
          </p:cNvGrpSpPr>
          <p:nvPr/>
        </p:nvGrpSpPr>
        <p:grpSpPr bwMode="auto">
          <a:xfrm>
            <a:off x="6084888" y="1773238"/>
            <a:ext cx="144462" cy="144462"/>
            <a:chOff x="2789" y="1752"/>
            <a:chExt cx="91" cy="91"/>
          </a:xfrm>
        </p:grpSpPr>
        <p:sp>
          <p:nvSpPr>
            <p:cNvPr id="21094" name="Oval 13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95" name="Line 13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19" name="Group 134"/>
          <p:cNvGrpSpPr>
            <a:grpSpLocks/>
          </p:cNvGrpSpPr>
          <p:nvPr/>
        </p:nvGrpSpPr>
        <p:grpSpPr bwMode="auto">
          <a:xfrm>
            <a:off x="6372225" y="2060575"/>
            <a:ext cx="144463" cy="144463"/>
            <a:chOff x="2789" y="1752"/>
            <a:chExt cx="91" cy="91"/>
          </a:xfrm>
        </p:grpSpPr>
        <p:sp>
          <p:nvSpPr>
            <p:cNvPr id="21092" name="Oval 1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93" name="Line 1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20" name="Group 137"/>
          <p:cNvGrpSpPr>
            <a:grpSpLocks/>
          </p:cNvGrpSpPr>
          <p:nvPr/>
        </p:nvGrpSpPr>
        <p:grpSpPr bwMode="auto">
          <a:xfrm>
            <a:off x="6084888" y="2349500"/>
            <a:ext cx="144462" cy="144463"/>
            <a:chOff x="2789" y="1752"/>
            <a:chExt cx="91" cy="91"/>
          </a:xfrm>
        </p:grpSpPr>
        <p:sp>
          <p:nvSpPr>
            <p:cNvPr id="21090" name="Oval 13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91" name="Line 13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43" name="Oval 140"/>
          <p:cNvSpPr>
            <a:spLocks noChangeArrowheads="1"/>
          </p:cNvSpPr>
          <p:nvPr/>
        </p:nvSpPr>
        <p:spPr bwMode="auto">
          <a:xfrm>
            <a:off x="6732588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44" name="Text Box 141"/>
          <p:cNvSpPr txBox="1">
            <a:spLocks noChangeArrowheads="1"/>
          </p:cNvSpPr>
          <p:nvPr/>
        </p:nvSpPr>
        <p:spPr bwMode="auto">
          <a:xfrm>
            <a:off x="6732588" y="1196975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23" name="Group 142"/>
          <p:cNvGrpSpPr>
            <a:grpSpLocks/>
          </p:cNvGrpSpPr>
          <p:nvPr/>
        </p:nvGrpSpPr>
        <p:grpSpPr bwMode="auto">
          <a:xfrm>
            <a:off x="6588125" y="1270000"/>
            <a:ext cx="144463" cy="144463"/>
            <a:chOff x="2789" y="1752"/>
            <a:chExt cx="91" cy="91"/>
          </a:xfrm>
        </p:grpSpPr>
        <p:sp>
          <p:nvSpPr>
            <p:cNvPr id="21088" name="Oval 14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89" name="Line 14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24" name="Group 145"/>
          <p:cNvGrpSpPr>
            <a:grpSpLocks/>
          </p:cNvGrpSpPr>
          <p:nvPr/>
        </p:nvGrpSpPr>
        <p:grpSpPr bwMode="auto">
          <a:xfrm>
            <a:off x="6877050" y="981075"/>
            <a:ext cx="144463" cy="144463"/>
            <a:chOff x="2789" y="1752"/>
            <a:chExt cx="91" cy="91"/>
          </a:xfrm>
        </p:grpSpPr>
        <p:sp>
          <p:nvSpPr>
            <p:cNvPr id="21086" name="Oval 14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87" name="Line 14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25" name="Group 148"/>
          <p:cNvGrpSpPr>
            <a:grpSpLocks/>
          </p:cNvGrpSpPr>
          <p:nvPr/>
        </p:nvGrpSpPr>
        <p:grpSpPr bwMode="auto">
          <a:xfrm>
            <a:off x="7164388" y="1268413"/>
            <a:ext cx="144462" cy="144462"/>
            <a:chOff x="2789" y="1752"/>
            <a:chExt cx="91" cy="91"/>
          </a:xfrm>
        </p:grpSpPr>
        <p:sp>
          <p:nvSpPr>
            <p:cNvPr id="21084" name="Oval 14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85" name="Line 15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26" name="Group 151"/>
          <p:cNvGrpSpPr>
            <a:grpSpLocks/>
          </p:cNvGrpSpPr>
          <p:nvPr/>
        </p:nvGrpSpPr>
        <p:grpSpPr bwMode="auto">
          <a:xfrm>
            <a:off x="6877050" y="1557338"/>
            <a:ext cx="144463" cy="144462"/>
            <a:chOff x="2789" y="1752"/>
            <a:chExt cx="91" cy="91"/>
          </a:xfrm>
        </p:grpSpPr>
        <p:sp>
          <p:nvSpPr>
            <p:cNvPr id="21082" name="Oval 15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83" name="Line 15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49" name="Oval 154"/>
          <p:cNvSpPr>
            <a:spLocks noChangeArrowheads="1"/>
          </p:cNvSpPr>
          <p:nvPr/>
        </p:nvSpPr>
        <p:spPr bwMode="auto">
          <a:xfrm>
            <a:off x="5940425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50" name="Text Box 155"/>
          <p:cNvSpPr txBox="1">
            <a:spLocks noChangeArrowheads="1"/>
          </p:cNvSpPr>
          <p:nvPr/>
        </p:nvSpPr>
        <p:spPr bwMode="auto">
          <a:xfrm>
            <a:off x="5940425" y="1196975"/>
            <a:ext cx="38258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29" name="Group 156"/>
          <p:cNvGrpSpPr>
            <a:grpSpLocks/>
          </p:cNvGrpSpPr>
          <p:nvPr/>
        </p:nvGrpSpPr>
        <p:grpSpPr bwMode="auto">
          <a:xfrm>
            <a:off x="5795963" y="1270000"/>
            <a:ext cx="144462" cy="144463"/>
            <a:chOff x="2789" y="1752"/>
            <a:chExt cx="91" cy="91"/>
          </a:xfrm>
        </p:grpSpPr>
        <p:sp>
          <p:nvSpPr>
            <p:cNvPr id="21080" name="Oval 15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81" name="Line 15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0" name="Group 159"/>
          <p:cNvGrpSpPr>
            <a:grpSpLocks/>
          </p:cNvGrpSpPr>
          <p:nvPr/>
        </p:nvGrpSpPr>
        <p:grpSpPr bwMode="auto">
          <a:xfrm>
            <a:off x="6084888" y="981075"/>
            <a:ext cx="144462" cy="144463"/>
            <a:chOff x="2789" y="1752"/>
            <a:chExt cx="91" cy="91"/>
          </a:xfrm>
        </p:grpSpPr>
        <p:sp>
          <p:nvSpPr>
            <p:cNvPr id="21078" name="Oval 16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79" name="Line 16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1" name="Group 162"/>
          <p:cNvGrpSpPr>
            <a:grpSpLocks/>
          </p:cNvGrpSpPr>
          <p:nvPr/>
        </p:nvGrpSpPr>
        <p:grpSpPr bwMode="auto">
          <a:xfrm>
            <a:off x="6372225" y="1268413"/>
            <a:ext cx="144463" cy="144462"/>
            <a:chOff x="2789" y="1752"/>
            <a:chExt cx="91" cy="91"/>
          </a:xfrm>
        </p:grpSpPr>
        <p:sp>
          <p:nvSpPr>
            <p:cNvPr id="21076" name="Oval 16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77" name="Line 16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2" name="Group 165"/>
          <p:cNvGrpSpPr>
            <a:grpSpLocks/>
          </p:cNvGrpSpPr>
          <p:nvPr/>
        </p:nvGrpSpPr>
        <p:grpSpPr bwMode="auto">
          <a:xfrm>
            <a:off x="6084888" y="1557338"/>
            <a:ext cx="144462" cy="144462"/>
            <a:chOff x="2789" y="1752"/>
            <a:chExt cx="91" cy="91"/>
          </a:xfrm>
        </p:grpSpPr>
        <p:sp>
          <p:nvSpPr>
            <p:cNvPr id="21074" name="Oval 16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75" name="Line 16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55" name="Oval 168"/>
          <p:cNvSpPr>
            <a:spLocks noChangeArrowheads="1"/>
          </p:cNvSpPr>
          <p:nvPr/>
        </p:nvSpPr>
        <p:spPr bwMode="auto">
          <a:xfrm>
            <a:off x="5148263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56" name="Text Box 169"/>
          <p:cNvSpPr txBox="1">
            <a:spLocks noChangeArrowheads="1"/>
          </p:cNvSpPr>
          <p:nvPr/>
        </p:nvSpPr>
        <p:spPr bwMode="auto">
          <a:xfrm>
            <a:off x="5148263" y="1196975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35" name="Group 170"/>
          <p:cNvGrpSpPr>
            <a:grpSpLocks/>
          </p:cNvGrpSpPr>
          <p:nvPr/>
        </p:nvGrpSpPr>
        <p:grpSpPr bwMode="auto">
          <a:xfrm>
            <a:off x="5003800" y="1270000"/>
            <a:ext cx="144463" cy="144463"/>
            <a:chOff x="2789" y="1752"/>
            <a:chExt cx="91" cy="91"/>
          </a:xfrm>
        </p:grpSpPr>
        <p:sp>
          <p:nvSpPr>
            <p:cNvPr id="21072" name="Oval 17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73" name="Line 17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6" name="Group 173"/>
          <p:cNvGrpSpPr>
            <a:grpSpLocks/>
          </p:cNvGrpSpPr>
          <p:nvPr/>
        </p:nvGrpSpPr>
        <p:grpSpPr bwMode="auto">
          <a:xfrm>
            <a:off x="5292725" y="981075"/>
            <a:ext cx="144463" cy="144463"/>
            <a:chOff x="2789" y="1752"/>
            <a:chExt cx="91" cy="91"/>
          </a:xfrm>
        </p:grpSpPr>
        <p:sp>
          <p:nvSpPr>
            <p:cNvPr id="21070" name="Oval 17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71" name="Line 17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7" name="Group 176"/>
          <p:cNvGrpSpPr>
            <a:grpSpLocks/>
          </p:cNvGrpSpPr>
          <p:nvPr/>
        </p:nvGrpSpPr>
        <p:grpSpPr bwMode="auto">
          <a:xfrm>
            <a:off x="5580063" y="1268413"/>
            <a:ext cx="144462" cy="144462"/>
            <a:chOff x="2789" y="1752"/>
            <a:chExt cx="91" cy="91"/>
          </a:xfrm>
        </p:grpSpPr>
        <p:sp>
          <p:nvSpPr>
            <p:cNvPr id="21068" name="Oval 17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69" name="Line 17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38" name="Group 179"/>
          <p:cNvGrpSpPr>
            <a:grpSpLocks/>
          </p:cNvGrpSpPr>
          <p:nvPr/>
        </p:nvGrpSpPr>
        <p:grpSpPr bwMode="auto">
          <a:xfrm>
            <a:off x="5292725" y="1557338"/>
            <a:ext cx="144463" cy="144462"/>
            <a:chOff x="2789" y="1752"/>
            <a:chExt cx="91" cy="91"/>
          </a:xfrm>
        </p:grpSpPr>
        <p:sp>
          <p:nvSpPr>
            <p:cNvPr id="21066" name="Oval 18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67" name="Line 18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61" name="Oval 182"/>
          <p:cNvSpPr>
            <a:spLocks noChangeArrowheads="1"/>
          </p:cNvSpPr>
          <p:nvPr/>
        </p:nvSpPr>
        <p:spPr bwMode="auto">
          <a:xfrm>
            <a:off x="4356100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2" name="Text Box 183"/>
          <p:cNvSpPr txBox="1">
            <a:spLocks noChangeArrowheads="1"/>
          </p:cNvSpPr>
          <p:nvPr/>
        </p:nvSpPr>
        <p:spPr bwMode="auto">
          <a:xfrm>
            <a:off x="4391025" y="1196975"/>
            <a:ext cx="31273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41" name="Group 184"/>
          <p:cNvGrpSpPr>
            <a:grpSpLocks/>
          </p:cNvGrpSpPr>
          <p:nvPr/>
        </p:nvGrpSpPr>
        <p:grpSpPr bwMode="auto">
          <a:xfrm>
            <a:off x="4211638" y="1270000"/>
            <a:ext cx="144462" cy="144463"/>
            <a:chOff x="2789" y="1752"/>
            <a:chExt cx="91" cy="91"/>
          </a:xfrm>
        </p:grpSpPr>
        <p:sp>
          <p:nvSpPr>
            <p:cNvPr id="21064" name="Oval 18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65" name="Line 18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42" name="Group 187"/>
          <p:cNvGrpSpPr>
            <a:grpSpLocks/>
          </p:cNvGrpSpPr>
          <p:nvPr/>
        </p:nvGrpSpPr>
        <p:grpSpPr bwMode="auto">
          <a:xfrm>
            <a:off x="4500563" y="981075"/>
            <a:ext cx="144462" cy="144463"/>
            <a:chOff x="2789" y="1752"/>
            <a:chExt cx="91" cy="91"/>
          </a:xfrm>
        </p:grpSpPr>
        <p:sp>
          <p:nvSpPr>
            <p:cNvPr id="21062" name="Oval 18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63" name="Line 18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43" name="Group 190"/>
          <p:cNvGrpSpPr>
            <a:grpSpLocks/>
          </p:cNvGrpSpPr>
          <p:nvPr/>
        </p:nvGrpSpPr>
        <p:grpSpPr bwMode="auto">
          <a:xfrm>
            <a:off x="4787900" y="1268413"/>
            <a:ext cx="144463" cy="144462"/>
            <a:chOff x="2789" y="1752"/>
            <a:chExt cx="91" cy="91"/>
          </a:xfrm>
        </p:grpSpPr>
        <p:sp>
          <p:nvSpPr>
            <p:cNvPr id="21060" name="Oval 19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61" name="Line 19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44" name="Group 193"/>
          <p:cNvGrpSpPr>
            <a:grpSpLocks/>
          </p:cNvGrpSpPr>
          <p:nvPr/>
        </p:nvGrpSpPr>
        <p:grpSpPr bwMode="auto">
          <a:xfrm>
            <a:off x="4500563" y="1557338"/>
            <a:ext cx="144462" cy="144462"/>
            <a:chOff x="2789" y="1752"/>
            <a:chExt cx="91" cy="91"/>
          </a:xfrm>
        </p:grpSpPr>
        <p:sp>
          <p:nvSpPr>
            <p:cNvPr id="21058" name="Oval 19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59" name="Line 19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67" name="Oval 196"/>
          <p:cNvSpPr>
            <a:spLocks noChangeArrowheads="1"/>
          </p:cNvSpPr>
          <p:nvPr/>
        </p:nvSpPr>
        <p:spPr bwMode="auto">
          <a:xfrm>
            <a:off x="5148263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8" name="Text Box 197"/>
          <p:cNvSpPr txBox="1">
            <a:spLocks noChangeArrowheads="1"/>
          </p:cNvSpPr>
          <p:nvPr/>
        </p:nvSpPr>
        <p:spPr bwMode="auto">
          <a:xfrm>
            <a:off x="5148263" y="1989138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47" name="Group 198"/>
          <p:cNvGrpSpPr>
            <a:grpSpLocks/>
          </p:cNvGrpSpPr>
          <p:nvPr/>
        </p:nvGrpSpPr>
        <p:grpSpPr bwMode="auto">
          <a:xfrm>
            <a:off x="5003800" y="2062163"/>
            <a:ext cx="144463" cy="144462"/>
            <a:chOff x="2789" y="1752"/>
            <a:chExt cx="91" cy="91"/>
          </a:xfrm>
        </p:grpSpPr>
        <p:sp>
          <p:nvSpPr>
            <p:cNvPr id="21056" name="Oval 19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57" name="Line 20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48" name="Group 201"/>
          <p:cNvGrpSpPr>
            <a:grpSpLocks/>
          </p:cNvGrpSpPr>
          <p:nvPr/>
        </p:nvGrpSpPr>
        <p:grpSpPr bwMode="auto">
          <a:xfrm>
            <a:off x="5292725" y="1773238"/>
            <a:ext cx="144463" cy="144462"/>
            <a:chOff x="2789" y="1752"/>
            <a:chExt cx="91" cy="91"/>
          </a:xfrm>
        </p:grpSpPr>
        <p:sp>
          <p:nvSpPr>
            <p:cNvPr id="21054" name="Oval 20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55" name="Line 20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49" name="Group 204"/>
          <p:cNvGrpSpPr>
            <a:grpSpLocks/>
          </p:cNvGrpSpPr>
          <p:nvPr/>
        </p:nvGrpSpPr>
        <p:grpSpPr bwMode="auto">
          <a:xfrm>
            <a:off x="5580063" y="2060575"/>
            <a:ext cx="144462" cy="144463"/>
            <a:chOff x="2789" y="1752"/>
            <a:chExt cx="91" cy="91"/>
          </a:xfrm>
        </p:grpSpPr>
        <p:sp>
          <p:nvSpPr>
            <p:cNvPr id="21052" name="Oval 20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53" name="Line 20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50" name="Group 207"/>
          <p:cNvGrpSpPr>
            <a:grpSpLocks/>
          </p:cNvGrpSpPr>
          <p:nvPr/>
        </p:nvGrpSpPr>
        <p:grpSpPr bwMode="auto">
          <a:xfrm>
            <a:off x="5292725" y="2349500"/>
            <a:ext cx="144463" cy="144463"/>
            <a:chOff x="2789" y="1752"/>
            <a:chExt cx="91" cy="91"/>
          </a:xfrm>
        </p:grpSpPr>
        <p:sp>
          <p:nvSpPr>
            <p:cNvPr id="21050" name="Oval 20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51" name="Line 20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73" name="Oval 210"/>
          <p:cNvSpPr>
            <a:spLocks noChangeArrowheads="1"/>
          </p:cNvSpPr>
          <p:nvPr/>
        </p:nvSpPr>
        <p:spPr bwMode="auto">
          <a:xfrm>
            <a:off x="4356100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4" name="Text Box 211"/>
          <p:cNvSpPr txBox="1">
            <a:spLocks noChangeArrowheads="1"/>
          </p:cNvSpPr>
          <p:nvPr/>
        </p:nvSpPr>
        <p:spPr bwMode="auto">
          <a:xfrm>
            <a:off x="4330700" y="1989138"/>
            <a:ext cx="431800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53" name="Group 212"/>
          <p:cNvGrpSpPr>
            <a:grpSpLocks/>
          </p:cNvGrpSpPr>
          <p:nvPr/>
        </p:nvGrpSpPr>
        <p:grpSpPr bwMode="auto">
          <a:xfrm>
            <a:off x="4211638" y="2062163"/>
            <a:ext cx="144462" cy="144462"/>
            <a:chOff x="2789" y="1752"/>
            <a:chExt cx="91" cy="91"/>
          </a:xfrm>
        </p:grpSpPr>
        <p:sp>
          <p:nvSpPr>
            <p:cNvPr id="21048" name="Oval 21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9" name="Line 21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54" name="Group 215"/>
          <p:cNvGrpSpPr>
            <a:grpSpLocks/>
          </p:cNvGrpSpPr>
          <p:nvPr/>
        </p:nvGrpSpPr>
        <p:grpSpPr bwMode="auto">
          <a:xfrm>
            <a:off x="4500563" y="1773238"/>
            <a:ext cx="144462" cy="144462"/>
            <a:chOff x="2789" y="1752"/>
            <a:chExt cx="91" cy="91"/>
          </a:xfrm>
        </p:grpSpPr>
        <p:sp>
          <p:nvSpPr>
            <p:cNvPr id="21046" name="Oval 21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7" name="Line 21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55" name="Group 218"/>
          <p:cNvGrpSpPr>
            <a:grpSpLocks/>
          </p:cNvGrpSpPr>
          <p:nvPr/>
        </p:nvGrpSpPr>
        <p:grpSpPr bwMode="auto">
          <a:xfrm>
            <a:off x="4787900" y="2060575"/>
            <a:ext cx="144463" cy="144463"/>
            <a:chOff x="2789" y="1752"/>
            <a:chExt cx="91" cy="91"/>
          </a:xfrm>
        </p:grpSpPr>
        <p:sp>
          <p:nvSpPr>
            <p:cNvPr id="21044" name="Oval 21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5" name="Line 22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56" name="Group 221"/>
          <p:cNvGrpSpPr>
            <a:grpSpLocks/>
          </p:cNvGrpSpPr>
          <p:nvPr/>
        </p:nvGrpSpPr>
        <p:grpSpPr bwMode="auto">
          <a:xfrm>
            <a:off x="4500563" y="2349500"/>
            <a:ext cx="144462" cy="144463"/>
            <a:chOff x="2789" y="1752"/>
            <a:chExt cx="91" cy="91"/>
          </a:xfrm>
        </p:grpSpPr>
        <p:sp>
          <p:nvSpPr>
            <p:cNvPr id="21042" name="Oval 22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3" name="Line 22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79" name="Oval 224"/>
          <p:cNvSpPr>
            <a:spLocks noChangeArrowheads="1"/>
          </p:cNvSpPr>
          <p:nvPr/>
        </p:nvSpPr>
        <p:spPr bwMode="auto">
          <a:xfrm>
            <a:off x="3563938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80" name="Text Box 225"/>
          <p:cNvSpPr txBox="1">
            <a:spLocks noChangeArrowheads="1"/>
          </p:cNvSpPr>
          <p:nvPr/>
        </p:nvSpPr>
        <p:spPr bwMode="auto">
          <a:xfrm>
            <a:off x="3563938" y="3573463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59" name="Group 226"/>
          <p:cNvGrpSpPr>
            <a:grpSpLocks/>
          </p:cNvGrpSpPr>
          <p:nvPr/>
        </p:nvGrpSpPr>
        <p:grpSpPr bwMode="auto">
          <a:xfrm>
            <a:off x="3419475" y="3646488"/>
            <a:ext cx="144463" cy="144462"/>
            <a:chOff x="2789" y="1752"/>
            <a:chExt cx="91" cy="91"/>
          </a:xfrm>
        </p:grpSpPr>
        <p:sp>
          <p:nvSpPr>
            <p:cNvPr id="21040" name="Oval 22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1" name="Line 22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0" name="Group 229"/>
          <p:cNvGrpSpPr>
            <a:grpSpLocks/>
          </p:cNvGrpSpPr>
          <p:nvPr/>
        </p:nvGrpSpPr>
        <p:grpSpPr bwMode="auto">
          <a:xfrm>
            <a:off x="3708400" y="3357563"/>
            <a:ext cx="144463" cy="144462"/>
            <a:chOff x="2789" y="1752"/>
            <a:chExt cx="91" cy="91"/>
          </a:xfrm>
        </p:grpSpPr>
        <p:sp>
          <p:nvSpPr>
            <p:cNvPr id="21038" name="Oval 23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39" name="Line 23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1" name="Group 232"/>
          <p:cNvGrpSpPr>
            <a:grpSpLocks/>
          </p:cNvGrpSpPr>
          <p:nvPr/>
        </p:nvGrpSpPr>
        <p:grpSpPr bwMode="auto">
          <a:xfrm>
            <a:off x="3995738" y="3644900"/>
            <a:ext cx="144462" cy="144463"/>
            <a:chOff x="2789" y="1752"/>
            <a:chExt cx="91" cy="91"/>
          </a:xfrm>
        </p:grpSpPr>
        <p:sp>
          <p:nvSpPr>
            <p:cNvPr id="21036" name="Oval 23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37" name="Line 23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2" name="Group 235"/>
          <p:cNvGrpSpPr>
            <a:grpSpLocks/>
          </p:cNvGrpSpPr>
          <p:nvPr/>
        </p:nvGrpSpPr>
        <p:grpSpPr bwMode="auto">
          <a:xfrm>
            <a:off x="3708400" y="3933825"/>
            <a:ext cx="144463" cy="144463"/>
            <a:chOff x="2789" y="1752"/>
            <a:chExt cx="91" cy="91"/>
          </a:xfrm>
        </p:grpSpPr>
        <p:sp>
          <p:nvSpPr>
            <p:cNvPr id="21034" name="Oval 23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35" name="Line 23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5" name="Oval 238"/>
          <p:cNvSpPr>
            <a:spLocks noChangeArrowheads="1"/>
          </p:cNvSpPr>
          <p:nvPr/>
        </p:nvSpPr>
        <p:spPr bwMode="auto">
          <a:xfrm>
            <a:off x="2771775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86" name="Text Box 239"/>
          <p:cNvSpPr txBox="1">
            <a:spLocks noChangeArrowheads="1"/>
          </p:cNvSpPr>
          <p:nvPr/>
        </p:nvSpPr>
        <p:spPr bwMode="auto">
          <a:xfrm>
            <a:off x="2806700" y="3573463"/>
            <a:ext cx="31273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65" name="Group 240"/>
          <p:cNvGrpSpPr>
            <a:grpSpLocks/>
          </p:cNvGrpSpPr>
          <p:nvPr/>
        </p:nvGrpSpPr>
        <p:grpSpPr bwMode="auto">
          <a:xfrm>
            <a:off x="2627313" y="3646488"/>
            <a:ext cx="144462" cy="144462"/>
            <a:chOff x="2789" y="1752"/>
            <a:chExt cx="91" cy="91"/>
          </a:xfrm>
        </p:grpSpPr>
        <p:sp>
          <p:nvSpPr>
            <p:cNvPr id="21032" name="Oval 24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33" name="Line 24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6" name="Group 243"/>
          <p:cNvGrpSpPr>
            <a:grpSpLocks/>
          </p:cNvGrpSpPr>
          <p:nvPr/>
        </p:nvGrpSpPr>
        <p:grpSpPr bwMode="auto">
          <a:xfrm>
            <a:off x="2916238" y="3357563"/>
            <a:ext cx="144462" cy="144462"/>
            <a:chOff x="2789" y="1752"/>
            <a:chExt cx="91" cy="91"/>
          </a:xfrm>
        </p:grpSpPr>
        <p:sp>
          <p:nvSpPr>
            <p:cNvPr id="21030" name="Oval 24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31" name="Line 24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7" name="Group 246"/>
          <p:cNvGrpSpPr>
            <a:grpSpLocks/>
          </p:cNvGrpSpPr>
          <p:nvPr/>
        </p:nvGrpSpPr>
        <p:grpSpPr bwMode="auto">
          <a:xfrm>
            <a:off x="3203575" y="3644900"/>
            <a:ext cx="144463" cy="144463"/>
            <a:chOff x="2789" y="1752"/>
            <a:chExt cx="91" cy="91"/>
          </a:xfrm>
        </p:grpSpPr>
        <p:sp>
          <p:nvSpPr>
            <p:cNvPr id="21028" name="Oval 24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29" name="Line 24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68" name="Group 249"/>
          <p:cNvGrpSpPr>
            <a:grpSpLocks/>
          </p:cNvGrpSpPr>
          <p:nvPr/>
        </p:nvGrpSpPr>
        <p:grpSpPr bwMode="auto">
          <a:xfrm>
            <a:off x="2916238" y="3933825"/>
            <a:ext cx="144462" cy="144463"/>
            <a:chOff x="2789" y="1752"/>
            <a:chExt cx="91" cy="91"/>
          </a:xfrm>
        </p:grpSpPr>
        <p:sp>
          <p:nvSpPr>
            <p:cNvPr id="21026" name="Oval 25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27" name="Line 25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91" name="Oval 252"/>
          <p:cNvSpPr>
            <a:spLocks noChangeArrowheads="1"/>
          </p:cNvSpPr>
          <p:nvPr/>
        </p:nvSpPr>
        <p:spPr bwMode="auto">
          <a:xfrm>
            <a:off x="3563938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92" name="Text Box 253"/>
          <p:cNvSpPr txBox="1">
            <a:spLocks noChangeArrowheads="1"/>
          </p:cNvSpPr>
          <p:nvPr/>
        </p:nvSpPr>
        <p:spPr bwMode="auto">
          <a:xfrm>
            <a:off x="3598863" y="2781300"/>
            <a:ext cx="31273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71" name="Group 254"/>
          <p:cNvGrpSpPr>
            <a:grpSpLocks/>
          </p:cNvGrpSpPr>
          <p:nvPr/>
        </p:nvGrpSpPr>
        <p:grpSpPr bwMode="auto">
          <a:xfrm>
            <a:off x="3419475" y="2854325"/>
            <a:ext cx="144463" cy="144463"/>
            <a:chOff x="2789" y="1752"/>
            <a:chExt cx="91" cy="91"/>
          </a:xfrm>
        </p:grpSpPr>
        <p:sp>
          <p:nvSpPr>
            <p:cNvPr id="21024" name="Oval 2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25" name="Line 2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72" name="Group 257"/>
          <p:cNvGrpSpPr>
            <a:grpSpLocks/>
          </p:cNvGrpSpPr>
          <p:nvPr/>
        </p:nvGrpSpPr>
        <p:grpSpPr bwMode="auto">
          <a:xfrm>
            <a:off x="3708400" y="2565400"/>
            <a:ext cx="144463" cy="144463"/>
            <a:chOff x="2789" y="1752"/>
            <a:chExt cx="91" cy="91"/>
          </a:xfrm>
        </p:grpSpPr>
        <p:sp>
          <p:nvSpPr>
            <p:cNvPr id="21022" name="Oval 2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23" name="Line 2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73" name="Group 260"/>
          <p:cNvGrpSpPr>
            <a:grpSpLocks/>
          </p:cNvGrpSpPr>
          <p:nvPr/>
        </p:nvGrpSpPr>
        <p:grpSpPr bwMode="auto">
          <a:xfrm>
            <a:off x="3995738" y="2852738"/>
            <a:ext cx="144462" cy="144462"/>
            <a:chOff x="2789" y="1752"/>
            <a:chExt cx="91" cy="91"/>
          </a:xfrm>
        </p:grpSpPr>
        <p:sp>
          <p:nvSpPr>
            <p:cNvPr id="21020" name="Oval 26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21" name="Line 26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74" name="Group 263"/>
          <p:cNvGrpSpPr>
            <a:grpSpLocks/>
          </p:cNvGrpSpPr>
          <p:nvPr/>
        </p:nvGrpSpPr>
        <p:grpSpPr bwMode="auto">
          <a:xfrm>
            <a:off x="3708400" y="3141663"/>
            <a:ext cx="144463" cy="144462"/>
            <a:chOff x="2789" y="1752"/>
            <a:chExt cx="91" cy="91"/>
          </a:xfrm>
        </p:grpSpPr>
        <p:sp>
          <p:nvSpPr>
            <p:cNvPr id="21018" name="Oval 26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9" name="Line 26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97" name="Oval 266"/>
          <p:cNvSpPr>
            <a:spLocks noChangeArrowheads="1"/>
          </p:cNvSpPr>
          <p:nvPr/>
        </p:nvSpPr>
        <p:spPr bwMode="auto">
          <a:xfrm>
            <a:off x="2771775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98" name="Text Box 267"/>
          <p:cNvSpPr txBox="1">
            <a:spLocks noChangeArrowheads="1"/>
          </p:cNvSpPr>
          <p:nvPr/>
        </p:nvSpPr>
        <p:spPr bwMode="auto">
          <a:xfrm>
            <a:off x="2771775" y="2781300"/>
            <a:ext cx="38258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77" name="Group 268"/>
          <p:cNvGrpSpPr>
            <a:grpSpLocks/>
          </p:cNvGrpSpPr>
          <p:nvPr/>
        </p:nvGrpSpPr>
        <p:grpSpPr bwMode="auto">
          <a:xfrm>
            <a:off x="2627313" y="2854325"/>
            <a:ext cx="144462" cy="144463"/>
            <a:chOff x="2789" y="1752"/>
            <a:chExt cx="91" cy="91"/>
          </a:xfrm>
        </p:grpSpPr>
        <p:sp>
          <p:nvSpPr>
            <p:cNvPr id="21016" name="Oval 26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7" name="Line 27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78" name="Group 271"/>
          <p:cNvGrpSpPr>
            <a:grpSpLocks/>
          </p:cNvGrpSpPr>
          <p:nvPr/>
        </p:nvGrpSpPr>
        <p:grpSpPr bwMode="auto">
          <a:xfrm>
            <a:off x="2916238" y="2565400"/>
            <a:ext cx="144462" cy="144463"/>
            <a:chOff x="2789" y="1752"/>
            <a:chExt cx="91" cy="91"/>
          </a:xfrm>
        </p:grpSpPr>
        <p:sp>
          <p:nvSpPr>
            <p:cNvPr id="21014" name="Oval 27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5" name="Line 27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79" name="Group 274"/>
          <p:cNvGrpSpPr>
            <a:grpSpLocks/>
          </p:cNvGrpSpPr>
          <p:nvPr/>
        </p:nvGrpSpPr>
        <p:grpSpPr bwMode="auto">
          <a:xfrm>
            <a:off x="3203575" y="2852738"/>
            <a:ext cx="144463" cy="144462"/>
            <a:chOff x="2789" y="1752"/>
            <a:chExt cx="91" cy="91"/>
          </a:xfrm>
        </p:grpSpPr>
        <p:sp>
          <p:nvSpPr>
            <p:cNvPr id="21012" name="Oval 27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3" name="Line 27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80" name="Group 277"/>
          <p:cNvGrpSpPr>
            <a:grpSpLocks/>
          </p:cNvGrpSpPr>
          <p:nvPr/>
        </p:nvGrpSpPr>
        <p:grpSpPr bwMode="auto">
          <a:xfrm>
            <a:off x="2916238" y="3141663"/>
            <a:ext cx="144462" cy="144462"/>
            <a:chOff x="2789" y="1752"/>
            <a:chExt cx="91" cy="91"/>
          </a:xfrm>
        </p:grpSpPr>
        <p:sp>
          <p:nvSpPr>
            <p:cNvPr id="21010" name="Oval 27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1" name="Line 27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03" name="Oval 280"/>
          <p:cNvSpPr>
            <a:spLocks noChangeArrowheads="1"/>
          </p:cNvSpPr>
          <p:nvPr/>
        </p:nvSpPr>
        <p:spPr bwMode="auto">
          <a:xfrm>
            <a:off x="1979613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04" name="Text Box 281"/>
          <p:cNvSpPr txBox="1">
            <a:spLocks noChangeArrowheads="1"/>
          </p:cNvSpPr>
          <p:nvPr/>
        </p:nvSpPr>
        <p:spPr bwMode="auto">
          <a:xfrm>
            <a:off x="1979613" y="2781300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83" name="Group 282"/>
          <p:cNvGrpSpPr>
            <a:grpSpLocks/>
          </p:cNvGrpSpPr>
          <p:nvPr/>
        </p:nvGrpSpPr>
        <p:grpSpPr bwMode="auto">
          <a:xfrm>
            <a:off x="1835150" y="2854325"/>
            <a:ext cx="144463" cy="144463"/>
            <a:chOff x="2789" y="1752"/>
            <a:chExt cx="91" cy="91"/>
          </a:xfrm>
        </p:grpSpPr>
        <p:sp>
          <p:nvSpPr>
            <p:cNvPr id="21008" name="Oval 28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9" name="Line 28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84" name="Group 285"/>
          <p:cNvGrpSpPr>
            <a:grpSpLocks/>
          </p:cNvGrpSpPr>
          <p:nvPr/>
        </p:nvGrpSpPr>
        <p:grpSpPr bwMode="auto">
          <a:xfrm>
            <a:off x="2124075" y="2565400"/>
            <a:ext cx="144463" cy="144463"/>
            <a:chOff x="2789" y="1752"/>
            <a:chExt cx="91" cy="91"/>
          </a:xfrm>
        </p:grpSpPr>
        <p:sp>
          <p:nvSpPr>
            <p:cNvPr id="21006" name="Oval 28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7" name="Line 28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85" name="Group 288"/>
          <p:cNvGrpSpPr>
            <a:grpSpLocks/>
          </p:cNvGrpSpPr>
          <p:nvPr/>
        </p:nvGrpSpPr>
        <p:grpSpPr bwMode="auto">
          <a:xfrm>
            <a:off x="2411413" y="2852738"/>
            <a:ext cx="144462" cy="144462"/>
            <a:chOff x="2789" y="1752"/>
            <a:chExt cx="91" cy="91"/>
          </a:xfrm>
        </p:grpSpPr>
        <p:sp>
          <p:nvSpPr>
            <p:cNvPr id="21004" name="Oval 28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5" name="Line 29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86" name="Group 291"/>
          <p:cNvGrpSpPr>
            <a:grpSpLocks/>
          </p:cNvGrpSpPr>
          <p:nvPr/>
        </p:nvGrpSpPr>
        <p:grpSpPr bwMode="auto">
          <a:xfrm>
            <a:off x="2124075" y="3141663"/>
            <a:ext cx="144463" cy="144462"/>
            <a:chOff x="2789" y="1752"/>
            <a:chExt cx="91" cy="91"/>
          </a:xfrm>
        </p:grpSpPr>
        <p:sp>
          <p:nvSpPr>
            <p:cNvPr id="21002" name="Oval 29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3" name="Line 29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09" name="Oval 294"/>
          <p:cNvSpPr>
            <a:spLocks noChangeArrowheads="1"/>
          </p:cNvSpPr>
          <p:nvPr/>
        </p:nvSpPr>
        <p:spPr bwMode="auto">
          <a:xfrm>
            <a:off x="1187450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10" name="Text Box 295"/>
          <p:cNvSpPr txBox="1">
            <a:spLocks noChangeArrowheads="1"/>
          </p:cNvSpPr>
          <p:nvPr/>
        </p:nvSpPr>
        <p:spPr bwMode="auto">
          <a:xfrm>
            <a:off x="1222375" y="2781300"/>
            <a:ext cx="31273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B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89" name="Group 296"/>
          <p:cNvGrpSpPr>
            <a:grpSpLocks/>
          </p:cNvGrpSpPr>
          <p:nvPr/>
        </p:nvGrpSpPr>
        <p:grpSpPr bwMode="auto">
          <a:xfrm>
            <a:off x="1042988" y="2854325"/>
            <a:ext cx="144462" cy="144463"/>
            <a:chOff x="2789" y="1752"/>
            <a:chExt cx="91" cy="91"/>
          </a:xfrm>
        </p:grpSpPr>
        <p:sp>
          <p:nvSpPr>
            <p:cNvPr id="21000" name="Oval 29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1" name="Line 29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0" name="Group 299"/>
          <p:cNvGrpSpPr>
            <a:grpSpLocks/>
          </p:cNvGrpSpPr>
          <p:nvPr/>
        </p:nvGrpSpPr>
        <p:grpSpPr bwMode="auto">
          <a:xfrm>
            <a:off x="1331913" y="2565400"/>
            <a:ext cx="144462" cy="144463"/>
            <a:chOff x="2789" y="1752"/>
            <a:chExt cx="91" cy="91"/>
          </a:xfrm>
        </p:grpSpPr>
        <p:sp>
          <p:nvSpPr>
            <p:cNvPr id="20998" name="Oval 30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9" name="Line 30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1" name="Group 302"/>
          <p:cNvGrpSpPr>
            <a:grpSpLocks/>
          </p:cNvGrpSpPr>
          <p:nvPr/>
        </p:nvGrpSpPr>
        <p:grpSpPr bwMode="auto">
          <a:xfrm>
            <a:off x="1619250" y="2852738"/>
            <a:ext cx="144463" cy="144462"/>
            <a:chOff x="2789" y="1752"/>
            <a:chExt cx="91" cy="91"/>
          </a:xfrm>
        </p:grpSpPr>
        <p:sp>
          <p:nvSpPr>
            <p:cNvPr id="20996" name="Oval 30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7" name="Line 30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2" name="Group 305"/>
          <p:cNvGrpSpPr>
            <a:grpSpLocks/>
          </p:cNvGrpSpPr>
          <p:nvPr/>
        </p:nvGrpSpPr>
        <p:grpSpPr bwMode="auto">
          <a:xfrm>
            <a:off x="1331913" y="3141663"/>
            <a:ext cx="144462" cy="144462"/>
            <a:chOff x="2789" y="1752"/>
            <a:chExt cx="91" cy="91"/>
          </a:xfrm>
        </p:grpSpPr>
        <p:sp>
          <p:nvSpPr>
            <p:cNvPr id="20994" name="Oval 30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5" name="Line 30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15" name="Oval 308"/>
          <p:cNvSpPr>
            <a:spLocks noChangeArrowheads="1"/>
          </p:cNvSpPr>
          <p:nvPr/>
        </p:nvSpPr>
        <p:spPr bwMode="auto">
          <a:xfrm>
            <a:off x="1979613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16" name="Text Box 309"/>
          <p:cNvSpPr txBox="1">
            <a:spLocks noChangeArrowheads="1"/>
          </p:cNvSpPr>
          <p:nvPr/>
        </p:nvSpPr>
        <p:spPr bwMode="auto">
          <a:xfrm>
            <a:off x="1979613" y="3573463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695" name="Group 310"/>
          <p:cNvGrpSpPr>
            <a:grpSpLocks/>
          </p:cNvGrpSpPr>
          <p:nvPr/>
        </p:nvGrpSpPr>
        <p:grpSpPr bwMode="auto">
          <a:xfrm>
            <a:off x="1835150" y="3646488"/>
            <a:ext cx="144463" cy="144462"/>
            <a:chOff x="2789" y="1752"/>
            <a:chExt cx="91" cy="91"/>
          </a:xfrm>
        </p:grpSpPr>
        <p:sp>
          <p:nvSpPr>
            <p:cNvPr id="20992" name="Oval 31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3" name="Line 31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6" name="Group 313"/>
          <p:cNvGrpSpPr>
            <a:grpSpLocks/>
          </p:cNvGrpSpPr>
          <p:nvPr/>
        </p:nvGrpSpPr>
        <p:grpSpPr bwMode="auto">
          <a:xfrm>
            <a:off x="2124075" y="3357563"/>
            <a:ext cx="144463" cy="144462"/>
            <a:chOff x="2789" y="1752"/>
            <a:chExt cx="91" cy="91"/>
          </a:xfrm>
        </p:grpSpPr>
        <p:sp>
          <p:nvSpPr>
            <p:cNvPr id="20990" name="Oval 31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1" name="Line 31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7" name="Group 316"/>
          <p:cNvGrpSpPr>
            <a:grpSpLocks/>
          </p:cNvGrpSpPr>
          <p:nvPr/>
        </p:nvGrpSpPr>
        <p:grpSpPr bwMode="auto">
          <a:xfrm>
            <a:off x="2411413" y="3644900"/>
            <a:ext cx="144462" cy="144463"/>
            <a:chOff x="2789" y="1752"/>
            <a:chExt cx="91" cy="91"/>
          </a:xfrm>
        </p:grpSpPr>
        <p:sp>
          <p:nvSpPr>
            <p:cNvPr id="20988" name="Oval 31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89" name="Line 31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98" name="Group 319"/>
          <p:cNvGrpSpPr>
            <a:grpSpLocks/>
          </p:cNvGrpSpPr>
          <p:nvPr/>
        </p:nvGrpSpPr>
        <p:grpSpPr bwMode="auto">
          <a:xfrm>
            <a:off x="2124075" y="3933825"/>
            <a:ext cx="144463" cy="144463"/>
            <a:chOff x="2789" y="1752"/>
            <a:chExt cx="91" cy="91"/>
          </a:xfrm>
        </p:grpSpPr>
        <p:sp>
          <p:nvSpPr>
            <p:cNvPr id="20986" name="Oval 32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87" name="Line 32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21" name="Oval 322"/>
          <p:cNvSpPr>
            <a:spLocks noChangeArrowheads="1"/>
          </p:cNvSpPr>
          <p:nvPr/>
        </p:nvSpPr>
        <p:spPr bwMode="auto">
          <a:xfrm>
            <a:off x="1187450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22" name="Text Box 323"/>
          <p:cNvSpPr txBox="1">
            <a:spLocks noChangeArrowheads="1"/>
          </p:cNvSpPr>
          <p:nvPr/>
        </p:nvSpPr>
        <p:spPr bwMode="auto">
          <a:xfrm>
            <a:off x="1187450" y="3573463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01" name="Group 324"/>
          <p:cNvGrpSpPr>
            <a:grpSpLocks/>
          </p:cNvGrpSpPr>
          <p:nvPr/>
        </p:nvGrpSpPr>
        <p:grpSpPr bwMode="auto">
          <a:xfrm>
            <a:off x="1042988" y="3646488"/>
            <a:ext cx="144462" cy="144462"/>
            <a:chOff x="2789" y="1752"/>
            <a:chExt cx="91" cy="91"/>
          </a:xfrm>
        </p:grpSpPr>
        <p:sp>
          <p:nvSpPr>
            <p:cNvPr id="20984" name="Oval 32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85" name="Line 32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02" name="Group 327"/>
          <p:cNvGrpSpPr>
            <a:grpSpLocks/>
          </p:cNvGrpSpPr>
          <p:nvPr/>
        </p:nvGrpSpPr>
        <p:grpSpPr bwMode="auto">
          <a:xfrm>
            <a:off x="1331913" y="3357563"/>
            <a:ext cx="144462" cy="144462"/>
            <a:chOff x="2789" y="1752"/>
            <a:chExt cx="91" cy="91"/>
          </a:xfrm>
        </p:grpSpPr>
        <p:sp>
          <p:nvSpPr>
            <p:cNvPr id="20982" name="Oval 32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83" name="Line 32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03" name="Group 330"/>
          <p:cNvGrpSpPr>
            <a:grpSpLocks/>
          </p:cNvGrpSpPr>
          <p:nvPr/>
        </p:nvGrpSpPr>
        <p:grpSpPr bwMode="auto">
          <a:xfrm>
            <a:off x="1619250" y="3644900"/>
            <a:ext cx="144463" cy="144463"/>
            <a:chOff x="2789" y="1752"/>
            <a:chExt cx="91" cy="91"/>
          </a:xfrm>
        </p:grpSpPr>
        <p:sp>
          <p:nvSpPr>
            <p:cNvPr id="20980" name="Oval 33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81" name="Line 33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2" name="Group 333"/>
          <p:cNvGrpSpPr>
            <a:grpSpLocks/>
          </p:cNvGrpSpPr>
          <p:nvPr/>
        </p:nvGrpSpPr>
        <p:grpSpPr bwMode="auto">
          <a:xfrm>
            <a:off x="1331913" y="3933825"/>
            <a:ext cx="144462" cy="144463"/>
            <a:chOff x="2789" y="1752"/>
            <a:chExt cx="91" cy="91"/>
          </a:xfrm>
        </p:grpSpPr>
        <p:sp>
          <p:nvSpPr>
            <p:cNvPr id="20978" name="Oval 33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79" name="Line 33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27" name="Oval 336"/>
          <p:cNvSpPr>
            <a:spLocks noChangeArrowheads="1"/>
          </p:cNvSpPr>
          <p:nvPr/>
        </p:nvSpPr>
        <p:spPr bwMode="auto">
          <a:xfrm>
            <a:off x="6732588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28" name="Text Box 337"/>
          <p:cNvSpPr txBox="1">
            <a:spLocks noChangeArrowheads="1"/>
          </p:cNvSpPr>
          <p:nvPr/>
        </p:nvSpPr>
        <p:spPr bwMode="auto">
          <a:xfrm>
            <a:off x="6732588" y="3573463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6993" name="Group 338"/>
          <p:cNvGrpSpPr>
            <a:grpSpLocks/>
          </p:cNvGrpSpPr>
          <p:nvPr/>
        </p:nvGrpSpPr>
        <p:grpSpPr bwMode="auto">
          <a:xfrm>
            <a:off x="6588125" y="3646488"/>
            <a:ext cx="144463" cy="144462"/>
            <a:chOff x="2789" y="1752"/>
            <a:chExt cx="91" cy="91"/>
          </a:xfrm>
        </p:grpSpPr>
        <p:sp>
          <p:nvSpPr>
            <p:cNvPr id="20976" name="Oval 33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77" name="Line 34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4" name="Group 341"/>
          <p:cNvGrpSpPr>
            <a:grpSpLocks/>
          </p:cNvGrpSpPr>
          <p:nvPr/>
        </p:nvGrpSpPr>
        <p:grpSpPr bwMode="auto">
          <a:xfrm>
            <a:off x="6877050" y="3357563"/>
            <a:ext cx="144463" cy="144462"/>
            <a:chOff x="2789" y="1752"/>
            <a:chExt cx="91" cy="91"/>
          </a:xfrm>
        </p:grpSpPr>
        <p:sp>
          <p:nvSpPr>
            <p:cNvPr id="20974" name="Oval 34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75" name="Line 34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5" name="Group 344"/>
          <p:cNvGrpSpPr>
            <a:grpSpLocks/>
          </p:cNvGrpSpPr>
          <p:nvPr/>
        </p:nvGrpSpPr>
        <p:grpSpPr bwMode="auto">
          <a:xfrm>
            <a:off x="7164388" y="3644900"/>
            <a:ext cx="144462" cy="144463"/>
            <a:chOff x="2789" y="1752"/>
            <a:chExt cx="91" cy="91"/>
          </a:xfrm>
        </p:grpSpPr>
        <p:sp>
          <p:nvSpPr>
            <p:cNvPr id="20972" name="Oval 34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73" name="Line 34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6" name="Group 347"/>
          <p:cNvGrpSpPr>
            <a:grpSpLocks/>
          </p:cNvGrpSpPr>
          <p:nvPr/>
        </p:nvGrpSpPr>
        <p:grpSpPr bwMode="auto">
          <a:xfrm>
            <a:off x="6877050" y="3933825"/>
            <a:ext cx="144463" cy="144463"/>
            <a:chOff x="2789" y="1752"/>
            <a:chExt cx="91" cy="91"/>
          </a:xfrm>
        </p:grpSpPr>
        <p:sp>
          <p:nvSpPr>
            <p:cNvPr id="20970" name="Oval 34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71" name="Line 34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33" name="Oval 350"/>
          <p:cNvSpPr>
            <a:spLocks noChangeArrowheads="1"/>
          </p:cNvSpPr>
          <p:nvPr/>
        </p:nvSpPr>
        <p:spPr bwMode="auto">
          <a:xfrm>
            <a:off x="5940425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34" name="Text Box 351"/>
          <p:cNvSpPr txBox="1">
            <a:spLocks noChangeArrowheads="1"/>
          </p:cNvSpPr>
          <p:nvPr/>
        </p:nvSpPr>
        <p:spPr bwMode="auto">
          <a:xfrm>
            <a:off x="5940425" y="3573463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6997" name="Group 352"/>
          <p:cNvGrpSpPr>
            <a:grpSpLocks/>
          </p:cNvGrpSpPr>
          <p:nvPr/>
        </p:nvGrpSpPr>
        <p:grpSpPr bwMode="auto">
          <a:xfrm>
            <a:off x="5795963" y="3646488"/>
            <a:ext cx="144462" cy="144462"/>
            <a:chOff x="2789" y="1752"/>
            <a:chExt cx="91" cy="91"/>
          </a:xfrm>
        </p:grpSpPr>
        <p:sp>
          <p:nvSpPr>
            <p:cNvPr id="20968" name="Oval 35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69" name="Line 35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8" name="Group 355"/>
          <p:cNvGrpSpPr>
            <a:grpSpLocks/>
          </p:cNvGrpSpPr>
          <p:nvPr/>
        </p:nvGrpSpPr>
        <p:grpSpPr bwMode="auto">
          <a:xfrm>
            <a:off x="6084888" y="3357563"/>
            <a:ext cx="144462" cy="144462"/>
            <a:chOff x="2789" y="1752"/>
            <a:chExt cx="91" cy="91"/>
          </a:xfrm>
        </p:grpSpPr>
        <p:sp>
          <p:nvSpPr>
            <p:cNvPr id="20966" name="Oval 35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67" name="Line 35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99" name="Group 358"/>
          <p:cNvGrpSpPr>
            <a:grpSpLocks/>
          </p:cNvGrpSpPr>
          <p:nvPr/>
        </p:nvGrpSpPr>
        <p:grpSpPr bwMode="auto">
          <a:xfrm>
            <a:off x="6372225" y="3644900"/>
            <a:ext cx="144463" cy="144463"/>
            <a:chOff x="2789" y="1752"/>
            <a:chExt cx="91" cy="91"/>
          </a:xfrm>
        </p:grpSpPr>
        <p:sp>
          <p:nvSpPr>
            <p:cNvPr id="20964" name="Oval 35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65" name="Line 36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0" name="Group 361"/>
          <p:cNvGrpSpPr>
            <a:grpSpLocks/>
          </p:cNvGrpSpPr>
          <p:nvPr/>
        </p:nvGrpSpPr>
        <p:grpSpPr bwMode="auto">
          <a:xfrm>
            <a:off x="6084888" y="3933825"/>
            <a:ext cx="144462" cy="144463"/>
            <a:chOff x="2789" y="1752"/>
            <a:chExt cx="91" cy="91"/>
          </a:xfrm>
        </p:grpSpPr>
        <p:sp>
          <p:nvSpPr>
            <p:cNvPr id="20962" name="Oval 36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63" name="Line 36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39" name="Oval 364"/>
          <p:cNvSpPr>
            <a:spLocks noChangeArrowheads="1"/>
          </p:cNvSpPr>
          <p:nvPr/>
        </p:nvSpPr>
        <p:spPr bwMode="auto">
          <a:xfrm>
            <a:off x="6732588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40" name="Text Box 365"/>
          <p:cNvSpPr txBox="1">
            <a:spLocks noChangeArrowheads="1"/>
          </p:cNvSpPr>
          <p:nvPr/>
        </p:nvSpPr>
        <p:spPr bwMode="auto">
          <a:xfrm>
            <a:off x="6732588" y="2781300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01" name="Group 366"/>
          <p:cNvGrpSpPr>
            <a:grpSpLocks/>
          </p:cNvGrpSpPr>
          <p:nvPr/>
        </p:nvGrpSpPr>
        <p:grpSpPr bwMode="auto">
          <a:xfrm>
            <a:off x="6588125" y="2854325"/>
            <a:ext cx="144463" cy="144463"/>
            <a:chOff x="2789" y="1752"/>
            <a:chExt cx="91" cy="91"/>
          </a:xfrm>
        </p:grpSpPr>
        <p:sp>
          <p:nvSpPr>
            <p:cNvPr id="20960" name="Oval 36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61" name="Line 36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2" name="Group 369"/>
          <p:cNvGrpSpPr>
            <a:grpSpLocks/>
          </p:cNvGrpSpPr>
          <p:nvPr/>
        </p:nvGrpSpPr>
        <p:grpSpPr bwMode="auto">
          <a:xfrm>
            <a:off x="6877050" y="2565400"/>
            <a:ext cx="144463" cy="144463"/>
            <a:chOff x="2789" y="1752"/>
            <a:chExt cx="91" cy="91"/>
          </a:xfrm>
        </p:grpSpPr>
        <p:sp>
          <p:nvSpPr>
            <p:cNvPr id="20958" name="Oval 37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59" name="Line 37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3" name="Group 372"/>
          <p:cNvGrpSpPr>
            <a:grpSpLocks/>
          </p:cNvGrpSpPr>
          <p:nvPr/>
        </p:nvGrpSpPr>
        <p:grpSpPr bwMode="auto">
          <a:xfrm>
            <a:off x="7164388" y="2852738"/>
            <a:ext cx="144462" cy="144462"/>
            <a:chOff x="2789" y="1752"/>
            <a:chExt cx="91" cy="91"/>
          </a:xfrm>
        </p:grpSpPr>
        <p:sp>
          <p:nvSpPr>
            <p:cNvPr id="20956" name="Oval 37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57" name="Line 37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4" name="Group 375"/>
          <p:cNvGrpSpPr>
            <a:grpSpLocks/>
          </p:cNvGrpSpPr>
          <p:nvPr/>
        </p:nvGrpSpPr>
        <p:grpSpPr bwMode="auto">
          <a:xfrm>
            <a:off x="6877050" y="3141663"/>
            <a:ext cx="144463" cy="144462"/>
            <a:chOff x="2789" y="1752"/>
            <a:chExt cx="91" cy="91"/>
          </a:xfrm>
        </p:grpSpPr>
        <p:sp>
          <p:nvSpPr>
            <p:cNvPr id="20954" name="Oval 37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55" name="Line 37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45" name="Oval 378"/>
          <p:cNvSpPr>
            <a:spLocks noChangeArrowheads="1"/>
          </p:cNvSpPr>
          <p:nvPr/>
        </p:nvSpPr>
        <p:spPr bwMode="auto">
          <a:xfrm>
            <a:off x="5940425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46" name="Text Box 379"/>
          <p:cNvSpPr txBox="1">
            <a:spLocks noChangeArrowheads="1"/>
          </p:cNvSpPr>
          <p:nvPr/>
        </p:nvSpPr>
        <p:spPr bwMode="auto">
          <a:xfrm>
            <a:off x="5940425" y="2781300"/>
            <a:ext cx="38258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05" name="Group 380"/>
          <p:cNvGrpSpPr>
            <a:grpSpLocks/>
          </p:cNvGrpSpPr>
          <p:nvPr/>
        </p:nvGrpSpPr>
        <p:grpSpPr bwMode="auto">
          <a:xfrm>
            <a:off x="5795963" y="2854325"/>
            <a:ext cx="144462" cy="144463"/>
            <a:chOff x="2789" y="1752"/>
            <a:chExt cx="91" cy="91"/>
          </a:xfrm>
        </p:grpSpPr>
        <p:sp>
          <p:nvSpPr>
            <p:cNvPr id="20952" name="Oval 38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53" name="Line 38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6" name="Group 383"/>
          <p:cNvGrpSpPr>
            <a:grpSpLocks/>
          </p:cNvGrpSpPr>
          <p:nvPr/>
        </p:nvGrpSpPr>
        <p:grpSpPr bwMode="auto">
          <a:xfrm>
            <a:off x="6084888" y="2565400"/>
            <a:ext cx="144462" cy="144463"/>
            <a:chOff x="2789" y="1752"/>
            <a:chExt cx="91" cy="91"/>
          </a:xfrm>
        </p:grpSpPr>
        <p:sp>
          <p:nvSpPr>
            <p:cNvPr id="20950" name="Oval 38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51" name="Line 38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7" name="Group 386"/>
          <p:cNvGrpSpPr>
            <a:grpSpLocks/>
          </p:cNvGrpSpPr>
          <p:nvPr/>
        </p:nvGrpSpPr>
        <p:grpSpPr bwMode="auto">
          <a:xfrm>
            <a:off x="6372225" y="2852738"/>
            <a:ext cx="144463" cy="144462"/>
            <a:chOff x="2789" y="1752"/>
            <a:chExt cx="91" cy="91"/>
          </a:xfrm>
        </p:grpSpPr>
        <p:sp>
          <p:nvSpPr>
            <p:cNvPr id="20948" name="Oval 38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49" name="Line 38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08" name="Group 389"/>
          <p:cNvGrpSpPr>
            <a:grpSpLocks/>
          </p:cNvGrpSpPr>
          <p:nvPr/>
        </p:nvGrpSpPr>
        <p:grpSpPr bwMode="auto">
          <a:xfrm>
            <a:off x="6084888" y="3141663"/>
            <a:ext cx="144462" cy="144462"/>
            <a:chOff x="2789" y="1752"/>
            <a:chExt cx="91" cy="91"/>
          </a:xfrm>
        </p:grpSpPr>
        <p:sp>
          <p:nvSpPr>
            <p:cNvPr id="20946" name="Oval 39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47" name="Line 39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51" name="Oval 392"/>
          <p:cNvSpPr>
            <a:spLocks noChangeArrowheads="1"/>
          </p:cNvSpPr>
          <p:nvPr/>
        </p:nvSpPr>
        <p:spPr bwMode="auto">
          <a:xfrm>
            <a:off x="5148263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52" name="Text Box 393"/>
          <p:cNvSpPr txBox="1">
            <a:spLocks noChangeArrowheads="1"/>
          </p:cNvSpPr>
          <p:nvPr/>
        </p:nvSpPr>
        <p:spPr bwMode="auto">
          <a:xfrm>
            <a:off x="5148263" y="2781300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09" name="Group 394"/>
          <p:cNvGrpSpPr>
            <a:grpSpLocks/>
          </p:cNvGrpSpPr>
          <p:nvPr/>
        </p:nvGrpSpPr>
        <p:grpSpPr bwMode="auto">
          <a:xfrm>
            <a:off x="5003800" y="2854325"/>
            <a:ext cx="144463" cy="144463"/>
            <a:chOff x="2789" y="1752"/>
            <a:chExt cx="91" cy="91"/>
          </a:xfrm>
        </p:grpSpPr>
        <p:sp>
          <p:nvSpPr>
            <p:cNvPr id="20944" name="Oval 39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45" name="Line 39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1" name="Group 397"/>
          <p:cNvGrpSpPr>
            <a:grpSpLocks/>
          </p:cNvGrpSpPr>
          <p:nvPr/>
        </p:nvGrpSpPr>
        <p:grpSpPr bwMode="auto">
          <a:xfrm>
            <a:off x="5292725" y="2565400"/>
            <a:ext cx="144463" cy="144463"/>
            <a:chOff x="2789" y="1752"/>
            <a:chExt cx="91" cy="91"/>
          </a:xfrm>
        </p:grpSpPr>
        <p:sp>
          <p:nvSpPr>
            <p:cNvPr id="20942" name="Oval 39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43" name="Line 39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2" name="Group 400"/>
          <p:cNvGrpSpPr>
            <a:grpSpLocks/>
          </p:cNvGrpSpPr>
          <p:nvPr/>
        </p:nvGrpSpPr>
        <p:grpSpPr bwMode="auto">
          <a:xfrm>
            <a:off x="5580063" y="2852738"/>
            <a:ext cx="144462" cy="144462"/>
            <a:chOff x="2789" y="1752"/>
            <a:chExt cx="91" cy="91"/>
          </a:xfrm>
        </p:grpSpPr>
        <p:sp>
          <p:nvSpPr>
            <p:cNvPr id="20940" name="Oval 40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41" name="Line 40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3" name="Group 403"/>
          <p:cNvGrpSpPr>
            <a:grpSpLocks/>
          </p:cNvGrpSpPr>
          <p:nvPr/>
        </p:nvGrpSpPr>
        <p:grpSpPr bwMode="auto">
          <a:xfrm>
            <a:off x="5292725" y="3141663"/>
            <a:ext cx="144463" cy="144462"/>
            <a:chOff x="2789" y="1752"/>
            <a:chExt cx="91" cy="91"/>
          </a:xfrm>
        </p:grpSpPr>
        <p:sp>
          <p:nvSpPr>
            <p:cNvPr id="20938" name="Oval 40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39" name="Line 40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57" name="Oval 406"/>
          <p:cNvSpPr>
            <a:spLocks noChangeArrowheads="1"/>
          </p:cNvSpPr>
          <p:nvPr/>
        </p:nvSpPr>
        <p:spPr bwMode="auto">
          <a:xfrm>
            <a:off x="4356100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58" name="Text Box 407"/>
          <p:cNvSpPr txBox="1">
            <a:spLocks noChangeArrowheads="1"/>
          </p:cNvSpPr>
          <p:nvPr/>
        </p:nvSpPr>
        <p:spPr bwMode="auto">
          <a:xfrm>
            <a:off x="4356100" y="2781300"/>
            <a:ext cx="382588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16" name="Group 408"/>
          <p:cNvGrpSpPr>
            <a:grpSpLocks/>
          </p:cNvGrpSpPr>
          <p:nvPr/>
        </p:nvGrpSpPr>
        <p:grpSpPr bwMode="auto">
          <a:xfrm>
            <a:off x="4211638" y="2854325"/>
            <a:ext cx="144462" cy="144463"/>
            <a:chOff x="2789" y="1752"/>
            <a:chExt cx="91" cy="91"/>
          </a:xfrm>
        </p:grpSpPr>
        <p:sp>
          <p:nvSpPr>
            <p:cNvPr id="20936" name="Oval 40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37" name="Line 41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7" name="Group 411"/>
          <p:cNvGrpSpPr>
            <a:grpSpLocks/>
          </p:cNvGrpSpPr>
          <p:nvPr/>
        </p:nvGrpSpPr>
        <p:grpSpPr bwMode="auto">
          <a:xfrm>
            <a:off x="4500563" y="2565400"/>
            <a:ext cx="144462" cy="144463"/>
            <a:chOff x="2789" y="1752"/>
            <a:chExt cx="91" cy="91"/>
          </a:xfrm>
        </p:grpSpPr>
        <p:sp>
          <p:nvSpPr>
            <p:cNvPr id="20934" name="Oval 41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35" name="Line 41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8" name="Group 414"/>
          <p:cNvGrpSpPr>
            <a:grpSpLocks/>
          </p:cNvGrpSpPr>
          <p:nvPr/>
        </p:nvGrpSpPr>
        <p:grpSpPr bwMode="auto">
          <a:xfrm>
            <a:off x="4787900" y="2852738"/>
            <a:ext cx="144463" cy="144462"/>
            <a:chOff x="2789" y="1752"/>
            <a:chExt cx="91" cy="91"/>
          </a:xfrm>
        </p:grpSpPr>
        <p:sp>
          <p:nvSpPr>
            <p:cNvPr id="20932" name="Oval 41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33" name="Line 41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19" name="Group 417"/>
          <p:cNvGrpSpPr>
            <a:grpSpLocks/>
          </p:cNvGrpSpPr>
          <p:nvPr/>
        </p:nvGrpSpPr>
        <p:grpSpPr bwMode="auto">
          <a:xfrm>
            <a:off x="4500563" y="3141663"/>
            <a:ext cx="144462" cy="144462"/>
            <a:chOff x="2789" y="1752"/>
            <a:chExt cx="91" cy="91"/>
          </a:xfrm>
        </p:grpSpPr>
        <p:sp>
          <p:nvSpPr>
            <p:cNvPr id="20930" name="Oval 41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31" name="Line 41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63" name="Oval 420"/>
          <p:cNvSpPr>
            <a:spLocks noChangeArrowheads="1"/>
          </p:cNvSpPr>
          <p:nvPr/>
        </p:nvSpPr>
        <p:spPr bwMode="auto">
          <a:xfrm>
            <a:off x="5148263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64" name="Text Box 421"/>
          <p:cNvSpPr txBox="1">
            <a:spLocks noChangeArrowheads="1"/>
          </p:cNvSpPr>
          <p:nvPr/>
        </p:nvSpPr>
        <p:spPr bwMode="auto">
          <a:xfrm>
            <a:off x="5148263" y="3573463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20" name="Group 422"/>
          <p:cNvGrpSpPr>
            <a:grpSpLocks/>
          </p:cNvGrpSpPr>
          <p:nvPr/>
        </p:nvGrpSpPr>
        <p:grpSpPr bwMode="auto">
          <a:xfrm>
            <a:off x="5003800" y="3646488"/>
            <a:ext cx="144463" cy="144462"/>
            <a:chOff x="2789" y="1752"/>
            <a:chExt cx="91" cy="91"/>
          </a:xfrm>
        </p:grpSpPr>
        <p:sp>
          <p:nvSpPr>
            <p:cNvPr id="20928" name="Oval 42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29" name="Line 42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21" name="Group 425"/>
          <p:cNvGrpSpPr>
            <a:grpSpLocks/>
          </p:cNvGrpSpPr>
          <p:nvPr/>
        </p:nvGrpSpPr>
        <p:grpSpPr bwMode="auto">
          <a:xfrm>
            <a:off x="5292725" y="3357563"/>
            <a:ext cx="144463" cy="144462"/>
            <a:chOff x="2789" y="1752"/>
            <a:chExt cx="91" cy="91"/>
          </a:xfrm>
        </p:grpSpPr>
        <p:sp>
          <p:nvSpPr>
            <p:cNvPr id="20926" name="Oval 42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27" name="Line 42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22" name="Group 428"/>
          <p:cNvGrpSpPr>
            <a:grpSpLocks/>
          </p:cNvGrpSpPr>
          <p:nvPr/>
        </p:nvGrpSpPr>
        <p:grpSpPr bwMode="auto">
          <a:xfrm>
            <a:off x="5580063" y="3644900"/>
            <a:ext cx="144462" cy="144463"/>
            <a:chOff x="2789" y="1752"/>
            <a:chExt cx="91" cy="91"/>
          </a:xfrm>
        </p:grpSpPr>
        <p:sp>
          <p:nvSpPr>
            <p:cNvPr id="20924" name="Oval 42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25" name="Line 43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23" name="Group 431"/>
          <p:cNvGrpSpPr>
            <a:grpSpLocks/>
          </p:cNvGrpSpPr>
          <p:nvPr/>
        </p:nvGrpSpPr>
        <p:grpSpPr bwMode="auto">
          <a:xfrm>
            <a:off x="5292725" y="3933825"/>
            <a:ext cx="144463" cy="144463"/>
            <a:chOff x="2789" y="1752"/>
            <a:chExt cx="91" cy="91"/>
          </a:xfrm>
        </p:grpSpPr>
        <p:sp>
          <p:nvSpPr>
            <p:cNvPr id="20922" name="Oval 43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23" name="Line 43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69" name="Oval 434"/>
          <p:cNvSpPr>
            <a:spLocks noChangeArrowheads="1"/>
          </p:cNvSpPr>
          <p:nvPr/>
        </p:nvSpPr>
        <p:spPr bwMode="auto">
          <a:xfrm>
            <a:off x="4356100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70" name="Text Box 435"/>
          <p:cNvSpPr txBox="1">
            <a:spLocks noChangeArrowheads="1"/>
          </p:cNvSpPr>
          <p:nvPr/>
        </p:nvSpPr>
        <p:spPr bwMode="auto">
          <a:xfrm>
            <a:off x="4356100" y="3573463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04" name="Group 436"/>
          <p:cNvGrpSpPr>
            <a:grpSpLocks/>
          </p:cNvGrpSpPr>
          <p:nvPr/>
        </p:nvGrpSpPr>
        <p:grpSpPr bwMode="auto">
          <a:xfrm>
            <a:off x="4211638" y="3646488"/>
            <a:ext cx="144462" cy="144462"/>
            <a:chOff x="2789" y="1752"/>
            <a:chExt cx="91" cy="91"/>
          </a:xfrm>
        </p:grpSpPr>
        <p:sp>
          <p:nvSpPr>
            <p:cNvPr id="20920" name="Oval 43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21" name="Line 43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07" name="Group 439"/>
          <p:cNvGrpSpPr>
            <a:grpSpLocks/>
          </p:cNvGrpSpPr>
          <p:nvPr/>
        </p:nvGrpSpPr>
        <p:grpSpPr bwMode="auto">
          <a:xfrm>
            <a:off x="4500563" y="3357563"/>
            <a:ext cx="144462" cy="144462"/>
            <a:chOff x="2789" y="1752"/>
            <a:chExt cx="91" cy="91"/>
          </a:xfrm>
        </p:grpSpPr>
        <p:sp>
          <p:nvSpPr>
            <p:cNvPr id="20918" name="Oval 44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19" name="Line 44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08" name="Group 442"/>
          <p:cNvGrpSpPr>
            <a:grpSpLocks/>
          </p:cNvGrpSpPr>
          <p:nvPr/>
        </p:nvGrpSpPr>
        <p:grpSpPr bwMode="auto">
          <a:xfrm>
            <a:off x="4787900" y="3644900"/>
            <a:ext cx="144463" cy="144463"/>
            <a:chOff x="2789" y="1752"/>
            <a:chExt cx="91" cy="91"/>
          </a:xfrm>
        </p:grpSpPr>
        <p:sp>
          <p:nvSpPr>
            <p:cNvPr id="20916" name="Oval 44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17" name="Line 44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09" name="Group 445"/>
          <p:cNvGrpSpPr>
            <a:grpSpLocks/>
          </p:cNvGrpSpPr>
          <p:nvPr/>
        </p:nvGrpSpPr>
        <p:grpSpPr bwMode="auto">
          <a:xfrm>
            <a:off x="4500563" y="3933825"/>
            <a:ext cx="144462" cy="144463"/>
            <a:chOff x="2789" y="1752"/>
            <a:chExt cx="91" cy="91"/>
          </a:xfrm>
        </p:grpSpPr>
        <p:sp>
          <p:nvSpPr>
            <p:cNvPr id="20914" name="Oval 44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15" name="Line 44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75" name="Oval 448"/>
          <p:cNvSpPr>
            <a:spLocks noChangeArrowheads="1"/>
          </p:cNvSpPr>
          <p:nvPr/>
        </p:nvSpPr>
        <p:spPr bwMode="auto">
          <a:xfrm>
            <a:off x="7524750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76" name="Text Box 449"/>
          <p:cNvSpPr txBox="1">
            <a:spLocks noChangeArrowheads="1"/>
          </p:cNvSpPr>
          <p:nvPr/>
        </p:nvSpPr>
        <p:spPr bwMode="auto">
          <a:xfrm>
            <a:off x="7524750" y="1989138"/>
            <a:ext cx="382588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10" name="Group 450"/>
          <p:cNvGrpSpPr>
            <a:grpSpLocks/>
          </p:cNvGrpSpPr>
          <p:nvPr/>
        </p:nvGrpSpPr>
        <p:grpSpPr bwMode="auto">
          <a:xfrm>
            <a:off x="7380288" y="2062163"/>
            <a:ext cx="144462" cy="144462"/>
            <a:chOff x="2789" y="1752"/>
            <a:chExt cx="91" cy="91"/>
          </a:xfrm>
        </p:grpSpPr>
        <p:sp>
          <p:nvSpPr>
            <p:cNvPr id="20912" name="Oval 45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13" name="Line 45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13" name="Group 453"/>
          <p:cNvGrpSpPr>
            <a:grpSpLocks/>
          </p:cNvGrpSpPr>
          <p:nvPr/>
        </p:nvGrpSpPr>
        <p:grpSpPr bwMode="auto">
          <a:xfrm>
            <a:off x="7669213" y="1773238"/>
            <a:ext cx="144462" cy="144462"/>
            <a:chOff x="2789" y="1752"/>
            <a:chExt cx="91" cy="91"/>
          </a:xfrm>
        </p:grpSpPr>
        <p:sp>
          <p:nvSpPr>
            <p:cNvPr id="20910" name="Oval 45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11" name="Line 45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14" name="Group 456"/>
          <p:cNvGrpSpPr>
            <a:grpSpLocks/>
          </p:cNvGrpSpPr>
          <p:nvPr/>
        </p:nvGrpSpPr>
        <p:grpSpPr bwMode="auto">
          <a:xfrm>
            <a:off x="7956550" y="2060575"/>
            <a:ext cx="144463" cy="144463"/>
            <a:chOff x="2789" y="1752"/>
            <a:chExt cx="91" cy="91"/>
          </a:xfrm>
        </p:grpSpPr>
        <p:sp>
          <p:nvSpPr>
            <p:cNvPr id="20908" name="Oval 45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09" name="Line 45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15" name="Group 459"/>
          <p:cNvGrpSpPr>
            <a:grpSpLocks/>
          </p:cNvGrpSpPr>
          <p:nvPr/>
        </p:nvGrpSpPr>
        <p:grpSpPr bwMode="auto">
          <a:xfrm>
            <a:off x="7669213" y="2349500"/>
            <a:ext cx="144462" cy="144463"/>
            <a:chOff x="2789" y="1752"/>
            <a:chExt cx="91" cy="91"/>
          </a:xfrm>
        </p:grpSpPr>
        <p:sp>
          <p:nvSpPr>
            <p:cNvPr id="20906" name="Oval 46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07" name="Line 46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81" name="Oval 462"/>
          <p:cNvSpPr>
            <a:spLocks noChangeArrowheads="1"/>
          </p:cNvSpPr>
          <p:nvPr/>
        </p:nvSpPr>
        <p:spPr bwMode="auto">
          <a:xfrm>
            <a:off x="7524750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82" name="Text Box 463"/>
          <p:cNvSpPr txBox="1">
            <a:spLocks noChangeArrowheads="1"/>
          </p:cNvSpPr>
          <p:nvPr/>
        </p:nvSpPr>
        <p:spPr bwMode="auto">
          <a:xfrm>
            <a:off x="7499350" y="1196975"/>
            <a:ext cx="431800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16" name="Group 464"/>
          <p:cNvGrpSpPr>
            <a:grpSpLocks/>
          </p:cNvGrpSpPr>
          <p:nvPr/>
        </p:nvGrpSpPr>
        <p:grpSpPr bwMode="auto">
          <a:xfrm>
            <a:off x="7380288" y="1270000"/>
            <a:ext cx="144462" cy="144463"/>
            <a:chOff x="2789" y="1752"/>
            <a:chExt cx="91" cy="91"/>
          </a:xfrm>
        </p:grpSpPr>
        <p:sp>
          <p:nvSpPr>
            <p:cNvPr id="20904" name="Oval 46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05" name="Line 46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19" name="Group 467"/>
          <p:cNvGrpSpPr>
            <a:grpSpLocks/>
          </p:cNvGrpSpPr>
          <p:nvPr/>
        </p:nvGrpSpPr>
        <p:grpSpPr bwMode="auto">
          <a:xfrm>
            <a:off x="7669213" y="981075"/>
            <a:ext cx="144462" cy="144463"/>
            <a:chOff x="2789" y="1752"/>
            <a:chExt cx="91" cy="91"/>
          </a:xfrm>
        </p:grpSpPr>
        <p:sp>
          <p:nvSpPr>
            <p:cNvPr id="20902" name="Oval 46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03" name="Line 46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0" name="Group 470"/>
          <p:cNvGrpSpPr>
            <a:grpSpLocks/>
          </p:cNvGrpSpPr>
          <p:nvPr/>
        </p:nvGrpSpPr>
        <p:grpSpPr bwMode="auto">
          <a:xfrm>
            <a:off x="7956550" y="1268413"/>
            <a:ext cx="144463" cy="144462"/>
            <a:chOff x="2789" y="1752"/>
            <a:chExt cx="91" cy="91"/>
          </a:xfrm>
        </p:grpSpPr>
        <p:sp>
          <p:nvSpPr>
            <p:cNvPr id="20900" name="Oval 47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01" name="Line 47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1" name="Group 473"/>
          <p:cNvGrpSpPr>
            <a:grpSpLocks/>
          </p:cNvGrpSpPr>
          <p:nvPr/>
        </p:nvGrpSpPr>
        <p:grpSpPr bwMode="auto">
          <a:xfrm>
            <a:off x="7669213" y="1557338"/>
            <a:ext cx="144462" cy="144462"/>
            <a:chOff x="2789" y="1752"/>
            <a:chExt cx="91" cy="91"/>
          </a:xfrm>
        </p:grpSpPr>
        <p:sp>
          <p:nvSpPr>
            <p:cNvPr id="20898" name="Oval 47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99" name="Line 47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87" name="Oval 476"/>
          <p:cNvSpPr>
            <a:spLocks noChangeArrowheads="1"/>
          </p:cNvSpPr>
          <p:nvPr/>
        </p:nvSpPr>
        <p:spPr bwMode="auto">
          <a:xfrm>
            <a:off x="7524750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88" name="Text Box 477"/>
          <p:cNvSpPr txBox="1">
            <a:spLocks noChangeArrowheads="1"/>
          </p:cNvSpPr>
          <p:nvPr/>
        </p:nvSpPr>
        <p:spPr bwMode="auto">
          <a:xfrm>
            <a:off x="7499350" y="3573463"/>
            <a:ext cx="431800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22" name="Group 478"/>
          <p:cNvGrpSpPr>
            <a:grpSpLocks/>
          </p:cNvGrpSpPr>
          <p:nvPr/>
        </p:nvGrpSpPr>
        <p:grpSpPr bwMode="auto">
          <a:xfrm>
            <a:off x="7380288" y="3646488"/>
            <a:ext cx="144462" cy="144462"/>
            <a:chOff x="2789" y="1752"/>
            <a:chExt cx="91" cy="91"/>
          </a:xfrm>
        </p:grpSpPr>
        <p:sp>
          <p:nvSpPr>
            <p:cNvPr id="20896" name="Oval 47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97" name="Line 48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3" name="Group 481"/>
          <p:cNvGrpSpPr>
            <a:grpSpLocks/>
          </p:cNvGrpSpPr>
          <p:nvPr/>
        </p:nvGrpSpPr>
        <p:grpSpPr bwMode="auto">
          <a:xfrm>
            <a:off x="7669213" y="3357563"/>
            <a:ext cx="144462" cy="144462"/>
            <a:chOff x="2789" y="1752"/>
            <a:chExt cx="91" cy="91"/>
          </a:xfrm>
        </p:grpSpPr>
        <p:sp>
          <p:nvSpPr>
            <p:cNvPr id="20894" name="Oval 48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95" name="Line 48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4" name="Group 484"/>
          <p:cNvGrpSpPr>
            <a:grpSpLocks/>
          </p:cNvGrpSpPr>
          <p:nvPr/>
        </p:nvGrpSpPr>
        <p:grpSpPr bwMode="auto">
          <a:xfrm>
            <a:off x="7956550" y="3644900"/>
            <a:ext cx="144463" cy="144463"/>
            <a:chOff x="2789" y="1752"/>
            <a:chExt cx="91" cy="91"/>
          </a:xfrm>
        </p:grpSpPr>
        <p:sp>
          <p:nvSpPr>
            <p:cNvPr id="20892" name="Oval 48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93" name="Line 48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5" name="Group 487"/>
          <p:cNvGrpSpPr>
            <a:grpSpLocks/>
          </p:cNvGrpSpPr>
          <p:nvPr/>
        </p:nvGrpSpPr>
        <p:grpSpPr bwMode="auto">
          <a:xfrm>
            <a:off x="7669213" y="3933825"/>
            <a:ext cx="144462" cy="144463"/>
            <a:chOff x="2789" y="1752"/>
            <a:chExt cx="91" cy="91"/>
          </a:xfrm>
        </p:grpSpPr>
        <p:sp>
          <p:nvSpPr>
            <p:cNvPr id="20890" name="Oval 48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91" name="Line 48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93" name="Oval 490"/>
          <p:cNvSpPr>
            <a:spLocks noChangeArrowheads="1"/>
          </p:cNvSpPr>
          <p:nvPr/>
        </p:nvSpPr>
        <p:spPr bwMode="auto">
          <a:xfrm>
            <a:off x="7524750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94" name="Text Box 491"/>
          <p:cNvSpPr txBox="1">
            <a:spLocks noChangeArrowheads="1"/>
          </p:cNvSpPr>
          <p:nvPr/>
        </p:nvSpPr>
        <p:spPr bwMode="auto">
          <a:xfrm>
            <a:off x="7499350" y="2781300"/>
            <a:ext cx="431800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26" name="Group 492"/>
          <p:cNvGrpSpPr>
            <a:grpSpLocks/>
          </p:cNvGrpSpPr>
          <p:nvPr/>
        </p:nvGrpSpPr>
        <p:grpSpPr bwMode="auto">
          <a:xfrm>
            <a:off x="7380288" y="2854325"/>
            <a:ext cx="144462" cy="144463"/>
            <a:chOff x="2789" y="1752"/>
            <a:chExt cx="91" cy="91"/>
          </a:xfrm>
        </p:grpSpPr>
        <p:sp>
          <p:nvSpPr>
            <p:cNvPr id="20888" name="Oval 49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89" name="Line 49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7" name="Group 495"/>
          <p:cNvGrpSpPr>
            <a:grpSpLocks/>
          </p:cNvGrpSpPr>
          <p:nvPr/>
        </p:nvGrpSpPr>
        <p:grpSpPr bwMode="auto">
          <a:xfrm>
            <a:off x="7669213" y="2565400"/>
            <a:ext cx="144462" cy="144463"/>
            <a:chOff x="2789" y="1752"/>
            <a:chExt cx="91" cy="91"/>
          </a:xfrm>
        </p:grpSpPr>
        <p:sp>
          <p:nvSpPr>
            <p:cNvPr id="20886" name="Oval 49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87" name="Line 49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8" name="Group 498"/>
          <p:cNvGrpSpPr>
            <a:grpSpLocks/>
          </p:cNvGrpSpPr>
          <p:nvPr/>
        </p:nvGrpSpPr>
        <p:grpSpPr bwMode="auto">
          <a:xfrm>
            <a:off x="7956550" y="2852738"/>
            <a:ext cx="144463" cy="144462"/>
            <a:chOff x="2789" y="1752"/>
            <a:chExt cx="91" cy="91"/>
          </a:xfrm>
        </p:grpSpPr>
        <p:sp>
          <p:nvSpPr>
            <p:cNvPr id="20884" name="Oval 49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85" name="Line 50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29" name="Group 501"/>
          <p:cNvGrpSpPr>
            <a:grpSpLocks/>
          </p:cNvGrpSpPr>
          <p:nvPr/>
        </p:nvGrpSpPr>
        <p:grpSpPr bwMode="auto">
          <a:xfrm>
            <a:off x="7669213" y="3141663"/>
            <a:ext cx="144462" cy="144462"/>
            <a:chOff x="2789" y="1752"/>
            <a:chExt cx="91" cy="91"/>
          </a:xfrm>
        </p:grpSpPr>
        <p:sp>
          <p:nvSpPr>
            <p:cNvPr id="20882" name="Oval 50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83" name="Line 50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99" name="Oval 504"/>
          <p:cNvSpPr>
            <a:spLocks noChangeArrowheads="1"/>
          </p:cNvSpPr>
          <p:nvPr/>
        </p:nvSpPr>
        <p:spPr bwMode="auto">
          <a:xfrm>
            <a:off x="8316913" y="1917700"/>
            <a:ext cx="4318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00" name="Text Box 505"/>
          <p:cNvSpPr txBox="1">
            <a:spLocks noChangeArrowheads="1"/>
          </p:cNvSpPr>
          <p:nvPr/>
        </p:nvSpPr>
        <p:spPr bwMode="auto">
          <a:xfrm>
            <a:off x="8291513" y="1989138"/>
            <a:ext cx="431800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As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30" name="Group 506"/>
          <p:cNvGrpSpPr>
            <a:grpSpLocks/>
          </p:cNvGrpSpPr>
          <p:nvPr/>
        </p:nvGrpSpPr>
        <p:grpSpPr bwMode="auto">
          <a:xfrm>
            <a:off x="8172450" y="2062163"/>
            <a:ext cx="144463" cy="144462"/>
            <a:chOff x="2789" y="1752"/>
            <a:chExt cx="91" cy="91"/>
          </a:xfrm>
        </p:grpSpPr>
        <p:sp>
          <p:nvSpPr>
            <p:cNvPr id="20880" name="Oval 50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81" name="Line 50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1" name="Group 509"/>
          <p:cNvGrpSpPr>
            <a:grpSpLocks/>
          </p:cNvGrpSpPr>
          <p:nvPr/>
        </p:nvGrpSpPr>
        <p:grpSpPr bwMode="auto">
          <a:xfrm>
            <a:off x="8461375" y="1773238"/>
            <a:ext cx="144463" cy="144462"/>
            <a:chOff x="2789" y="1752"/>
            <a:chExt cx="91" cy="91"/>
          </a:xfrm>
        </p:grpSpPr>
        <p:sp>
          <p:nvSpPr>
            <p:cNvPr id="20878" name="Oval 51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79" name="Line 51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2" name="Group 512"/>
          <p:cNvGrpSpPr>
            <a:grpSpLocks/>
          </p:cNvGrpSpPr>
          <p:nvPr/>
        </p:nvGrpSpPr>
        <p:grpSpPr bwMode="auto">
          <a:xfrm>
            <a:off x="8748713" y="2060575"/>
            <a:ext cx="144462" cy="144463"/>
            <a:chOff x="2789" y="1752"/>
            <a:chExt cx="91" cy="91"/>
          </a:xfrm>
        </p:grpSpPr>
        <p:sp>
          <p:nvSpPr>
            <p:cNvPr id="20876" name="Oval 51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77" name="Line 51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3" name="Group 515"/>
          <p:cNvGrpSpPr>
            <a:grpSpLocks/>
          </p:cNvGrpSpPr>
          <p:nvPr/>
        </p:nvGrpSpPr>
        <p:grpSpPr bwMode="auto">
          <a:xfrm>
            <a:off x="8461375" y="2349500"/>
            <a:ext cx="144463" cy="144463"/>
            <a:chOff x="2789" y="1752"/>
            <a:chExt cx="91" cy="91"/>
          </a:xfrm>
        </p:grpSpPr>
        <p:sp>
          <p:nvSpPr>
            <p:cNvPr id="20874" name="Oval 51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75" name="Line 51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705" name="Oval 518"/>
          <p:cNvSpPr>
            <a:spLocks noChangeArrowheads="1"/>
          </p:cNvSpPr>
          <p:nvPr/>
        </p:nvSpPr>
        <p:spPr bwMode="auto">
          <a:xfrm>
            <a:off x="8316913" y="1125538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06" name="Text Box 519"/>
          <p:cNvSpPr txBox="1">
            <a:spLocks noChangeArrowheads="1"/>
          </p:cNvSpPr>
          <p:nvPr/>
        </p:nvSpPr>
        <p:spPr bwMode="auto">
          <a:xfrm>
            <a:off x="8316913" y="1196975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20734" name="Group 520"/>
          <p:cNvGrpSpPr>
            <a:grpSpLocks/>
          </p:cNvGrpSpPr>
          <p:nvPr/>
        </p:nvGrpSpPr>
        <p:grpSpPr bwMode="auto">
          <a:xfrm>
            <a:off x="8172450" y="1270000"/>
            <a:ext cx="144463" cy="144463"/>
            <a:chOff x="2789" y="1752"/>
            <a:chExt cx="91" cy="91"/>
          </a:xfrm>
        </p:grpSpPr>
        <p:sp>
          <p:nvSpPr>
            <p:cNvPr id="20872" name="Oval 52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73" name="Line 52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5" name="Group 523"/>
          <p:cNvGrpSpPr>
            <a:grpSpLocks/>
          </p:cNvGrpSpPr>
          <p:nvPr/>
        </p:nvGrpSpPr>
        <p:grpSpPr bwMode="auto">
          <a:xfrm>
            <a:off x="8461375" y="981075"/>
            <a:ext cx="144463" cy="144463"/>
            <a:chOff x="2789" y="1752"/>
            <a:chExt cx="91" cy="91"/>
          </a:xfrm>
        </p:grpSpPr>
        <p:sp>
          <p:nvSpPr>
            <p:cNvPr id="20870" name="Oval 52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71" name="Line 52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56" name="Group 526"/>
          <p:cNvGrpSpPr>
            <a:grpSpLocks/>
          </p:cNvGrpSpPr>
          <p:nvPr/>
        </p:nvGrpSpPr>
        <p:grpSpPr bwMode="auto">
          <a:xfrm>
            <a:off x="8748713" y="1268413"/>
            <a:ext cx="144462" cy="144462"/>
            <a:chOff x="2789" y="1752"/>
            <a:chExt cx="91" cy="91"/>
          </a:xfrm>
        </p:grpSpPr>
        <p:sp>
          <p:nvSpPr>
            <p:cNvPr id="20868" name="Oval 52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69" name="Line 52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57" name="Group 529"/>
          <p:cNvGrpSpPr>
            <a:grpSpLocks/>
          </p:cNvGrpSpPr>
          <p:nvPr/>
        </p:nvGrpSpPr>
        <p:grpSpPr bwMode="auto">
          <a:xfrm>
            <a:off x="8461375" y="1557338"/>
            <a:ext cx="144463" cy="144462"/>
            <a:chOff x="2789" y="1752"/>
            <a:chExt cx="91" cy="91"/>
          </a:xfrm>
        </p:grpSpPr>
        <p:sp>
          <p:nvSpPr>
            <p:cNvPr id="20866" name="Oval 53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67" name="Line 53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711" name="Oval 532"/>
          <p:cNvSpPr>
            <a:spLocks noChangeArrowheads="1"/>
          </p:cNvSpPr>
          <p:nvPr/>
        </p:nvSpPr>
        <p:spPr bwMode="auto">
          <a:xfrm>
            <a:off x="8316913" y="3502025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12" name="Text Box 533"/>
          <p:cNvSpPr txBox="1">
            <a:spLocks noChangeArrowheads="1"/>
          </p:cNvSpPr>
          <p:nvPr/>
        </p:nvSpPr>
        <p:spPr bwMode="auto">
          <a:xfrm>
            <a:off x="8316913" y="3573463"/>
            <a:ext cx="382587" cy="3000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58" name="Group 534"/>
          <p:cNvGrpSpPr>
            <a:grpSpLocks/>
          </p:cNvGrpSpPr>
          <p:nvPr/>
        </p:nvGrpSpPr>
        <p:grpSpPr bwMode="auto">
          <a:xfrm>
            <a:off x="8172450" y="3646488"/>
            <a:ext cx="144463" cy="144462"/>
            <a:chOff x="2789" y="1752"/>
            <a:chExt cx="91" cy="91"/>
          </a:xfrm>
        </p:grpSpPr>
        <p:sp>
          <p:nvSpPr>
            <p:cNvPr id="20864" name="Oval 53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65" name="Line 53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59" name="Group 537"/>
          <p:cNvGrpSpPr>
            <a:grpSpLocks/>
          </p:cNvGrpSpPr>
          <p:nvPr/>
        </p:nvGrpSpPr>
        <p:grpSpPr bwMode="auto">
          <a:xfrm>
            <a:off x="8461375" y="3357563"/>
            <a:ext cx="144463" cy="144462"/>
            <a:chOff x="2789" y="1752"/>
            <a:chExt cx="91" cy="91"/>
          </a:xfrm>
        </p:grpSpPr>
        <p:sp>
          <p:nvSpPr>
            <p:cNvPr id="20862" name="Oval 53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63" name="Line 53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0" name="Group 540"/>
          <p:cNvGrpSpPr>
            <a:grpSpLocks/>
          </p:cNvGrpSpPr>
          <p:nvPr/>
        </p:nvGrpSpPr>
        <p:grpSpPr bwMode="auto">
          <a:xfrm>
            <a:off x="8748713" y="3644900"/>
            <a:ext cx="144462" cy="144463"/>
            <a:chOff x="2789" y="1752"/>
            <a:chExt cx="91" cy="91"/>
          </a:xfrm>
        </p:grpSpPr>
        <p:sp>
          <p:nvSpPr>
            <p:cNvPr id="20860" name="Oval 54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61" name="Line 54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1" name="Group 543"/>
          <p:cNvGrpSpPr>
            <a:grpSpLocks/>
          </p:cNvGrpSpPr>
          <p:nvPr/>
        </p:nvGrpSpPr>
        <p:grpSpPr bwMode="auto">
          <a:xfrm>
            <a:off x="8461375" y="3933825"/>
            <a:ext cx="144463" cy="144463"/>
            <a:chOff x="2789" y="1752"/>
            <a:chExt cx="91" cy="91"/>
          </a:xfrm>
        </p:grpSpPr>
        <p:sp>
          <p:nvSpPr>
            <p:cNvPr id="20858" name="Oval 54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59" name="Line 54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717" name="Oval 546"/>
          <p:cNvSpPr>
            <a:spLocks noChangeArrowheads="1"/>
          </p:cNvSpPr>
          <p:nvPr/>
        </p:nvSpPr>
        <p:spPr bwMode="auto">
          <a:xfrm>
            <a:off x="8316913" y="2709863"/>
            <a:ext cx="431800" cy="43180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18" name="Text Box 547"/>
          <p:cNvSpPr txBox="1">
            <a:spLocks noChangeArrowheads="1"/>
          </p:cNvSpPr>
          <p:nvPr/>
        </p:nvSpPr>
        <p:spPr bwMode="auto">
          <a:xfrm>
            <a:off x="8316913" y="2781300"/>
            <a:ext cx="382587" cy="3000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1600">
                <a:solidFill>
                  <a:srgbClr val="0033CC"/>
                </a:solidFill>
                <a:latin typeface="Comic Sans MS" pitchFamily="66" charset="0"/>
              </a:rPr>
              <a:t>Si</a:t>
            </a:r>
            <a:endParaRPr lang="en-US" sz="160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7062" name="Group 548"/>
          <p:cNvGrpSpPr>
            <a:grpSpLocks/>
          </p:cNvGrpSpPr>
          <p:nvPr/>
        </p:nvGrpSpPr>
        <p:grpSpPr bwMode="auto">
          <a:xfrm>
            <a:off x="8172450" y="2854325"/>
            <a:ext cx="144463" cy="144463"/>
            <a:chOff x="2789" y="1752"/>
            <a:chExt cx="91" cy="91"/>
          </a:xfrm>
        </p:grpSpPr>
        <p:sp>
          <p:nvSpPr>
            <p:cNvPr id="20856" name="Oval 54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57" name="Line 55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3" name="Group 551"/>
          <p:cNvGrpSpPr>
            <a:grpSpLocks/>
          </p:cNvGrpSpPr>
          <p:nvPr/>
        </p:nvGrpSpPr>
        <p:grpSpPr bwMode="auto">
          <a:xfrm>
            <a:off x="8461375" y="2565400"/>
            <a:ext cx="144463" cy="144463"/>
            <a:chOff x="2789" y="1752"/>
            <a:chExt cx="91" cy="91"/>
          </a:xfrm>
        </p:grpSpPr>
        <p:sp>
          <p:nvSpPr>
            <p:cNvPr id="20854" name="Oval 55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55" name="Line 55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4" name="Group 554"/>
          <p:cNvGrpSpPr>
            <a:grpSpLocks/>
          </p:cNvGrpSpPr>
          <p:nvPr/>
        </p:nvGrpSpPr>
        <p:grpSpPr bwMode="auto">
          <a:xfrm>
            <a:off x="8748713" y="2852738"/>
            <a:ext cx="144462" cy="144462"/>
            <a:chOff x="2789" y="1752"/>
            <a:chExt cx="91" cy="91"/>
          </a:xfrm>
        </p:grpSpPr>
        <p:sp>
          <p:nvSpPr>
            <p:cNvPr id="20852" name="Oval 5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53" name="Line 5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5" name="Group 557"/>
          <p:cNvGrpSpPr>
            <a:grpSpLocks/>
          </p:cNvGrpSpPr>
          <p:nvPr/>
        </p:nvGrpSpPr>
        <p:grpSpPr bwMode="auto">
          <a:xfrm>
            <a:off x="8461375" y="3141663"/>
            <a:ext cx="144463" cy="144462"/>
            <a:chOff x="2789" y="1752"/>
            <a:chExt cx="91" cy="91"/>
          </a:xfrm>
        </p:grpSpPr>
        <p:sp>
          <p:nvSpPr>
            <p:cNvPr id="20850" name="Oval 5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51" name="Line 5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6" name="Group 560"/>
          <p:cNvGrpSpPr>
            <a:grpSpLocks/>
          </p:cNvGrpSpPr>
          <p:nvPr/>
        </p:nvGrpSpPr>
        <p:grpSpPr bwMode="auto">
          <a:xfrm>
            <a:off x="3059113" y="1557338"/>
            <a:ext cx="144462" cy="144462"/>
            <a:chOff x="2925" y="255"/>
            <a:chExt cx="91" cy="91"/>
          </a:xfrm>
        </p:grpSpPr>
        <p:sp>
          <p:nvSpPr>
            <p:cNvPr id="20847" name="Oval 56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48" name="Line 56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49" name="Line 56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7" name="Group 564"/>
          <p:cNvGrpSpPr>
            <a:grpSpLocks/>
          </p:cNvGrpSpPr>
          <p:nvPr/>
        </p:nvGrpSpPr>
        <p:grpSpPr bwMode="auto">
          <a:xfrm>
            <a:off x="1906588" y="2276475"/>
            <a:ext cx="144462" cy="144463"/>
            <a:chOff x="2925" y="255"/>
            <a:chExt cx="91" cy="91"/>
          </a:xfrm>
        </p:grpSpPr>
        <p:sp>
          <p:nvSpPr>
            <p:cNvPr id="20844" name="Oval 56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45" name="Line 56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46" name="Line 56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68" name="Group 568"/>
          <p:cNvGrpSpPr>
            <a:grpSpLocks/>
          </p:cNvGrpSpPr>
          <p:nvPr/>
        </p:nvGrpSpPr>
        <p:grpSpPr bwMode="auto">
          <a:xfrm>
            <a:off x="1547813" y="3068638"/>
            <a:ext cx="144462" cy="144462"/>
            <a:chOff x="2925" y="255"/>
            <a:chExt cx="91" cy="91"/>
          </a:xfrm>
        </p:grpSpPr>
        <p:sp>
          <p:nvSpPr>
            <p:cNvPr id="20841" name="Oval 56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42" name="Line 57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43" name="Line 57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2" name="Group 572"/>
          <p:cNvGrpSpPr>
            <a:grpSpLocks/>
          </p:cNvGrpSpPr>
          <p:nvPr/>
        </p:nvGrpSpPr>
        <p:grpSpPr bwMode="auto">
          <a:xfrm>
            <a:off x="3563938" y="3140075"/>
            <a:ext cx="144462" cy="144463"/>
            <a:chOff x="2925" y="255"/>
            <a:chExt cx="91" cy="91"/>
          </a:xfrm>
        </p:grpSpPr>
        <p:sp>
          <p:nvSpPr>
            <p:cNvPr id="20838" name="Oval 57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39" name="Line 57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40" name="Line 57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3" name="Group 576"/>
          <p:cNvGrpSpPr>
            <a:grpSpLocks/>
          </p:cNvGrpSpPr>
          <p:nvPr/>
        </p:nvGrpSpPr>
        <p:grpSpPr bwMode="auto">
          <a:xfrm>
            <a:off x="4283075" y="1484313"/>
            <a:ext cx="144463" cy="144462"/>
            <a:chOff x="2925" y="255"/>
            <a:chExt cx="91" cy="91"/>
          </a:xfrm>
        </p:grpSpPr>
        <p:sp>
          <p:nvSpPr>
            <p:cNvPr id="20835" name="Oval 57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36" name="Line 57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37" name="Line 57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4" name="Group 580"/>
          <p:cNvGrpSpPr>
            <a:grpSpLocks/>
          </p:cNvGrpSpPr>
          <p:nvPr/>
        </p:nvGrpSpPr>
        <p:grpSpPr bwMode="auto">
          <a:xfrm>
            <a:off x="7380288" y="2276475"/>
            <a:ext cx="144462" cy="144463"/>
            <a:chOff x="2925" y="255"/>
            <a:chExt cx="91" cy="91"/>
          </a:xfrm>
        </p:grpSpPr>
        <p:sp>
          <p:nvSpPr>
            <p:cNvPr id="20832" name="Oval 58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33" name="Line 58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34" name="Line 58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5" name="Group 584"/>
          <p:cNvGrpSpPr>
            <a:grpSpLocks/>
          </p:cNvGrpSpPr>
          <p:nvPr/>
        </p:nvGrpSpPr>
        <p:grpSpPr bwMode="auto">
          <a:xfrm>
            <a:off x="3348038" y="2492375"/>
            <a:ext cx="144462" cy="144463"/>
            <a:chOff x="2925" y="255"/>
            <a:chExt cx="91" cy="91"/>
          </a:xfrm>
        </p:grpSpPr>
        <p:sp>
          <p:nvSpPr>
            <p:cNvPr id="20829" name="Oval 585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30" name="Line 586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31" name="Line 587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6" name="Group 588"/>
          <p:cNvGrpSpPr>
            <a:grpSpLocks/>
          </p:cNvGrpSpPr>
          <p:nvPr/>
        </p:nvGrpSpPr>
        <p:grpSpPr bwMode="auto">
          <a:xfrm>
            <a:off x="2700338" y="3213100"/>
            <a:ext cx="144462" cy="144463"/>
            <a:chOff x="2925" y="255"/>
            <a:chExt cx="91" cy="91"/>
          </a:xfrm>
        </p:grpSpPr>
        <p:sp>
          <p:nvSpPr>
            <p:cNvPr id="20826" name="Oval 589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27" name="Line 590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28" name="Line 591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7" name="Group 592"/>
          <p:cNvGrpSpPr>
            <a:grpSpLocks/>
          </p:cNvGrpSpPr>
          <p:nvPr/>
        </p:nvGrpSpPr>
        <p:grpSpPr bwMode="auto">
          <a:xfrm>
            <a:off x="4211638" y="3429000"/>
            <a:ext cx="144462" cy="144463"/>
            <a:chOff x="2925" y="255"/>
            <a:chExt cx="91" cy="91"/>
          </a:xfrm>
        </p:grpSpPr>
        <p:sp>
          <p:nvSpPr>
            <p:cNvPr id="20823" name="Oval 59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24" name="Line 59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25" name="Line 59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8" name="Group 596"/>
          <p:cNvGrpSpPr>
            <a:grpSpLocks/>
          </p:cNvGrpSpPr>
          <p:nvPr/>
        </p:nvGrpSpPr>
        <p:grpSpPr bwMode="auto">
          <a:xfrm>
            <a:off x="4284663" y="1844675"/>
            <a:ext cx="144462" cy="144463"/>
            <a:chOff x="2789" y="1752"/>
            <a:chExt cx="91" cy="91"/>
          </a:xfrm>
        </p:grpSpPr>
        <p:sp>
          <p:nvSpPr>
            <p:cNvPr id="20821" name="Oval 59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22" name="Line 59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79" name="Group 599"/>
          <p:cNvGrpSpPr>
            <a:grpSpLocks/>
          </p:cNvGrpSpPr>
          <p:nvPr/>
        </p:nvGrpSpPr>
        <p:grpSpPr bwMode="auto">
          <a:xfrm>
            <a:off x="6300788" y="2276475"/>
            <a:ext cx="144462" cy="144463"/>
            <a:chOff x="2789" y="1752"/>
            <a:chExt cx="91" cy="91"/>
          </a:xfrm>
        </p:grpSpPr>
        <p:sp>
          <p:nvSpPr>
            <p:cNvPr id="20819" name="Oval 60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20" name="Line 60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0" name="Group 602"/>
          <p:cNvGrpSpPr>
            <a:grpSpLocks/>
          </p:cNvGrpSpPr>
          <p:nvPr/>
        </p:nvGrpSpPr>
        <p:grpSpPr bwMode="auto">
          <a:xfrm>
            <a:off x="7451725" y="3068638"/>
            <a:ext cx="144463" cy="144462"/>
            <a:chOff x="2789" y="1752"/>
            <a:chExt cx="91" cy="91"/>
          </a:xfrm>
        </p:grpSpPr>
        <p:sp>
          <p:nvSpPr>
            <p:cNvPr id="20817" name="Oval 60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18" name="Line 60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1" name="Group 605"/>
          <p:cNvGrpSpPr>
            <a:grpSpLocks/>
          </p:cNvGrpSpPr>
          <p:nvPr/>
        </p:nvGrpSpPr>
        <p:grpSpPr bwMode="auto">
          <a:xfrm>
            <a:off x="8243888" y="2276475"/>
            <a:ext cx="144462" cy="144463"/>
            <a:chOff x="2789" y="1752"/>
            <a:chExt cx="91" cy="91"/>
          </a:xfrm>
        </p:grpSpPr>
        <p:sp>
          <p:nvSpPr>
            <p:cNvPr id="20815" name="Oval 60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16" name="Line 60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2" name="Group 608"/>
          <p:cNvGrpSpPr>
            <a:grpSpLocks/>
          </p:cNvGrpSpPr>
          <p:nvPr/>
        </p:nvGrpSpPr>
        <p:grpSpPr bwMode="auto">
          <a:xfrm>
            <a:off x="7883525" y="3860800"/>
            <a:ext cx="144463" cy="144463"/>
            <a:chOff x="2789" y="1752"/>
            <a:chExt cx="91" cy="91"/>
          </a:xfrm>
        </p:grpSpPr>
        <p:sp>
          <p:nvSpPr>
            <p:cNvPr id="20813" name="Oval 60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14" name="Line 61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3" name="Group 611"/>
          <p:cNvGrpSpPr>
            <a:grpSpLocks/>
          </p:cNvGrpSpPr>
          <p:nvPr/>
        </p:nvGrpSpPr>
        <p:grpSpPr bwMode="auto">
          <a:xfrm>
            <a:off x="7885113" y="1484313"/>
            <a:ext cx="144462" cy="144462"/>
            <a:chOff x="2789" y="1752"/>
            <a:chExt cx="91" cy="91"/>
          </a:xfrm>
        </p:grpSpPr>
        <p:sp>
          <p:nvSpPr>
            <p:cNvPr id="20811" name="Oval 61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12" name="Line 61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4" name="Group 614"/>
          <p:cNvGrpSpPr>
            <a:grpSpLocks/>
          </p:cNvGrpSpPr>
          <p:nvPr/>
        </p:nvGrpSpPr>
        <p:grpSpPr bwMode="auto">
          <a:xfrm>
            <a:off x="5722938" y="1700213"/>
            <a:ext cx="144462" cy="144462"/>
            <a:chOff x="2789" y="1752"/>
            <a:chExt cx="91" cy="91"/>
          </a:xfrm>
        </p:grpSpPr>
        <p:sp>
          <p:nvSpPr>
            <p:cNvPr id="20809" name="Oval 61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10" name="Line 61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5" name="Group 617"/>
          <p:cNvGrpSpPr>
            <a:grpSpLocks/>
          </p:cNvGrpSpPr>
          <p:nvPr/>
        </p:nvGrpSpPr>
        <p:grpSpPr bwMode="auto">
          <a:xfrm>
            <a:off x="5867400" y="3213100"/>
            <a:ext cx="144463" cy="144463"/>
            <a:chOff x="2789" y="1752"/>
            <a:chExt cx="91" cy="91"/>
          </a:xfrm>
        </p:grpSpPr>
        <p:sp>
          <p:nvSpPr>
            <p:cNvPr id="20807" name="Oval 61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08" name="Line 61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6" name="Group 620"/>
          <p:cNvGrpSpPr>
            <a:grpSpLocks/>
          </p:cNvGrpSpPr>
          <p:nvPr/>
        </p:nvGrpSpPr>
        <p:grpSpPr bwMode="auto">
          <a:xfrm>
            <a:off x="7956550" y="3357563"/>
            <a:ext cx="144463" cy="144462"/>
            <a:chOff x="2789" y="1752"/>
            <a:chExt cx="91" cy="91"/>
          </a:xfrm>
        </p:grpSpPr>
        <p:sp>
          <p:nvSpPr>
            <p:cNvPr id="20805" name="Oval 62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06" name="Line 62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087" name="Group 623"/>
          <p:cNvGrpSpPr>
            <a:grpSpLocks/>
          </p:cNvGrpSpPr>
          <p:nvPr/>
        </p:nvGrpSpPr>
        <p:grpSpPr bwMode="auto">
          <a:xfrm>
            <a:off x="7235825" y="1052513"/>
            <a:ext cx="144463" cy="144462"/>
            <a:chOff x="2789" y="1752"/>
            <a:chExt cx="91" cy="91"/>
          </a:xfrm>
        </p:grpSpPr>
        <p:sp>
          <p:nvSpPr>
            <p:cNvPr id="20803" name="Oval 62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04" name="Line 62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010" name="AutoShape 626"/>
          <p:cNvSpPr>
            <a:spLocks/>
          </p:cNvSpPr>
          <p:nvPr/>
        </p:nvSpPr>
        <p:spPr bwMode="auto">
          <a:xfrm rot="-5400000">
            <a:off x="6515894" y="2277269"/>
            <a:ext cx="287338" cy="4032250"/>
          </a:xfrm>
          <a:prstGeom prst="leftBrace">
            <a:avLst>
              <a:gd name="adj1" fmla="val 116943"/>
              <a:gd name="adj2" fmla="val 50000"/>
            </a:avLst>
          </a:prstGeom>
          <a:noFill/>
          <a:ln w="38100">
            <a:solidFill>
              <a:srgbClr val="CC99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0736" name="Group 627"/>
          <p:cNvGrpSpPr>
            <a:grpSpLocks/>
          </p:cNvGrpSpPr>
          <p:nvPr/>
        </p:nvGrpSpPr>
        <p:grpSpPr bwMode="auto">
          <a:xfrm>
            <a:off x="457201" y="4151312"/>
            <a:ext cx="4043363" cy="1004888"/>
            <a:chOff x="288" y="2615"/>
            <a:chExt cx="2547" cy="633"/>
          </a:xfrm>
        </p:grpSpPr>
        <p:sp>
          <p:nvSpPr>
            <p:cNvPr id="20801" name="AutoShape 628"/>
            <p:cNvSpPr>
              <a:spLocks/>
            </p:cNvSpPr>
            <p:nvPr/>
          </p:nvSpPr>
          <p:spPr bwMode="auto">
            <a:xfrm rot="16200000">
              <a:off x="1445" y="1918"/>
              <a:ext cx="283" cy="1678"/>
            </a:xfrm>
            <a:prstGeom prst="leftBrace">
              <a:avLst>
                <a:gd name="adj1" fmla="val 102302"/>
                <a:gd name="adj2" fmla="val 50000"/>
              </a:avLst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0802" name="Text Box 629"/>
            <p:cNvSpPr txBox="1">
              <a:spLocks noChangeArrowheads="1"/>
            </p:cNvSpPr>
            <p:nvPr/>
          </p:nvSpPr>
          <p:spPr bwMode="auto">
            <a:xfrm>
              <a:off x="288" y="2860"/>
              <a:ext cx="2547" cy="3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000" dirty="0">
                  <a:latin typeface="+mn-lt"/>
                </a:rPr>
                <a:t>P-type, mostly Boron atoms  and free holes are carriers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17014" name="Text Box 630"/>
          <p:cNvSpPr txBox="1">
            <a:spLocks noChangeArrowheads="1"/>
          </p:cNvSpPr>
          <p:nvPr/>
        </p:nvSpPr>
        <p:spPr bwMode="auto">
          <a:xfrm>
            <a:off x="5003800" y="4489847"/>
            <a:ext cx="3600450" cy="61555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2000" dirty="0">
                <a:latin typeface="+mn-lt"/>
              </a:rPr>
              <a:t>N-type, mostly Arsenic atoms and free electrons are carriers</a:t>
            </a:r>
            <a:endParaRPr lang="en-US" sz="2000" dirty="0">
              <a:latin typeface="+mn-lt"/>
            </a:endParaRPr>
          </a:p>
        </p:txBody>
      </p:sp>
      <p:sp>
        <p:nvSpPr>
          <p:cNvPr id="17015" name="Text Box 631"/>
          <p:cNvSpPr txBox="1">
            <a:spLocks noChangeArrowheads="1"/>
          </p:cNvSpPr>
          <p:nvPr/>
        </p:nvSpPr>
        <p:spPr bwMode="auto">
          <a:xfrm>
            <a:off x="211138" y="5017291"/>
            <a:ext cx="8875712" cy="155427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2000" dirty="0">
                <a:latin typeface="+mn-lt"/>
              </a:rPr>
              <a:t>Diffusion effects – The </a:t>
            </a:r>
            <a:r>
              <a:rPr lang="en-IE" sz="2000" dirty="0">
                <a:latin typeface="+mn-lt"/>
                <a:sym typeface="Wingdings" pitchFamily="2" charset="2"/>
              </a:rPr>
              <a:t>holes and electrons move from area of high concentration to areas of low concentration.</a:t>
            </a:r>
          </a:p>
          <a:p>
            <a:pPr marL="174625" indent="-174625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  <a:buFontTx/>
              <a:buChar char="•"/>
            </a:pPr>
            <a:r>
              <a:rPr lang="en-IE" sz="2000" dirty="0">
                <a:latin typeface="+mn-lt"/>
                <a:sym typeface="Wingdings" pitchFamily="2" charset="2"/>
              </a:rPr>
              <a:t>Holes &amp; electrons annihilate each other to form an area depleted of free charge. This is known as the depletion region and blocks any further flow of charge carriers across the junction</a:t>
            </a:r>
            <a:endParaRPr lang="en-US" sz="2000" dirty="0">
              <a:latin typeface="+mn-lt"/>
            </a:endParaRPr>
          </a:p>
        </p:txBody>
      </p:sp>
      <p:grpSp>
        <p:nvGrpSpPr>
          <p:cNvPr id="20737" name="Group 632"/>
          <p:cNvGrpSpPr>
            <a:grpSpLocks/>
          </p:cNvGrpSpPr>
          <p:nvPr/>
        </p:nvGrpSpPr>
        <p:grpSpPr bwMode="auto">
          <a:xfrm>
            <a:off x="4859338" y="1628775"/>
            <a:ext cx="144462" cy="144463"/>
            <a:chOff x="2925" y="255"/>
            <a:chExt cx="91" cy="91"/>
          </a:xfrm>
        </p:grpSpPr>
        <p:sp>
          <p:nvSpPr>
            <p:cNvPr id="20798" name="Oval 633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99" name="Line 634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00" name="Line 635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8" name="Group 636"/>
          <p:cNvGrpSpPr>
            <a:grpSpLocks/>
          </p:cNvGrpSpPr>
          <p:nvPr/>
        </p:nvGrpSpPr>
        <p:grpSpPr bwMode="auto">
          <a:xfrm>
            <a:off x="5003800" y="1700213"/>
            <a:ext cx="144463" cy="144462"/>
            <a:chOff x="2789" y="1752"/>
            <a:chExt cx="91" cy="91"/>
          </a:xfrm>
        </p:grpSpPr>
        <p:sp>
          <p:nvSpPr>
            <p:cNvPr id="20796" name="Oval 637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97" name="Line 638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39" name="Group 639"/>
          <p:cNvGrpSpPr>
            <a:grpSpLocks/>
          </p:cNvGrpSpPr>
          <p:nvPr/>
        </p:nvGrpSpPr>
        <p:grpSpPr bwMode="auto">
          <a:xfrm>
            <a:off x="5722938" y="1700213"/>
            <a:ext cx="144462" cy="144462"/>
            <a:chOff x="2789" y="1752"/>
            <a:chExt cx="91" cy="91"/>
          </a:xfrm>
        </p:grpSpPr>
        <p:sp>
          <p:nvSpPr>
            <p:cNvPr id="20794" name="Oval 640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95" name="Line 641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0" name="Group 642"/>
          <p:cNvGrpSpPr>
            <a:grpSpLocks/>
          </p:cNvGrpSpPr>
          <p:nvPr/>
        </p:nvGrpSpPr>
        <p:grpSpPr bwMode="auto">
          <a:xfrm>
            <a:off x="4284663" y="1484313"/>
            <a:ext cx="144462" cy="144462"/>
            <a:chOff x="2789" y="1752"/>
            <a:chExt cx="91" cy="91"/>
          </a:xfrm>
        </p:grpSpPr>
        <p:sp>
          <p:nvSpPr>
            <p:cNvPr id="20792" name="Oval 643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93" name="Line 644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1" name="Group 645"/>
          <p:cNvGrpSpPr>
            <a:grpSpLocks/>
          </p:cNvGrpSpPr>
          <p:nvPr/>
        </p:nvGrpSpPr>
        <p:grpSpPr bwMode="auto">
          <a:xfrm>
            <a:off x="5867400" y="3213100"/>
            <a:ext cx="144463" cy="144463"/>
            <a:chOff x="2789" y="1752"/>
            <a:chExt cx="91" cy="91"/>
          </a:xfrm>
        </p:grpSpPr>
        <p:sp>
          <p:nvSpPr>
            <p:cNvPr id="20790" name="Oval 646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91" name="Line 647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2" name="Group 648"/>
          <p:cNvGrpSpPr>
            <a:grpSpLocks/>
          </p:cNvGrpSpPr>
          <p:nvPr/>
        </p:nvGrpSpPr>
        <p:grpSpPr bwMode="auto">
          <a:xfrm>
            <a:off x="4211638" y="3429000"/>
            <a:ext cx="144462" cy="144463"/>
            <a:chOff x="2789" y="1752"/>
            <a:chExt cx="91" cy="91"/>
          </a:xfrm>
        </p:grpSpPr>
        <p:sp>
          <p:nvSpPr>
            <p:cNvPr id="20788" name="Oval 649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89" name="Line 650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3" name="Group 651"/>
          <p:cNvGrpSpPr>
            <a:grpSpLocks/>
          </p:cNvGrpSpPr>
          <p:nvPr/>
        </p:nvGrpSpPr>
        <p:grpSpPr bwMode="auto">
          <a:xfrm>
            <a:off x="4284663" y="1844675"/>
            <a:ext cx="144462" cy="144463"/>
            <a:chOff x="2789" y="1752"/>
            <a:chExt cx="91" cy="91"/>
          </a:xfrm>
        </p:grpSpPr>
        <p:sp>
          <p:nvSpPr>
            <p:cNvPr id="20786" name="Oval 65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87" name="Line 65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4" name="Group 654"/>
          <p:cNvGrpSpPr>
            <a:grpSpLocks/>
          </p:cNvGrpSpPr>
          <p:nvPr/>
        </p:nvGrpSpPr>
        <p:grpSpPr bwMode="auto">
          <a:xfrm>
            <a:off x="3348038" y="2492375"/>
            <a:ext cx="144462" cy="144463"/>
            <a:chOff x="2789" y="1752"/>
            <a:chExt cx="91" cy="91"/>
          </a:xfrm>
        </p:grpSpPr>
        <p:sp>
          <p:nvSpPr>
            <p:cNvPr id="20784" name="Oval 65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85" name="Line 65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5" name="Group 657"/>
          <p:cNvGrpSpPr>
            <a:grpSpLocks/>
          </p:cNvGrpSpPr>
          <p:nvPr/>
        </p:nvGrpSpPr>
        <p:grpSpPr bwMode="auto">
          <a:xfrm>
            <a:off x="3563938" y="3140075"/>
            <a:ext cx="144462" cy="144463"/>
            <a:chOff x="2789" y="1752"/>
            <a:chExt cx="91" cy="91"/>
          </a:xfrm>
        </p:grpSpPr>
        <p:sp>
          <p:nvSpPr>
            <p:cNvPr id="20782" name="Oval 658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83" name="Line 659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6" name="Group 660"/>
          <p:cNvGrpSpPr>
            <a:grpSpLocks/>
          </p:cNvGrpSpPr>
          <p:nvPr/>
        </p:nvGrpSpPr>
        <p:grpSpPr bwMode="auto">
          <a:xfrm>
            <a:off x="6299200" y="2276475"/>
            <a:ext cx="144463" cy="144463"/>
            <a:chOff x="2789" y="1752"/>
            <a:chExt cx="91" cy="91"/>
          </a:xfrm>
        </p:grpSpPr>
        <p:sp>
          <p:nvSpPr>
            <p:cNvPr id="20780" name="Oval 661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81" name="Line 662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7" name="Group 663"/>
          <p:cNvGrpSpPr>
            <a:grpSpLocks/>
          </p:cNvGrpSpPr>
          <p:nvPr/>
        </p:nvGrpSpPr>
        <p:grpSpPr bwMode="auto">
          <a:xfrm>
            <a:off x="5003800" y="2492375"/>
            <a:ext cx="144463" cy="144463"/>
            <a:chOff x="2789" y="1752"/>
            <a:chExt cx="91" cy="91"/>
          </a:xfrm>
        </p:grpSpPr>
        <p:sp>
          <p:nvSpPr>
            <p:cNvPr id="20778" name="Oval 664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79" name="Line 665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8" name="Group 666"/>
          <p:cNvGrpSpPr>
            <a:grpSpLocks/>
          </p:cNvGrpSpPr>
          <p:nvPr/>
        </p:nvGrpSpPr>
        <p:grpSpPr bwMode="auto">
          <a:xfrm>
            <a:off x="4859338" y="2565400"/>
            <a:ext cx="144462" cy="144463"/>
            <a:chOff x="2925" y="255"/>
            <a:chExt cx="91" cy="91"/>
          </a:xfrm>
        </p:grpSpPr>
        <p:sp>
          <p:nvSpPr>
            <p:cNvPr id="20775" name="Oval 667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76" name="Line 668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77" name="Line 669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49" name="Group 670"/>
          <p:cNvGrpSpPr>
            <a:grpSpLocks/>
          </p:cNvGrpSpPr>
          <p:nvPr/>
        </p:nvGrpSpPr>
        <p:grpSpPr bwMode="auto">
          <a:xfrm>
            <a:off x="4643438" y="3284538"/>
            <a:ext cx="144462" cy="144462"/>
            <a:chOff x="2925" y="255"/>
            <a:chExt cx="91" cy="91"/>
          </a:xfrm>
        </p:grpSpPr>
        <p:sp>
          <p:nvSpPr>
            <p:cNvPr id="20772" name="Oval 671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73" name="Line 672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74" name="Line 673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50" name="Group 674"/>
          <p:cNvGrpSpPr>
            <a:grpSpLocks/>
          </p:cNvGrpSpPr>
          <p:nvPr/>
        </p:nvGrpSpPr>
        <p:grpSpPr bwMode="auto">
          <a:xfrm>
            <a:off x="4787900" y="3284538"/>
            <a:ext cx="144463" cy="144462"/>
            <a:chOff x="2789" y="1752"/>
            <a:chExt cx="91" cy="91"/>
          </a:xfrm>
        </p:grpSpPr>
        <p:sp>
          <p:nvSpPr>
            <p:cNvPr id="20770" name="Oval 675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71" name="Line 676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51" name="Group 677"/>
          <p:cNvGrpSpPr>
            <a:grpSpLocks/>
          </p:cNvGrpSpPr>
          <p:nvPr/>
        </p:nvGrpSpPr>
        <p:grpSpPr bwMode="auto">
          <a:xfrm>
            <a:off x="4283075" y="2492375"/>
            <a:ext cx="144463" cy="144463"/>
            <a:chOff x="2925" y="255"/>
            <a:chExt cx="91" cy="91"/>
          </a:xfrm>
        </p:grpSpPr>
        <p:sp>
          <p:nvSpPr>
            <p:cNvPr id="20767" name="Oval 678"/>
            <p:cNvSpPr>
              <a:spLocks noChangeArrowheads="1"/>
            </p:cNvSpPr>
            <p:nvPr/>
          </p:nvSpPr>
          <p:spPr bwMode="auto">
            <a:xfrm>
              <a:off x="2925" y="255"/>
              <a:ext cx="90" cy="91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68" name="Line 679"/>
            <p:cNvSpPr>
              <a:spLocks noChangeShapeType="1"/>
            </p:cNvSpPr>
            <p:nvPr/>
          </p:nvSpPr>
          <p:spPr bwMode="auto">
            <a:xfrm>
              <a:off x="2925" y="300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69" name="Line 680"/>
            <p:cNvSpPr>
              <a:spLocks noChangeShapeType="1"/>
            </p:cNvSpPr>
            <p:nvPr/>
          </p:nvSpPr>
          <p:spPr bwMode="auto">
            <a:xfrm>
              <a:off x="2971" y="255"/>
              <a:ext cx="0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752" name="Group 681"/>
          <p:cNvGrpSpPr>
            <a:grpSpLocks/>
          </p:cNvGrpSpPr>
          <p:nvPr/>
        </p:nvGrpSpPr>
        <p:grpSpPr bwMode="auto">
          <a:xfrm>
            <a:off x="4211638" y="2347913"/>
            <a:ext cx="144462" cy="144462"/>
            <a:chOff x="2789" y="1752"/>
            <a:chExt cx="91" cy="91"/>
          </a:xfrm>
        </p:grpSpPr>
        <p:sp>
          <p:nvSpPr>
            <p:cNvPr id="20765" name="Oval 682"/>
            <p:cNvSpPr>
              <a:spLocks noChangeArrowheads="1"/>
            </p:cNvSpPr>
            <p:nvPr/>
          </p:nvSpPr>
          <p:spPr bwMode="auto">
            <a:xfrm>
              <a:off x="2789" y="1752"/>
              <a:ext cx="90" cy="91"/>
            </a:xfrm>
            <a:prstGeom prst="ellipse">
              <a:avLst/>
            </a:prstGeom>
            <a:solidFill>
              <a:srgbClr val="FF33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66" name="Line 683"/>
            <p:cNvSpPr>
              <a:spLocks noChangeShapeType="1"/>
            </p:cNvSpPr>
            <p:nvPr/>
          </p:nvSpPr>
          <p:spPr bwMode="auto">
            <a:xfrm>
              <a:off x="2789" y="1797"/>
              <a:ext cx="9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069" name="Rectangle 685"/>
          <p:cNvSpPr>
            <a:spLocks noChangeArrowheads="1"/>
          </p:cNvSpPr>
          <p:nvPr/>
        </p:nvSpPr>
        <p:spPr bwMode="auto">
          <a:xfrm>
            <a:off x="3981450" y="908050"/>
            <a:ext cx="1728788" cy="3241675"/>
          </a:xfrm>
          <a:prstGeom prst="rect">
            <a:avLst/>
          </a:prstGeom>
          <a:solidFill>
            <a:srgbClr val="0000FF">
              <a:alpha val="20000"/>
            </a:srgbClr>
          </a:solidFill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70" name="Oval 686"/>
          <p:cNvSpPr>
            <a:spLocks noChangeArrowheads="1"/>
          </p:cNvSpPr>
          <p:nvPr/>
        </p:nvSpPr>
        <p:spPr bwMode="auto">
          <a:xfrm>
            <a:off x="3490913" y="5911055"/>
            <a:ext cx="2089150" cy="360362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71" name="Line 687"/>
          <p:cNvSpPr>
            <a:spLocks noChangeShapeType="1"/>
          </p:cNvSpPr>
          <p:nvPr/>
        </p:nvSpPr>
        <p:spPr bwMode="auto">
          <a:xfrm flipV="1">
            <a:off x="4643436" y="4076699"/>
            <a:ext cx="346077" cy="178673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5 -0.0215 C -0.03837 -0.01272 -0.01059 -0.0037 0.00052 -0.00023 " pathEditMode="relative" ptsTypes="aA">
                                      <p:cBhvr>
                                        <p:cTn id="22" dur="2000" fill="hold"/>
                                        <p:tgtEl>
                                          <p:spTgt spid="2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-0.00855 C 0.06702 -0.01988 0.05174 -0.03098 0.03803 -0.02959 C 0.02431 -0.0282 0.01216 -0.0141 9.16667E-6 9.07514E-6 " pathEditMode="relative" ptsTypes="aaA">
                                      <p:cBhvr>
                                        <p:cTn id="35" dur="2000" fill="hold"/>
                                        <p:tgtEl>
                                          <p:spTgt spid="20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63 0.07607 C -0.09879 0.04023 -0.06094 0.00439 -0.0382 -0.00832 C -0.01545 -0.02104 -0.00782 -0.01064 -8.33333E-7 -4.56647E-6 " pathEditMode="relative" ptsTypes="aaA">
                                      <p:cBhvr>
                                        <p:cTn id="120" dur="2000" fill="hold"/>
                                        <p:tgtEl>
                                          <p:spTgt spid="20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-0.0289 C 0.08299 -0.02821 0.0323 -0.02728 0.01007 -0.02451 C -0.01215 -0.02173 -0.0059 -0.01688 0.00053 -0.01202 " pathEditMode="relative" ptsTypes="aaA">
                                      <p:cBhvr>
                                        <p:cTn id="124" dur="2000" fill="hold"/>
                                        <p:tgtEl>
                                          <p:spTgt spid="20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9 -0.01272 C 0.10799 -0.01272 0.054 -0.00648 5.27778E-6 -7.57225E-6 " pathEditMode="relative" ptsTypes="aA">
                                      <p:cBhvr>
                                        <p:cTn id="128" dur="2000" fill="hold"/>
                                        <p:tgtEl>
                                          <p:spTgt spid="20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0.02543 C -0.02605 0.01479 -0.00746 0.00416 8.88889E-6 -7.57225E-6 " pathEditMode="relative" ptsTypes="aA">
                                      <p:cBhvr>
                                        <p:cTn id="132" dur="2000" fill="hold"/>
                                        <p:tgtEl>
                                          <p:spTgt spid="20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719 C 0.00365 -0.0504 0.00104 -0.0289 1.11111E-6 -0.01688 C -0.00104 -0.00485 -0.00052 -0.00254 1.11111E-6 -2.71676E-6 " pathEditMode="relative" ptsTypes="aaA">
                                      <p:cBhvr>
                                        <p:cTn id="136" dur="2000" fill="hold"/>
                                        <p:tgtEl>
                                          <p:spTgt spid="20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2 -2.71676E-6 C -0.08577 0.00416 -0.07622 0.00856 -0.06043 0.00856 C -0.04463 0.00856 -0.02241 0.00416 -5.E-6 -2.71676E-6 " pathEditMode="relative" ptsTypes="aaA">
                                      <p:cBhvr>
                                        <p:cTn id="140" dur="2000" fill="hold"/>
                                        <p:tgtEl>
                                          <p:spTgt spid="20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20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0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20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0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0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0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0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0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0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0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20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0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0" grpId="0" animBg="1"/>
      <p:bldP spid="17014" grpId="0"/>
      <p:bldP spid="17015" grpId="0" build="p"/>
      <p:bldP spid="17069" grpId="0" animBg="1"/>
      <p:bldP spid="17070" grpId="0" animBg="1"/>
      <p:bldP spid="170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© Dr. Rama Komaragiri, Bennett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" name="Slide Number Placeholder 6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A7FF-72C2-41F0-94B8-29B897210C1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763"/>
            <a:ext cx="8229600" cy="995363"/>
          </a:xfrm>
        </p:spPr>
        <p:txBody>
          <a:bodyPr>
            <a:normAutofit/>
          </a:bodyPr>
          <a:lstStyle/>
          <a:p>
            <a:pPr eaLnBrk="1" hangingPunct="1"/>
            <a:r>
              <a:rPr lang="en-IE" dirty="0"/>
              <a:t>Apply Voltage/Electric Field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6600" y="1052513"/>
            <a:ext cx="8370888" cy="5329237"/>
            <a:chOff x="464" y="663"/>
            <a:chExt cx="5273" cy="335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4" y="663"/>
              <a:ext cx="5273" cy="3357"/>
              <a:chOff x="464" y="663"/>
              <a:chExt cx="5273" cy="3357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64" y="663"/>
                <a:ext cx="466" cy="3357"/>
                <a:chOff x="464" y="663"/>
                <a:chExt cx="466" cy="3357"/>
              </a:xfrm>
            </p:grpSpPr>
            <p:sp>
              <p:nvSpPr>
                <p:cNvPr id="19123" name="Line 6"/>
                <p:cNvSpPr>
                  <a:spLocks noChangeShapeType="1"/>
                </p:cNvSpPr>
                <p:nvPr/>
              </p:nvSpPr>
              <p:spPr bwMode="auto">
                <a:xfrm>
                  <a:off x="930" y="663"/>
                  <a:ext cx="0" cy="3357"/>
                </a:xfrm>
                <a:prstGeom prst="line">
                  <a:avLst/>
                </a:prstGeom>
                <a:noFill/>
                <a:ln w="38100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24" name="Line 7"/>
                <p:cNvSpPr>
                  <a:spLocks noChangeShapeType="1"/>
                </p:cNvSpPr>
                <p:nvPr/>
              </p:nvSpPr>
              <p:spPr bwMode="auto">
                <a:xfrm>
                  <a:off x="793" y="2160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25" name="Oval 8"/>
                <p:cNvSpPr>
                  <a:spLocks noChangeArrowheads="1"/>
                </p:cNvSpPr>
                <p:nvPr/>
              </p:nvSpPr>
              <p:spPr bwMode="auto">
                <a:xfrm>
                  <a:off x="521" y="1979"/>
                  <a:ext cx="272" cy="317"/>
                </a:xfrm>
                <a:prstGeom prst="ellipse">
                  <a:avLst/>
                </a:prstGeom>
                <a:noFill/>
                <a:ln w="38100" algn="ctr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64" y="2047"/>
                  <a:ext cx="297" cy="22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000">
                      <a:solidFill>
                        <a:srgbClr val="0033CC"/>
                      </a:solidFill>
                      <a:latin typeface="Comic Sans MS" pitchFamily="66" charset="0"/>
                    </a:rPr>
                    <a:t>+V</a:t>
                  </a:r>
                  <a:endParaRPr lang="en-US" sz="2000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9120" name="Line 10"/>
              <p:cNvSpPr>
                <a:spLocks noChangeShapeType="1"/>
              </p:cNvSpPr>
              <p:nvPr/>
            </p:nvSpPr>
            <p:spPr bwMode="auto">
              <a:xfrm flipH="1">
                <a:off x="5329" y="663"/>
                <a:ext cx="0" cy="3357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21" name="Line 11"/>
              <p:cNvSpPr>
                <a:spLocks noChangeShapeType="1"/>
              </p:cNvSpPr>
              <p:nvPr/>
            </p:nvSpPr>
            <p:spPr bwMode="auto">
              <a:xfrm flipH="1">
                <a:off x="5329" y="2160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22" name="Oval 12"/>
              <p:cNvSpPr>
                <a:spLocks noChangeArrowheads="1"/>
              </p:cNvSpPr>
              <p:nvPr/>
            </p:nvSpPr>
            <p:spPr bwMode="auto">
              <a:xfrm flipH="1">
                <a:off x="5465" y="1979"/>
                <a:ext cx="272" cy="317"/>
              </a:xfrm>
              <a:prstGeom prst="ellipse">
                <a:avLst/>
              </a:prstGeom>
              <a:noFill/>
              <a:ln w="38100" algn="ctr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118" name="Text Box 13"/>
            <p:cNvSpPr txBox="1">
              <a:spLocks noChangeArrowheads="1"/>
            </p:cNvSpPr>
            <p:nvPr/>
          </p:nvSpPr>
          <p:spPr bwMode="auto">
            <a:xfrm flipH="1">
              <a:off x="5376" y="2047"/>
              <a:ext cx="335" cy="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000">
                  <a:solidFill>
                    <a:srgbClr val="0033CC"/>
                  </a:solidFill>
                  <a:latin typeface="Comic Sans MS" pitchFamily="66" charset="0"/>
                </a:rPr>
                <a:t>-V</a:t>
              </a:r>
              <a:endParaRPr lang="en-US" sz="200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35150" y="836613"/>
            <a:ext cx="6681788" cy="2808287"/>
            <a:chOff x="1156" y="527"/>
            <a:chExt cx="4209" cy="1769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156" y="527"/>
              <a:ext cx="4209" cy="1769"/>
              <a:chOff x="1111" y="618"/>
              <a:chExt cx="4209" cy="1769"/>
            </a:xfrm>
          </p:grpSpPr>
          <p:sp>
            <p:nvSpPr>
              <p:cNvPr id="18819" name="Oval 16"/>
              <p:cNvSpPr>
                <a:spLocks noChangeArrowheads="1"/>
              </p:cNvSpPr>
              <p:nvPr/>
            </p:nvSpPr>
            <p:spPr bwMode="auto">
              <a:xfrm>
                <a:off x="3007" y="1342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20" name="Text Box 17"/>
              <p:cNvSpPr txBox="1">
                <a:spLocks noChangeArrowheads="1"/>
              </p:cNvSpPr>
              <p:nvPr/>
            </p:nvSpPr>
            <p:spPr bwMode="auto">
              <a:xfrm>
                <a:off x="3007" y="1434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334" y="1389"/>
                <a:ext cx="217" cy="287"/>
                <a:chOff x="2708" y="527"/>
                <a:chExt cx="217" cy="287"/>
              </a:xfrm>
            </p:grpSpPr>
            <p:sp>
              <p:nvSpPr>
                <p:cNvPr id="19115" name="Oval 1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097" y="1555"/>
                <a:ext cx="217" cy="287"/>
                <a:chOff x="2708" y="527"/>
                <a:chExt cx="217" cy="287"/>
              </a:xfrm>
            </p:grpSpPr>
            <p:sp>
              <p:nvSpPr>
                <p:cNvPr id="19113" name="Oval 2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823" name="Oval 24"/>
              <p:cNvSpPr>
                <a:spLocks noChangeArrowheads="1"/>
              </p:cNvSpPr>
              <p:nvPr/>
            </p:nvSpPr>
            <p:spPr bwMode="auto">
              <a:xfrm>
                <a:off x="2916" y="1480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24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389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25" name="Oval 26"/>
              <p:cNvSpPr>
                <a:spLocks noChangeArrowheads="1"/>
              </p:cNvSpPr>
              <p:nvPr/>
            </p:nvSpPr>
            <p:spPr bwMode="auto">
              <a:xfrm>
                <a:off x="3133" y="125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26" name="Text Box 27"/>
              <p:cNvSpPr txBox="1">
                <a:spLocks noChangeArrowheads="1"/>
              </p:cNvSpPr>
              <p:nvPr/>
            </p:nvSpPr>
            <p:spPr bwMode="auto">
              <a:xfrm>
                <a:off x="3097" y="1162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27" name="Oval 28"/>
              <p:cNvSpPr>
                <a:spLocks noChangeArrowheads="1"/>
              </p:cNvSpPr>
              <p:nvPr/>
            </p:nvSpPr>
            <p:spPr bwMode="auto">
              <a:xfrm>
                <a:off x="3606" y="1342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28" name="Text Box 29"/>
              <p:cNvSpPr txBox="1">
                <a:spLocks noChangeArrowheads="1"/>
              </p:cNvSpPr>
              <p:nvPr/>
            </p:nvSpPr>
            <p:spPr bwMode="auto">
              <a:xfrm>
                <a:off x="3606" y="1434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933" y="1389"/>
                <a:ext cx="217" cy="287"/>
                <a:chOff x="2708" y="527"/>
                <a:chExt cx="217" cy="287"/>
              </a:xfrm>
            </p:grpSpPr>
            <p:sp>
              <p:nvSpPr>
                <p:cNvPr id="19111" name="Oval 31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696" y="1555"/>
                <a:ext cx="217" cy="287"/>
                <a:chOff x="2708" y="527"/>
                <a:chExt cx="217" cy="287"/>
              </a:xfrm>
            </p:grpSpPr>
            <p:sp>
              <p:nvSpPr>
                <p:cNvPr id="19109" name="Oval 3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1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831" name="Oval 36"/>
              <p:cNvSpPr>
                <a:spLocks noChangeArrowheads="1"/>
              </p:cNvSpPr>
              <p:nvPr/>
            </p:nvSpPr>
            <p:spPr bwMode="auto">
              <a:xfrm>
                <a:off x="3515" y="1480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32" name="Text Box 37"/>
              <p:cNvSpPr txBox="1">
                <a:spLocks noChangeArrowheads="1"/>
              </p:cNvSpPr>
              <p:nvPr/>
            </p:nvSpPr>
            <p:spPr bwMode="auto">
              <a:xfrm>
                <a:off x="3479" y="1389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33" name="Oval 38"/>
              <p:cNvSpPr>
                <a:spLocks noChangeArrowheads="1"/>
              </p:cNvSpPr>
              <p:nvPr/>
            </p:nvSpPr>
            <p:spPr bwMode="auto">
              <a:xfrm>
                <a:off x="3732" y="125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34" name="Text Box 39"/>
              <p:cNvSpPr txBox="1">
                <a:spLocks noChangeArrowheads="1"/>
              </p:cNvSpPr>
              <p:nvPr/>
            </p:nvSpPr>
            <p:spPr bwMode="auto">
              <a:xfrm>
                <a:off x="3696" y="1162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35" name="Oval 40"/>
              <p:cNvSpPr>
                <a:spLocks noChangeArrowheads="1"/>
              </p:cNvSpPr>
              <p:nvPr/>
            </p:nvSpPr>
            <p:spPr bwMode="auto">
              <a:xfrm>
                <a:off x="3016" y="798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36" name="Text Box 41"/>
              <p:cNvSpPr txBox="1">
                <a:spLocks noChangeArrowheads="1"/>
              </p:cNvSpPr>
              <p:nvPr/>
            </p:nvSpPr>
            <p:spPr bwMode="auto">
              <a:xfrm>
                <a:off x="3016" y="890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3343" y="845"/>
                <a:ext cx="217" cy="287"/>
                <a:chOff x="2708" y="527"/>
                <a:chExt cx="217" cy="287"/>
              </a:xfrm>
            </p:grpSpPr>
            <p:sp>
              <p:nvSpPr>
                <p:cNvPr id="19107" name="Oval 43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0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3106" y="1011"/>
                <a:ext cx="217" cy="287"/>
                <a:chOff x="2708" y="527"/>
                <a:chExt cx="217" cy="287"/>
              </a:xfrm>
            </p:grpSpPr>
            <p:sp>
              <p:nvSpPr>
                <p:cNvPr id="19105" name="Oval 46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0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839" name="Oval 48"/>
              <p:cNvSpPr>
                <a:spLocks noChangeArrowheads="1"/>
              </p:cNvSpPr>
              <p:nvPr/>
            </p:nvSpPr>
            <p:spPr bwMode="auto">
              <a:xfrm>
                <a:off x="2925" y="93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40" name="Text Box 49"/>
              <p:cNvSpPr txBox="1">
                <a:spLocks noChangeArrowheads="1"/>
              </p:cNvSpPr>
              <p:nvPr/>
            </p:nvSpPr>
            <p:spPr bwMode="auto">
              <a:xfrm>
                <a:off x="2889" y="845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41" name="Oval 50"/>
              <p:cNvSpPr>
                <a:spLocks noChangeArrowheads="1"/>
              </p:cNvSpPr>
              <p:nvPr/>
            </p:nvSpPr>
            <p:spPr bwMode="auto">
              <a:xfrm>
                <a:off x="3142" y="709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42" name="Text Box 51"/>
              <p:cNvSpPr txBox="1">
                <a:spLocks noChangeArrowheads="1"/>
              </p:cNvSpPr>
              <p:nvPr/>
            </p:nvSpPr>
            <p:spPr bwMode="auto">
              <a:xfrm>
                <a:off x="3106" y="618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52"/>
              <p:cNvGrpSpPr>
                <a:grpSpLocks/>
              </p:cNvGrpSpPr>
              <p:nvPr/>
            </p:nvGrpSpPr>
            <p:grpSpPr bwMode="auto">
              <a:xfrm>
                <a:off x="3007" y="1887"/>
                <a:ext cx="544" cy="500"/>
                <a:chOff x="3651" y="1887"/>
                <a:chExt cx="544" cy="500"/>
              </a:xfrm>
            </p:grpSpPr>
            <p:sp>
              <p:nvSpPr>
                <p:cNvPr id="19097" name="Oval 53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000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sz="2000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14" name="Group 55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1910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04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5" name="Group 58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1910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0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6" name="Group 61"/>
              <p:cNvGrpSpPr>
                <a:grpSpLocks/>
              </p:cNvGrpSpPr>
              <p:nvPr/>
            </p:nvGrpSpPr>
            <p:grpSpPr bwMode="auto">
              <a:xfrm>
                <a:off x="2880" y="1934"/>
                <a:ext cx="217" cy="287"/>
                <a:chOff x="2708" y="527"/>
                <a:chExt cx="217" cy="287"/>
              </a:xfrm>
            </p:grpSpPr>
            <p:sp>
              <p:nvSpPr>
                <p:cNvPr id="19095" name="Oval 6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9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7" name="Group 64"/>
              <p:cNvGrpSpPr>
                <a:grpSpLocks/>
              </p:cNvGrpSpPr>
              <p:nvPr/>
            </p:nvGrpSpPr>
            <p:grpSpPr bwMode="auto">
              <a:xfrm>
                <a:off x="3097" y="1707"/>
                <a:ext cx="217" cy="287"/>
                <a:chOff x="2708" y="527"/>
                <a:chExt cx="217" cy="287"/>
              </a:xfrm>
            </p:grpSpPr>
            <p:sp>
              <p:nvSpPr>
                <p:cNvPr id="19093" name="Oval 6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67"/>
              <p:cNvGrpSpPr>
                <a:grpSpLocks/>
              </p:cNvGrpSpPr>
              <p:nvPr/>
            </p:nvGrpSpPr>
            <p:grpSpPr bwMode="auto">
              <a:xfrm>
                <a:off x="2426" y="1342"/>
                <a:ext cx="544" cy="500"/>
                <a:chOff x="3651" y="1887"/>
                <a:chExt cx="544" cy="500"/>
              </a:xfrm>
            </p:grpSpPr>
            <p:sp>
              <p:nvSpPr>
                <p:cNvPr id="19085" name="Oval 68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8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000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sz="2000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19" name="Group 70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1909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9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20" name="Group 73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19089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9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21" name="Group 76"/>
              <p:cNvGrpSpPr>
                <a:grpSpLocks/>
              </p:cNvGrpSpPr>
              <p:nvPr/>
            </p:nvGrpSpPr>
            <p:grpSpPr bwMode="auto">
              <a:xfrm>
                <a:off x="2299" y="1389"/>
                <a:ext cx="217" cy="287"/>
                <a:chOff x="2708" y="527"/>
                <a:chExt cx="217" cy="287"/>
              </a:xfrm>
            </p:grpSpPr>
            <p:sp>
              <p:nvSpPr>
                <p:cNvPr id="19083" name="Oval 7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8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2" name="Group 79"/>
              <p:cNvGrpSpPr>
                <a:grpSpLocks/>
              </p:cNvGrpSpPr>
              <p:nvPr/>
            </p:nvGrpSpPr>
            <p:grpSpPr bwMode="auto">
              <a:xfrm>
                <a:off x="2516" y="1162"/>
                <a:ext cx="217" cy="287"/>
                <a:chOff x="2708" y="527"/>
                <a:chExt cx="217" cy="287"/>
              </a:xfrm>
            </p:grpSpPr>
            <p:sp>
              <p:nvSpPr>
                <p:cNvPr id="19081" name="Oval 8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8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3" name="Group 82"/>
              <p:cNvGrpSpPr>
                <a:grpSpLocks/>
              </p:cNvGrpSpPr>
              <p:nvPr/>
            </p:nvGrpSpPr>
            <p:grpSpPr bwMode="auto">
              <a:xfrm>
                <a:off x="4050" y="618"/>
                <a:ext cx="671" cy="680"/>
                <a:chOff x="2699" y="1842"/>
                <a:chExt cx="671" cy="680"/>
              </a:xfrm>
            </p:grpSpPr>
            <p:grpSp>
              <p:nvGrpSpPr>
                <p:cNvPr id="24" name="Group 8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9073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74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25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79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80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2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77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78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27" name="Group 9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9071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72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28" name="Group 9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9069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70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4649" y="618"/>
                <a:ext cx="671" cy="680"/>
                <a:chOff x="2699" y="1842"/>
                <a:chExt cx="671" cy="680"/>
              </a:xfrm>
            </p:grpSpPr>
            <p:grpSp>
              <p:nvGrpSpPr>
                <p:cNvPr id="30" name="Group 99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9058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3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64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65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32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62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63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33" name="Group 108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9056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57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436" name="Group 111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905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5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437" name="Group 114"/>
              <p:cNvGrpSpPr>
                <a:grpSpLocks/>
              </p:cNvGrpSpPr>
              <p:nvPr/>
            </p:nvGrpSpPr>
            <p:grpSpPr bwMode="auto">
              <a:xfrm>
                <a:off x="3469" y="618"/>
                <a:ext cx="1252" cy="1225"/>
                <a:chOff x="2118" y="1842"/>
                <a:chExt cx="1252" cy="1225"/>
              </a:xfrm>
            </p:grpSpPr>
            <p:grpSp>
              <p:nvGrpSpPr>
                <p:cNvPr id="18439" name="Group 115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8440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904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4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8441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904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050" name="Text Box 1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442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9047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048" name="Text Box 1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43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41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42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44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39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40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45" name="Group 131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8446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9028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29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8447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9034" name="Oval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035" name="Text Box 1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448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9032" name="Oval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033" name="Text Box 1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4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26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27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5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24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25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  <p:grpSp>
            <p:nvGrpSpPr>
              <p:cNvPr id="18451" name="Group 147"/>
              <p:cNvGrpSpPr>
                <a:grpSpLocks/>
              </p:cNvGrpSpPr>
              <p:nvPr/>
            </p:nvGrpSpPr>
            <p:grpSpPr bwMode="auto">
              <a:xfrm>
                <a:off x="1692" y="1706"/>
                <a:ext cx="671" cy="680"/>
                <a:chOff x="2699" y="1842"/>
                <a:chExt cx="671" cy="680"/>
              </a:xfrm>
            </p:grpSpPr>
            <p:grpSp>
              <p:nvGrpSpPr>
                <p:cNvPr id="18452" name="Group 148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901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12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453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17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18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54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1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16" name="Text Box 1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55" name="Group 157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9009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10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456" name="Group 160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900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08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457" name="Group 163"/>
              <p:cNvGrpSpPr>
                <a:grpSpLocks/>
              </p:cNvGrpSpPr>
              <p:nvPr/>
            </p:nvGrpSpPr>
            <p:grpSpPr bwMode="auto">
              <a:xfrm>
                <a:off x="2291" y="1706"/>
                <a:ext cx="671" cy="680"/>
                <a:chOff x="2699" y="1842"/>
                <a:chExt cx="671" cy="680"/>
              </a:xfrm>
            </p:grpSpPr>
            <p:grpSp>
              <p:nvGrpSpPr>
                <p:cNvPr id="18458" name="Group 164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996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97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45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02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03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60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9000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01" name="Text Box 1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61" name="Group 173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994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95" name="Text 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462" name="Group 176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992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93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463" name="Group 179"/>
              <p:cNvGrpSpPr>
                <a:grpSpLocks/>
              </p:cNvGrpSpPr>
              <p:nvPr/>
            </p:nvGrpSpPr>
            <p:grpSpPr bwMode="auto">
              <a:xfrm>
                <a:off x="1701" y="1162"/>
                <a:ext cx="671" cy="680"/>
                <a:chOff x="2699" y="1842"/>
                <a:chExt cx="671" cy="680"/>
              </a:xfrm>
            </p:grpSpPr>
            <p:grpSp>
              <p:nvGrpSpPr>
                <p:cNvPr id="18464" name="Group 180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981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82" name="Text 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465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87" name="Oval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88" name="Text Box 1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66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85" name="Oval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86" name="Text Box 1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67" name="Group 189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979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80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490" name="Group 192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977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78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492" name="Group 195"/>
              <p:cNvGrpSpPr>
                <a:grpSpLocks/>
              </p:cNvGrpSpPr>
              <p:nvPr/>
            </p:nvGrpSpPr>
            <p:grpSpPr bwMode="auto">
              <a:xfrm>
                <a:off x="1111" y="1706"/>
                <a:ext cx="671" cy="680"/>
                <a:chOff x="2699" y="1842"/>
                <a:chExt cx="671" cy="680"/>
              </a:xfrm>
            </p:grpSpPr>
            <p:grpSp>
              <p:nvGrpSpPr>
                <p:cNvPr id="18493" name="Group 196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966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67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494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72" name="Oval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73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497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70" name="Oval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71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498" name="Group 205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964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65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505" name="Group 208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962" name="Oval 20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63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sp>
            <p:nvSpPr>
              <p:cNvPr id="18856" name="Oval 211"/>
              <p:cNvSpPr>
                <a:spLocks noChangeArrowheads="1"/>
              </p:cNvSpPr>
              <p:nvPr/>
            </p:nvSpPr>
            <p:spPr bwMode="auto">
              <a:xfrm>
                <a:off x="4004" y="114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57" name="Text Box 212"/>
              <p:cNvSpPr txBox="1">
                <a:spLocks noChangeArrowheads="1"/>
              </p:cNvSpPr>
              <p:nvPr/>
            </p:nvSpPr>
            <p:spPr bwMode="auto">
              <a:xfrm>
                <a:off x="3968" y="1057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506" name="Group 213"/>
              <p:cNvGrpSpPr>
                <a:grpSpLocks/>
              </p:cNvGrpSpPr>
              <p:nvPr/>
            </p:nvGrpSpPr>
            <p:grpSpPr bwMode="auto">
              <a:xfrm>
                <a:off x="3006" y="1707"/>
                <a:ext cx="544" cy="680"/>
                <a:chOff x="4559" y="2387"/>
                <a:chExt cx="544" cy="680"/>
              </a:xfrm>
            </p:grpSpPr>
            <p:grpSp>
              <p:nvGrpSpPr>
                <p:cNvPr id="18513" name="Group 214"/>
                <p:cNvGrpSpPr>
                  <a:grpSpLocks/>
                </p:cNvGrpSpPr>
                <p:nvPr/>
              </p:nvGrpSpPr>
              <p:grpSpPr bwMode="auto">
                <a:xfrm>
                  <a:off x="4559" y="2567"/>
                  <a:ext cx="544" cy="500"/>
                  <a:chOff x="3651" y="1887"/>
                  <a:chExt cx="544" cy="500"/>
                </a:xfrm>
              </p:grpSpPr>
              <p:sp>
                <p:nvSpPr>
                  <p:cNvPr id="18951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52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514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57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58" name="Text 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51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55" name="Oval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56" name="Text 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520" name="Group 223"/>
                <p:cNvGrpSpPr>
                  <a:grpSpLocks/>
                </p:cNvGrpSpPr>
                <p:nvPr/>
              </p:nvGrpSpPr>
              <p:grpSpPr bwMode="auto">
                <a:xfrm>
                  <a:off x="4649" y="2387"/>
                  <a:ext cx="217" cy="287"/>
                  <a:chOff x="2708" y="527"/>
                  <a:chExt cx="217" cy="287"/>
                </a:xfrm>
              </p:grpSpPr>
              <p:sp>
                <p:nvSpPr>
                  <p:cNvPr id="18949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50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sp>
            <p:nvSpPr>
              <p:cNvPr id="18859" name="Oval 226"/>
              <p:cNvSpPr>
                <a:spLocks noChangeArrowheads="1"/>
              </p:cNvSpPr>
              <p:nvPr/>
            </p:nvSpPr>
            <p:spPr bwMode="auto">
              <a:xfrm>
                <a:off x="2916" y="2010"/>
                <a:ext cx="135" cy="150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60" name="Text Box 227"/>
              <p:cNvSpPr txBox="1">
                <a:spLocks noChangeArrowheads="1"/>
              </p:cNvSpPr>
              <p:nvPr/>
            </p:nvSpPr>
            <p:spPr bwMode="auto">
              <a:xfrm>
                <a:off x="2880" y="1919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521" name="Group 228"/>
              <p:cNvGrpSpPr>
                <a:grpSpLocks/>
              </p:cNvGrpSpPr>
              <p:nvPr/>
            </p:nvGrpSpPr>
            <p:grpSpPr bwMode="auto">
              <a:xfrm>
                <a:off x="4185" y="618"/>
                <a:ext cx="544" cy="680"/>
                <a:chOff x="4559" y="2387"/>
                <a:chExt cx="544" cy="680"/>
              </a:xfrm>
            </p:grpSpPr>
            <p:grpSp>
              <p:nvGrpSpPr>
                <p:cNvPr id="18522" name="Group 229"/>
                <p:cNvGrpSpPr>
                  <a:grpSpLocks/>
                </p:cNvGrpSpPr>
                <p:nvPr/>
              </p:nvGrpSpPr>
              <p:grpSpPr bwMode="auto">
                <a:xfrm>
                  <a:off x="4559" y="2567"/>
                  <a:ext cx="544" cy="500"/>
                  <a:chOff x="3651" y="1887"/>
                  <a:chExt cx="544" cy="500"/>
                </a:xfrm>
              </p:grpSpPr>
              <p:sp>
                <p:nvSpPr>
                  <p:cNvPr id="18939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0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523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45" name="Oval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6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524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43" name="Oval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44" name="Text Box 2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525" name="Group 238"/>
                <p:cNvGrpSpPr>
                  <a:grpSpLocks/>
                </p:cNvGrpSpPr>
                <p:nvPr/>
              </p:nvGrpSpPr>
              <p:grpSpPr bwMode="auto">
                <a:xfrm>
                  <a:off x="4649" y="2387"/>
                  <a:ext cx="217" cy="287"/>
                  <a:chOff x="2708" y="527"/>
                  <a:chExt cx="217" cy="287"/>
                </a:xfrm>
              </p:grpSpPr>
              <p:sp>
                <p:nvSpPr>
                  <p:cNvPr id="18937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38" name="Text 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sp>
            <p:nvSpPr>
              <p:cNvPr id="18862" name="Oval 241"/>
              <p:cNvSpPr>
                <a:spLocks noChangeArrowheads="1"/>
              </p:cNvSpPr>
              <p:nvPr/>
            </p:nvSpPr>
            <p:spPr bwMode="auto">
              <a:xfrm>
                <a:off x="4095" y="921"/>
                <a:ext cx="135" cy="150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63" name="Text Box 242"/>
              <p:cNvSpPr txBox="1">
                <a:spLocks noChangeArrowheads="1"/>
              </p:cNvSpPr>
              <p:nvPr/>
            </p:nvSpPr>
            <p:spPr bwMode="auto">
              <a:xfrm>
                <a:off x="4059" y="830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64" name="Oval 243"/>
              <p:cNvSpPr>
                <a:spLocks noChangeArrowheads="1"/>
              </p:cNvSpPr>
              <p:nvPr/>
            </p:nvSpPr>
            <p:spPr bwMode="auto">
              <a:xfrm>
                <a:off x="2825" y="1707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65" name="Text Box 244"/>
              <p:cNvSpPr txBox="1">
                <a:spLocks noChangeArrowheads="1"/>
              </p:cNvSpPr>
              <p:nvPr/>
            </p:nvSpPr>
            <p:spPr bwMode="auto">
              <a:xfrm>
                <a:off x="2789" y="1616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66" name="Oval 245"/>
              <p:cNvSpPr>
                <a:spLocks noChangeArrowheads="1"/>
              </p:cNvSpPr>
              <p:nvPr/>
            </p:nvSpPr>
            <p:spPr bwMode="auto">
              <a:xfrm>
                <a:off x="2925" y="2024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67" name="Text Box 246"/>
              <p:cNvSpPr txBox="1">
                <a:spLocks noChangeArrowheads="1"/>
              </p:cNvSpPr>
              <p:nvPr/>
            </p:nvSpPr>
            <p:spPr bwMode="auto">
              <a:xfrm>
                <a:off x="2880" y="1964"/>
                <a:ext cx="149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68" name="Oval 247"/>
              <p:cNvSpPr>
                <a:spLocks noChangeArrowheads="1"/>
              </p:cNvSpPr>
              <p:nvPr/>
            </p:nvSpPr>
            <p:spPr bwMode="auto">
              <a:xfrm>
                <a:off x="4104" y="935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69" name="Text Box 248"/>
              <p:cNvSpPr txBox="1">
                <a:spLocks noChangeArrowheads="1"/>
              </p:cNvSpPr>
              <p:nvPr/>
            </p:nvSpPr>
            <p:spPr bwMode="auto">
              <a:xfrm>
                <a:off x="4059" y="875"/>
                <a:ext cx="149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526" name="Group 249"/>
              <p:cNvGrpSpPr>
                <a:grpSpLocks/>
              </p:cNvGrpSpPr>
              <p:nvPr/>
            </p:nvGrpSpPr>
            <p:grpSpPr bwMode="auto">
              <a:xfrm>
                <a:off x="4059" y="1162"/>
                <a:ext cx="671" cy="680"/>
                <a:chOff x="4114" y="2795"/>
                <a:chExt cx="671" cy="680"/>
              </a:xfrm>
            </p:grpSpPr>
            <p:grpSp>
              <p:nvGrpSpPr>
                <p:cNvPr id="18529" name="Group 250"/>
                <p:cNvGrpSpPr>
                  <a:grpSpLocks/>
                </p:cNvGrpSpPr>
                <p:nvPr/>
              </p:nvGrpSpPr>
              <p:grpSpPr bwMode="auto">
                <a:xfrm>
                  <a:off x="4241" y="2975"/>
                  <a:ext cx="544" cy="500"/>
                  <a:chOff x="3651" y="1887"/>
                  <a:chExt cx="544" cy="500"/>
                </a:xfrm>
              </p:grpSpPr>
              <p:sp>
                <p:nvSpPr>
                  <p:cNvPr id="18927" name="Oval 251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28" name="Text 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9900"/>
                        </a:solidFill>
                        <a:latin typeface="Comic Sans MS" pitchFamily="66" charset="0"/>
                      </a:rPr>
                      <a:t>B</a:t>
                    </a:r>
                    <a:endParaRPr lang="en-US" sz="2000">
                      <a:solidFill>
                        <a:srgbClr val="009900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539" name="Group 253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33" name="Oval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34" name="Text Box 2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540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31" name="Oval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32" name="Text Box 2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541" name="Group 259"/>
                <p:cNvGrpSpPr>
                  <a:grpSpLocks/>
                </p:cNvGrpSpPr>
                <p:nvPr/>
              </p:nvGrpSpPr>
              <p:grpSpPr bwMode="auto">
                <a:xfrm>
                  <a:off x="4114" y="3022"/>
                  <a:ext cx="217" cy="287"/>
                  <a:chOff x="2708" y="527"/>
                  <a:chExt cx="217" cy="287"/>
                </a:xfrm>
              </p:grpSpPr>
              <p:sp>
                <p:nvSpPr>
                  <p:cNvPr id="18925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26" name="Text Box 2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8923" name="Oval 262"/>
                <p:cNvSpPr>
                  <a:spLocks noChangeArrowheads="1"/>
                </p:cNvSpPr>
                <p:nvPr/>
              </p:nvSpPr>
              <p:spPr bwMode="auto">
                <a:xfrm>
                  <a:off x="4377" y="2886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24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4331" y="2795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42" name="Group 264"/>
              <p:cNvGrpSpPr>
                <a:grpSpLocks/>
              </p:cNvGrpSpPr>
              <p:nvPr/>
            </p:nvGrpSpPr>
            <p:grpSpPr bwMode="auto">
              <a:xfrm>
                <a:off x="2880" y="1162"/>
                <a:ext cx="671" cy="680"/>
                <a:chOff x="4114" y="2795"/>
                <a:chExt cx="671" cy="680"/>
              </a:xfrm>
            </p:grpSpPr>
            <p:grpSp>
              <p:nvGrpSpPr>
                <p:cNvPr id="18544" name="Group 265"/>
                <p:cNvGrpSpPr>
                  <a:grpSpLocks/>
                </p:cNvGrpSpPr>
                <p:nvPr/>
              </p:nvGrpSpPr>
              <p:grpSpPr bwMode="auto">
                <a:xfrm>
                  <a:off x="4241" y="2975"/>
                  <a:ext cx="544" cy="500"/>
                  <a:chOff x="3651" y="1887"/>
                  <a:chExt cx="544" cy="500"/>
                </a:xfrm>
              </p:grpSpPr>
              <p:sp>
                <p:nvSpPr>
                  <p:cNvPr id="18913" name="Oval 266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14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9900"/>
                        </a:solidFill>
                        <a:latin typeface="Comic Sans MS" pitchFamily="66" charset="0"/>
                      </a:rPr>
                      <a:t>B</a:t>
                    </a:r>
                    <a:endParaRPr lang="en-US" sz="2000">
                      <a:solidFill>
                        <a:srgbClr val="009900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545" name="Group 268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19" name="Oval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20" name="Text Box 2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546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17" name="Oval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18" name="Text Box 2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547" name="Group 274"/>
                <p:cNvGrpSpPr>
                  <a:grpSpLocks/>
                </p:cNvGrpSpPr>
                <p:nvPr/>
              </p:nvGrpSpPr>
              <p:grpSpPr bwMode="auto">
                <a:xfrm>
                  <a:off x="4114" y="3022"/>
                  <a:ext cx="217" cy="287"/>
                  <a:chOff x="2708" y="527"/>
                  <a:chExt cx="217" cy="287"/>
                </a:xfrm>
              </p:grpSpPr>
              <p:sp>
                <p:nvSpPr>
                  <p:cNvPr id="18911" name="Oval 27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12" name="Text Box 2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8909" name="Oval 277"/>
                <p:cNvSpPr>
                  <a:spLocks noChangeArrowheads="1"/>
                </p:cNvSpPr>
                <p:nvPr/>
              </p:nvSpPr>
              <p:spPr bwMode="auto">
                <a:xfrm>
                  <a:off x="4377" y="2886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10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4331" y="2795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48" name="Group 279"/>
              <p:cNvGrpSpPr>
                <a:grpSpLocks/>
              </p:cNvGrpSpPr>
              <p:nvPr/>
            </p:nvGrpSpPr>
            <p:grpSpPr bwMode="auto">
              <a:xfrm>
                <a:off x="1700" y="1707"/>
                <a:ext cx="671" cy="680"/>
                <a:chOff x="4114" y="2795"/>
                <a:chExt cx="671" cy="680"/>
              </a:xfrm>
            </p:grpSpPr>
            <p:grpSp>
              <p:nvGrpSpPr>
                <p:cNvPr id="18549" name="Group 280"/>
                <p:cNvGrpSpPr>
                  <a:grpSpLocks/>
                </p:cNvGrpSpPr>
                <p:nvPr/>
              </p:nvGrpSpPr>
              <p:grpSpPr bwMode="auto">
                <a:xfrm>
                  <a:off x="4241" y="2975"/>
                  <a:ext cx="544" cy="500"/>
                  <a:chOff x="3651" y="1887"/>
                  <a:chExt cx="544" cy="500"/>
                </a:xfrm>
              </p:grpSpPr>
              <p:sp>
                <p:nvSpPr>
                  <p:cNvPr id="18899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00" name="Text Box 2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9900"/>
                        </a:solidFill>
                        <a:latin typeface="Comic Sans MS" pitchFamily="66" charset="0"/>
                      </a:rPr>
                      <a:t>B</a:t>
                    </a:r>
                    <a:endParaRPr lang="en-US" sz="2000">
                      <a:solidFill>
                        <a:srgbClr val="009900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550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05" name="Oval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06" name="Text Box 2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551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903" name="Oval 2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04" name="Text Box 2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558" name="Group 289"/>
                <p:cNvGrpSpPr>
                  <a:grpSpLocks/>
                </p:cNvGrpSpPr>
                <p:nvPr/>
              </p:nvGrpSpPr>
              <p:grpSpPr bwMode="auto">
                <a:xfrm>
                  <a:off x="4114" y="3022"/>
                  <a:ext cx="217" cy="287"/>
                  <a:chOff x="2708" y="527"/>
                  <a:chExt cx="217" cy="287"/>
                </a:xfrm>
              </p:grpSpPr>
              <p:sp>
                <p:nvSpPr>
                  <p:cNvPr id="18897" name="Oval 29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98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8895" name="Oval 292"/>
                <p:cNvSpPr>
                  <a:spLocks noChangeArrowheads="1"/>
                </p:cNvSpPr>
                <p:nvPr/>
              </p:nvSpPr>
              <p:spPr bwMode="auto">
                <a:xfrm>
                  <a:off x="4377" y="2886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96" name="Text Box 293"/>
                <p:cNvSpPr txBox="1">
                  <a:spLocks noChangeArrowheads="1"/>
                </p:cNvSpPr>
                <p:nvPr/>
              </p:nvSpPr>
              <p:spPr bwMode="auto">
                <a:xfrm>
                  <a:off x="4331" y="2795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873" name="Oval 294"/>
              <p:cNvSpPr>
                <a:spLocks noChangeArrowheads="1"/>
              </p:cNvSpPr>
              <p:nvPr/>
            </p:nvSpPr>
            <p:spPr bwMode="auto">
              <a:xfrm>
                <a:off x="1963" y="179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74" name="Text Box 295"/>
              <p:cNvSpPr txBox="1">
                <a:spLocks noChangeArrowheads="1"/>
              </p:cNvSpPr>
              <p:nvPr/>
            </p:nvSpPr>
            <p:spPr bwMode="auto">
              <a:xfrm>
                <a:off x="1927" y="1707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75" name="Oval 296"/>
              <p:cNvSpPr>
                <a:spLocks noChangeArrowheads="1"/>
              </p:cNvSpPr>
              <p:nvPr/>
            </p:nvSpPr>
            <p:spPr bwMode="auto">
              <a:xfrm>
                <a:off x="3142" y="1254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76" name="Text Box 297"/>
              <p:cNvSpPr txBox="1">
                <a:spLocks noChangeArrowheads="1"/>
              </p:cNvSpPr>
              <p:nvPr/>
            </p:nvSpPr>
            <p:spPr bwMode="auto">
              <a:xfrm>
                <a:off x="3106" y="1163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877" name="Rectangle 298"/>
              <p:cNvSpPr>
                <a:spLocks noChangeArrowheads="1"/>
              </p:cNvSpPr>
              <p:nvPr/>
            </p:nvSpPr>
            <p:spPr bwMode="auto">
              <a:xfrm>
                <a:off x="3968" y="1118"/>
                <a:ext cx="182" cy="226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8559" name="Group 299"/>
              <p:cNvGrpSpPr>
                <a:grpSpLocks/>
              </p:cNvGrpSpPr>
              <p:nvPr/>
            </p:nvGrpSpPr>
            <p:grpSpPr bwMode="auto">
              <a:xfrm>
                <a:off x="2154" y="1964"/>
                <a:ext cx="181" cy="287"/>
                <a:chOff x="2699" y="830"/>
                <a:chExt cx="181" cy="287"/>
              </a:xfrm>
            </p:grpSpPr>
            <p:sp>
              <p:nvSpPr>
                <p:cNvPr id="18891" name="Oval 300"/>
                <p:cNvSpPr>
                  <a:spLocks noChangeArrowheads="1"/>
                </p:cNvSpPr>
                <p:nvPr/>
              </p:nvSpPr>
              <p:spPr bwMode="auto">
                <a:xfrm>
                  <a:off x="2744" y="890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92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2699" y="830"/>
                  <a:ext cx="149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64" name="Group 302"/>
              <p:cNvGrpSpPr>
                <a:grpSpLocks/>
              </p:cNvGrpSpPr>
              <p:nvPr/>
            </p:nvGrpSpPr>
            <p:grpSpPr bwMode="auto">
              <a:xfrm>
                <a:off x="2880" y="1419"/>
                <a:ext cx="181" cy="287"/>
                <a:chOff x="2699" y="830"/>
                <a:chExt cx="181" cy="287"/>
              </a:xfrm>
            </p:grpSpPr>
            <p:sp>
              <p:nvSpPr>
                <p:cNvPr id="18889" name="Oval 303"/>
                <p:cNvSpPr>
                  <a:spLocks noChangeArrowheads="1"/>
                </p:cNvSpPr>
                <p:nvPr/>
              </p:nvSpPr>
              <p:spPr bwMode="auto">
                <a:xfrm>
                  <a:off x="2744" y="890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90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2699" y="830"/>
                  <a:ext cx="149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65" name="Group 305"/>
              <p:cNvGrpSpPr>
                <a:grpSpLocks/>
              </p:cNvGrpSpPr>
              <p:nvPr/>
            </p:nvGrpSpPr>
            <p:grpSpPr bwMode="auto">
              <a:xfrm>
                <a:off x="2200" y="1646"/>
                <a:ext cx="181" cy="287"/>
                <a:chOff x="2699" y="830"/>
                <a:chExt cx="181" cy="287"/>
              </a:xfrm>
            </p:grpSpPr>
            <p:sp>
              <p:nvSpPr>
                <p:cNvPr id="18887" name="Oval 306"/>
                <p:cNvSpPr>
                  <a:spLocks noChangeArrowheads="1"/>
                </p:cNvSpPr>
                <p:nvPr/>
              </p:nvSpPr>
              <p:spPr bwMode="auto">
                <a:xfrm>
                  <a:off x="2744" y="890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88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2699" y="830"/>
                  <a:ext cx="149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66" name="Group 308"/>
              <p:cNvGrpSpPr>
                <a:grpSpLocks/>
              </p:cNvGrpSpPr>
              <p:nvPr/>
            </p:nvGrpSpPr>
            <p:grpSpPr bwMode="auto">
              <a:xfrm>
                <a:off x="2699" y="935"/>
                <a:ext cx="181" cy="287"/>
                <a:chOff x="2699" y="830"/>
                <a:chExt cx="181" cy="287"/>
              </a:xfrm>
            </p:grpSpPr>
            <p:sp>
              <p:nvSpPr>
                <p:cNvPr id="18885" name="Oval 309"/>
                <p:cNvSpPr>
                  <a:spLocks noChangeArrowheads="1"/>
                </p:cNvSpPr>
                <p:nvPr/>
              </p:nvSpPr>
              <p:spPr bwMode="auto">
                <a:xfrm>
                  <a:off x="2744" y="890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8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699" y="830"/>
                  <a:ext cx="149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573" name="Group 311"/>
              <p:cNvGrpSpPr>
                <a:grpSpLocks/>
              </p:cNvGrpSpPr>
              <p:nvPr/>
            </p:nvGrpSpPr>
            <p:grpSpPr bwMode="auto">
              <a:xfrm>
                <a:off x="3969" y="618"/>
                <a:ext cx="181" cy="287"/>
                <a:chOff x="2699" y="830"/>
                <a:chExt cx="181" cy="287"/>
              </a:xfrm>
            </p:grpSpPr>
            <p:sp>
              <p:nvSpPr>
                <p:cNvPr id="18883" name="Oval 312"/>
                <p:cNvSpPr>
                  <a:spLocks noChangeArrowheads="1"/>
                </p:cNvSpPr>
                <p:nvPr/>
              </p:nvSpPr>
              <p:spPr bwMode="auto">
                <a:xfrm>
                  <a:off x="2744" y="890"/>
                  <a:ext cx="136" cy="136"/>
                </a:xfrm>
                <a:prstGeom prst="ellipse">
                  <a:avLst/>
                </a:prstGeom>
                <a:solidFill>
                  <a:srgbClr val="008000"/>
                </a:solidFill>
                <a:ln w="38100" algn="ctr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84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2699" y="830"/>
                  <a:ext cx="149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+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18818" name="Text Box 314"/>
            <p:cNvSpPr txBox="1">
              <a:spLocks noChangeArrowheads="1"/>
            </p:cNvSpPr>
            <p:nvPr/>
          </p:nvSpPr>
          <p:spPr bwMode="auto">
            <a:xfrm>
              <a:off x="1565" y="709"/>
              <a:ext cx="952" cy="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000">
                  <a:solidFill>
                    <a:srgbClr val="0033CC"/>
                  </a:solidFill>
                  <a:latin typeface="Comic Sans MS" pitchFamily="66" charset="0"/>
                </a:rPr>
                <a:t>P-type</a:t>
              </a:r>
              <a:endParaRPr lang="en-US" sz="200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18438" name="Text Box 315"/>
          <p:cNvSpPr txBox="1">
            <a:spLocks noChangeArrowheads="1"/>
          </p:cNvSpPr>
          <p:nvPr/>
        </p:nvSpPr>
        <p:spPr bwMode="auto">
          <a:xfrm>
            <a:off x="7740650" y="2349500"/>
            <a:ext cx="236538" cy="455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buClr>
                <a:srgbClr val="9999FF"/>
              </a:buClr>
            </a:pPr>
            <a:r>
              <a:rPr lang="en-IE" sz="2800">
                <a:solidFill>
                  <a:schemeClr val="bg1"/>
                </a:solidFill>
                <a:latin typeface="Comic Sans MS" pitchFamily="66" charset="0"/>
              </a:rPr>
              <a:t>+</a:t>
            </a:r>
            <a:endParaRPr lang="en-US" sz="28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652" name="Oval 316"/>
          <p:cNvSpPr>
            <a:spLocks noChangeArrowheads="1"/>
          </p:cNvSpPr>
          <p:nvPr/>
        </p:nvSpPr>
        <p:spPr bwMode="auto">
          <a:xfrm>
            <a:off x="3563938" y="2492375"/>
            <a:ext cx="431800" cy="360363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574" name="Group 317"/>
          <p:cNvGrpSpPr>
            <a:grpSpLocks/>
          </p:cNvGrpSpPr>
          <p:nvPr/>
        </p:nvGrpSpPr>
        <p:grpSpPr bwMode="auto">
          <a:xfrm>
            <a:off x="6877050" y="1700213"/>
            <a:ext cx="344488" cy="455612"/>
            <a:chOff x="2708" y="527"/>
            <a:chExt cx="217" cy="287"/>
          </a:xfrm>
        </p:grpSpPr>
        <p:sp>
          <p:nvSpPr>
            <p:cNvPr id="18815" name="Oval 318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816" name="Text Box 319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4656" name="Oval 320"/>
          <p:cNvSpPr>
            <a:spLocks noChangeArrowheads="1"/>
          </p:cNvSpPr>
          <p:nvPr/>
        </p:nvSpPr>
        <p:spPr bwMode="auto">
          <a:xfrm>
            <a:off x="4284663" y="1268413"/>
            <a:ext cx="360362" cy="504825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579" name="Group 321"/>
          <p:cNvGrpSpPr>
            <a:grpSpLocks/>
          </p:cNvGrpSpPr>
          <p:nvPr/>
        </p:nvGrpSpPr>
        <p:grpSpPr bwMode="auto">
          <a:xfrm>
            <a:off x="8101013" y="2349500"/>
            <a:ext cx="287337" cy="455613"/>
            <a:chOff x="2699" y="2644"/>
            <a:chExt cx="181" cy="287"/>
          </a:xfrm>
        </p:grpSpPr>
        <p:sp>
          <p:nvSpPr>
            <p:cNvPr id="18813" name="Oval 322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14" name="Text Box 323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80" name="Group 324"/>
          <p:cNvGrpSpPr>
            <a:grpSpLocks/>
          </p:cNvGrpSpPr>
          <p:nvPr/>
        </p:nvGrpSpPr>
        <p:grpSpPr bwMode="auto">
          <a:xfrm>
            <a:off x="2195513" y="2613025"/>
            <a:ext cx="287337" cy="455613"/>
            <a:chOff x="2699" y="2644"/>
            <a:chExt cx="181" cy="287"/>
          </a:xfrm>
        </p:grpSpPr>
        <p:sp>
          <p:nvSpPr>
            <p:cNvPr id="18811" name="Oval 325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12" name="Text Box 326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81" name="Group 327"/>
          <p:cNvGrpSpPr>
            <a:grpSpLocks/>
          </p:cNvGrpSpPr>
          <p:nvPr/>
        </p:nvGrpSpPr>
        <p:grpSpPr bwMode="auto">
          <a:xfrm>
            <a:off x="3779838" y="1484313"/>
            <a:ext cx="344487" cy="455612"/>
            <a:chOff x="2708" y="527"/>
            <a:chExt cx="217" cy="287"/>
          </a:xfrm>
        </p:grpSpPr>
        <p:sp>
          <p:nvSpPr>
            <p:cNvPr id="18809" name="Oval 328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810" name="Text Box 329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88" name="Group 330"/>
          <p:cNvGrpSpPr>
            <a:grpSpLocks/>
          </p:cNvGrpSpPr>
          <p:nvPr/>
        </p:nvGrpSpPr>
        <p:grpSpPr bwMode="auto">
          <a:xfrm>
            <a:off x="1763713" y="2060575"/>
            <a:ext cx="344487" cy="455613"/>
            <a:chOff x="2708" y="527"/>
            <a:chExt cx="217" cy="287"/>
          </a:xfrm>
        </p:grpSpPr>
        <p:sp>
          <p:nvSpPr>
            <p:cNvPr id="18807" name="Oval 331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808" name="Text Box 332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89" name="Group 333"/>
          <p:cNvGrpSpPr>
            <a:grpSpLocks/>
          </p:cNvGrpSpPr>
          <p:nvPr/>
        </p:nvGrpSpPr>
        <p:grpSpPr bwMode="auto">
          <a:xfrm>
            <a:off x="5724525" y="2828925"/>
            <a:ext cx="287338" cy="455613"/>
            <a:chOff x="2699" y="2644"/>
            <a:chExt cx="181" cy="287"/>
          </a:xfrm>
        </p:grpSpPr>
        <p:sp>
          <p:nvSpPr>
            <p:cNvPr id="18805" name="Oval 334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06" name="Text Box 335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94" name="Group 336"/>
          <p:cNvGrpSpPr>
            <a:grpSpLocks/>
          </p:cNvGrpSpPr>
          <p:nvPr/>
        </p:nvGrpSpPr>
        <p:grpSpPr bwMode="auto">
          <a:xfrm>
            <a:off x="5940425" y="1773238"/>
            <a:ext cx="287338" cy="455612"/>
            <a:chOff x="2699" y="2644"/>
            <a:chExt cx="181" cy="287"/>
          </a:xfrm>
        </p:grpSpPr>
        <p:sp>
          <p:nvSpPr>
            <p:cNvPr id="18803" name="Oval 337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04" name="Text Box 338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95" name="Group 339"/>
          <p:cNvGrpSpPr>
            <a:grpSpLocks/>
          </p:cNvGrpSpPr>
          <p:nvPr/>
        </p:nvGrpSpPr>
        <p:grpSpPr bwMode="auto">
          <a:xfrm>
            <a:off x="8101013" y="1965325"/>
            <a:ext cx="287337" cy="455613"/>
            <a:chOff x="2699" y="2644"/>
            <a:chExt cx="181" cy="287"/>
          </a:xfrm>
        </p:grpSpPr>
        <p:sp>
          <p:nvSpPr>
            <p:cNvPr id="18801" name="Oval 340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02" name="Text Box 341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596" name="Group 342"/>
          <p:cNvGrpSpPr>
            <a:grpSpLocks/>
          </p:cNvGrpSpPr>
          <p:nvPr/>
        </p:nvGrpSpPr>
        <p:grpSpPr bwMode="auto">
          <a:xfrm>
            <a:off x="8101013" y="2686050"/>
            <a:ext cx="287337" cy="455613"/>
            <a:chOff x="2699" y="2644"/>
            <a:chExt cx="181" cy="287"/>
          </a:xfrm>
        </p:grpSpPr>
        <p:sp>
          <p:nvSpPr>
            <p:cNvPr id="18799" name="Oval 343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800" name="Text Box 344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603" name="Group 345"/>
          <p:cNvGrpSpPr>
            <a:grpSpLocks/>
          </p:cNvGrpSpPr>
          <p:nvPr/>
        </p:nvGrpSpPr>
        <p:grpSpPr bwMode="auto">
          <a:xfrm>
            <a:off x="8101013" y="1628775"/>
            <a:ext cx="287337" cy="455613"/>
            <a:chOff x="2699" y="2644"/>
            <a:chExt cx="181" cy="287"/>
          </a:xfrm>
        </p:grpSpPr>
        <p:sp>
          <p:nvSpPr>
            <p:cNvPr id="18797" name="Oval 346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98" name="Text Box 347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604" name="Group 348"/>
          <p:cNvGrpSpPr>
            <a:grpSpLocks/>
          </p:cNvGrpSpPr>
          <p:nvPr/>
        </p:nvGrpSpPr>
        <p:grpSpPr bwMode="auto">
          <a:xfrm>
            <a:off x="1476375" y="1389063"/>
            <a:ext cx="344488" cy="455612"/>
            <a:chOff x="2708" y="527"/>
            <a:chExt cx="217" cy="287"/>
          </a:xfrm>
        </p:grpSpPr>
        <p:sp>
          <p:nvSpPr>
            <p:cNvPr id="18795" name="Oval 349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796" name="Text Box 350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609" name="Group 351"/>
          <p:cNvGrpSpPr>
            <a:grpSpLocks/>
          </p:cNvGrpSpPr>
          <p:nvPr/>
        </p:nvGrpSpPr>
        <p:grpSpPr bwMode="auto">
          <a:xfrm>
            <a:off x="1476375" y="1820863"/>
            <a:ext cx="344488" cy="455612"/>
            <a:chOff x="2708" y="527"/>
            <a:chExt cx="217" cy="287"/>
          </a:xfrm>
        </p:grpSpPr>
        <p:sp>
          <p:nvSpPr>
            <p:cNvPr id="18793" name="Oval 352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794" name="Text Box 353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4690" name="Oval 354"/>
          <p:cNvSpPr>
            <a:spLocks noChangeArrowheads="1"/>
          </p:cNvSpPr>
          <p:nvPr/>
        </p:nvSpPr>
        <p:spPr bwMode="auto">
          <a:xfrm>
            <a:off x="2700338" y="5229225"/>
            <a:ext cx="431800" cy="4318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610" name="Group 355"/>
          <p:cNvGrpSpPr>
            <a:grpSpLocks/>
          </p:cNvGrpSpPr>
          <p:nvPr/>
        </p:nvGrpSpPr>
        <p:grpSpPr bwMode="auto">
          <a:xfrm>
            <a:off x="2066925" y="3644900"/>
            <a:ext cx="6034088" cy="3455988"/>
            <a:chOff x="1302" y="2251"/>
            <a:chExt cx="3801" cy="2177"/>
          </a:xfrm>
        </p:grpSpPr>
        <p:grpSp>
          <p:nvGrpSpPr>
            <p:cNvPr id="18613" name="Group 356"/>
            <p:cNvGrpSpPr>
              <a:grpSpLocks/>
            </p:cNvGrpSpPr>
            <p:nvPr/>
          </p:nvGrpSpPr>
          <p:grpSpPr bwMode="auto">
            <a:xfrm>
              <a:off x="1302" y="2251"/>
              <a:ext cx="3619" cy="2177"/>
              <a:chOff x="1792" y="1162"/>
              <a:chExt cx="3619" cy="2177"/>
            </a:xfrm>
          </p:grpSpPr>
          <p:grpSp>
            <p:nvGrpSpPr>
              <p:cNvPr id="18615" name="Group 357"/>
              <p:cNvGrpSpPr>
                <a:grpSpLocks/>
              </p:cNvGrpSpPr>
              <p:nvPr/>
            </p:nvGrpSpPr>
            <p:grpSpPr bwMode="auto">
              <a:xfrm>
                <a:off x="4277" y="1342"/>
                <a:ext cx="544" cy="500"/>
                <a:chOff x="3651" y="1887"/>
                <a:chExt cx="544" cy="500"/>
              </a:xfrm>
            </p:grpSpPr>
            <p:sp>
              <p:nvSpPr>
                <p:cNvPr id="18785" name="Oval 358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86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000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sz="2000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18616" name="Group 360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18791" name="Oval 36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92" name="Text Box 3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622" name="Group 363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18789" name="Oval 36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90" name="Text Box 3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623" name="Group 366"/>
              <p:cNvGrpSpPr>
                <a:grpSpLocks/>
              </p:cNvGrpSpPr>
              <p:nvPr/>
            </p:nvGrpSpPr>
            <p:grpSpPr bwMode="auto">
              <a:xfrm>
                <a:off x="4150" y="1389"/>
                <a:ext cx="217" cy="287"/>
                <a:chOff x="2708" y="527"/>
                <a:chExt cx="217" cy="287"/>
              </a:xfrm>
            </p:grpSpPr>
            <p:sp>
              <p:nvSpPr>
                <p:cNvPr id="18783" name="Oval 36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84" name="Text Box 36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628" name="Group 369"/>
              <p:cNvGrpSpPr>
                <a:grpSpLocks/>
              </p:cNvGrpSpPr>
              <p:nvPr/>
            </p:nvGrpSpPr>
            <p:grpSpPr bwMode="auto">
              <a:xfrm>
                <a:off x="4367" y="1162"/>
                <a:ext cx="217" cy="287"/>
                <a:chOff x="2708" y="527"/>
                <a:chExt cx="217" cy="287"/>
              </a:xfrm>
            </p:grpSpPr>
            <p:sp>
              <p:nvSpPr>
                <p:cNvPr id="18781" name="Oval 37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82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495" name="Oval 372"/>
              <p:cNvSpPr>
                <a:spLocks noChangeArrowheads="1"/>
              </p:cNvSpPr>
              <p:nvPr/>
            </p:nvSpPr>
            <p:spPr bwMode="auto">
              <a:xfrm>
                <a:off x="3098" y="2430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96" name="Text Box 373"/>
              <p:cNvSpPr txBox="1">
                <a:spLocks noChangeArrowheads="1"/>
              </p:cNvSpPr>
              <p:nvPr/>
            </p:nvSpPr>
            <p:spPr bwMode="auto">
              <a:xfrm>
                <a:off x="3098" y="2522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29" name="Group 374"/>
              <p:cNvGrpSpPr>
                <a:grpSpLocks/>
              </p:cNvGrpSpPr>
              <p:nvPr/>
            </p:nvGrpSpPr>
            <p:grpSpPr bwMode="auto">
              <a:xfrm>
                <a:off x="3425" y="2477"/>
                <a:ext cx="217" cy="287"/>
                <a:chOff x="2708" y="527"/>
                <a:chExt cx="217" cy="287"/>
              </a:xfrm>
            </p:grpSpPr>
            <p:sp>
              <p:nvSpPr>
                <p:cNvPr id="18779" name="Oval 375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80" name="Text Box 376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632" name="Group 377"/>
              <p:cNvGrpSpPr>
                <a:grpSpLocks/>
              </p:cNvGrpSpPr>
              <p:nvPr/>
            </p:nvGrpSpPr>
            <p:grpSpPr bwMode="auto">
              <a:xfrm>
                <a:off x="3188" y="2643"/>
                <a:ext cx="217" cy="287"/>
                <a:chOff x="2708" y="527"/>
                <a:chExt cx="217" cy="287"/>
              </a:xfrm>
            </p:grpSpPr>
            <p:sp>
              <p:nvSpPr>
                <p:cNvPr id="18777" name="Oval 378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78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499" name="Oval 380"/>
              <p:cNvSpPr>
                <a:spLocks noChangeArrowheads="1"/>
              </p:cNvSpPr>
              <p:nvPr/>
            </p:nvSpPr>
            <p:spPr bwMode="auto">
              <a:xfrm>
                <a:off x="3007" y="256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00" name="Text Box 381"/>
              <p:cNvSpPr txBox="1">
                <a:spLocks noChangeArrowheads="1"/>
              </p:cNvSpPr>
              <p:nvPr/>
            </p:nvSpPr>
            <p:spPr bwMode="auto">
              <a:xfrm>
                <a:off x="2971" y="2477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01" name="Oval 382"/>
              <p:cNvSpPr>
                <a:spLocks noChangeArrowheads="1"/>
              </p:cNvSpPr>
              <p:nvPr/>
            </p:nvSpPr>
            <p:spPr bwMode="auto">
              <a:xfrm>
                <a:off x="3224" y="2341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02" name="Text Box 383"/>
              <p:cNvSpPr txBox="1">
                <a:spLocks noChangeArrowheads="1"/>
              </p:cNvSpPr>
              <p:nvPr/>
            </p:nvSpPr>
            <p:spPr bwMode="auto">
              <a:xfrm>
                <a:off x="3188" y="2250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03" name="Oval 384"/>
              <p:cNvSpPr>
                <a:spLocks noChangeArrowheads="1"/>
              </p:cNvSpPr>
              <p:nvPr/>
            </p:nvSpPr>
            <p:spPr bwMode="auto">
              <a:xfrm>
                <a:off x="3697" y="2430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04" name="Text Box 385"/>
              <p:cNvSpPr txBox="1">
                <a:spLocks noChangeArrowheads="1"/>
              </p:cNvSpPr>
              <p:nvPr/>
            </p:nvSpPr>
            <p:spPr bwMode="auto">
              <a:xfrm>
                <a:off x="3697" y="2522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34" name="Group 386"/>
              <p:cNvGrpSpPr>
                <a:grpSpLocks/>
              </p:cNvGrpSpPr>
              <p:nvPr/>
            </p:nvGrpSpPr>
            <p:grpSpPr bwMode="auto">
              <a:xfrm>
                <a:off x="4024" y="2477"/>
                <a:ext cx="217" cy="287"/>
                <a:chOff x="2708" y="527"/>
                <a:chExt cx="217" cy="287"/>
              </a:xfrm>
            </p:grpSpPr>
            <p:sp>
              <p:nvSpPr>
                <p:cNvPr id="18775" name="Oval 387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76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635" name="Group 389"/>
              <p:cNvGrpSpPr>
                <a:grpSpLocks/>
              </p:cNvGrpSpPr>
              <p:nvPr/>
            </p:nvGrpSpPr>
            <p:grpSpPr bwMode="auto">
              <a:xfrm>
                <a:off x="3787" y="2643"/>
                <a:ext cx="217" cy="287"/>
                <a:chOff x="2708" y="527"/>
                <a:chExt cx="217" cy="287"/>
              </a:xfrm>
            </p:grpSpPr>
            <p:sp>
              <p:nvSpPr>
                <p:cNvPr id="18773" name="Oval 390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74" name="Text Box 391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507" name="Oval 392"/>
              <p:cNvSpPr>
                <a:spLocks noChangeArrowheads="1"/>
              </p:cNvSpPr>
              <p:nvPr/>
            </p:nvSpPr>
            <p:spPr bwMode="auto">
              <a:xfrm>
                <a:off x="3606" y="256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08" name="Text Box 393"/>
              <p:cNvSpPr txBox="1">
                <a:spLocks noChangeArrowheads="1"/>
              </p:cNvSpPr>
              <p:nvPr/>
            </p:nvSpPr>
            <p:spPr bwMode="auto">
              <a:xfrm>
                <a:off x="3570" y="2477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09" name="Oval 394"/>
              <p:cNvSpPr>
                <a:spLocks noChangeArrowheads="1"/>
              </p:cNvSpPr>
              <p:nvPr/>
            </p:nvSpPr>
            <p:spPr bwMode="auto">
              <a:xfrm>
                <a:off x="3823" y="2341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10" name="Text Box 395"/>
              <p:cNvSpPr txBox="1">
                <a:spLocks noChangeArrowheads="1"/>
              </p:cNvSpPr>
              <p:nvPr/>
            </p:nvSpPr>
            <p:spPr bwMode="auto">
              <a:xfrm>
                <a:off x="3787" y="2250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11" name="Oval 396"/>
              <p:cNvSpPr>
                <a:spLocks noChangeArrowheads="1"/>
              </p:cNvSpPr>
              <p:nvPr/>
            </p:nvSpPr>
            <p:spPr bwMode="auto">
              <a:xfrm>
                <a:off x="3107" y="1886"/>
                <a:ext cx="408" cy="3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12" name="Text Box 397"/>
              <p:cNvSpPr txBox="1">
                <a:spLocks noChangeArrowheads="1"/>
              </p:cNvSpPr>
              <p:nvPr/>
            </p:nvSpPr>
            <p:spPr bwMode="auto">
              <a:xfrm>
                <a:off x="3107" y="1978"/>
                <a:ext cx="408" cy="22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000">
                    <a:solidFill>
                      <a:srgbClr val="0033CC"/>
                    </a:solidFill>
                    <a:latin typeface="Comic Sans MS" pitchFamily="66" charset="0"/>
                  </a:rPr>
                  <a:t>Si</a:t>
                </a: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41" name="Group 398"/>
              <p:cNvGrpSpPr>
                <a:grpSpLocks/>
              </p:cNvGrpSpPr>
              <p:nvPr/>
            </p:nvGrpSpPr>
            <p:grpSpPr bwMode="auto">
              <a:xfrm>
                <a:off x="3434" y="1933"/>
                <a:ext cx="217" cy="287"/>
                <a:chOff x="2708" y="527"/>
                <a:chExt cx="217" cy="287"/>
              </a:xfrm>
            </p:grpSpPr>
            <p:sp>
              <p:nvSpPr>
                <p:cNvPr id="18771" name="Oval 39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72" name="Text Box 40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642" name="Group 401"/>
              <p:cNvGrpSpPr>
                <a:grpSpLocks/>
              </p:cNvGrpSpPr>
              <p:nvPr/>
            </p:nvGrpSpPr>
            <p:grpSpPr bwMode="auto">
              <a:xfrm>
                <a:off x="3197" y="2099"/>
                <a:ext cx="217" cy="287"/>
                <a:chOff x="2708" y="527"/>
                <a:chExt cx="217" cy="287"/>
              </a:xfrm>
            </p:grpSpPr>
            <p:sp>
              <p:nvSpPr>
                <p:cNvPr id="18769" name="Oval 402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70" name="Text Box 403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515" name="Oval 404"/>
              <p:cNvSpPr>
                <a:spLocks noChangeArrowheads="1"/>
              </p:cNvSpPr>
              <p:nvPr/>
            </p:nvSpPr>
            <p:spPr bwMode="auto">
              <a:xfrm>
                <a:off x="3016" y="2024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16" name="Text Box 405"/>
              <p:cNvSpPr txBox="1">
                <a:spLocks noChangeArrowheads="1"/>
              </p:cNvSpPr>
              <p:nvPr/>
            </p:nvSpPr>
            <p:spPr bwMode="auto">
              <a:xfrm>
                <a:off x="2980" y="1933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17" name="Oval 406"/>
              <p:cNvSpPr>
                <a:spLocks noChangeArrowheads="1"/>
              </p:cNvSpPr>
              <p:nvPr/>
            </p:nvSpPr>
            <p:spPr bwMode="auto">
              <a:xfrm>
                <a:off x="3233" y="1797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18" name="Text Box 407"/>
              <p:cNvSpPr txBox="1">
                <a:spLocks noChangeArrowheads="1"/>
              </p:cNvSpPr>
              <p:nvPr/>
            </p:nvSpPr>
            <p:spPr bwMode="auto">
              <a:xfrm>
                <a:off x="3197" y="1706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47" name="Group 408"/>
              <p:cNvGrpSpPr>
                <a:grpSpLocks/>
              </p:cNvGrpSpPr>
              <p:nvPr/>
            </p:nvGrpSpPr>
            <p:grpSpPr bwMode="auto">
              <a:xfrm>
                <a:off x="3188" y="2795"/>
                <a:ext cx="217" cy="287"/>
                <a:chOff x="2708" y="527"/>
                <a:chExt cx="217" cy="287"/>
              </a:xfrm>
            </p:grpSpPr>
            <p:sp>
              <p:nvSpPr>
                <p:cNvPr id="18767" name="Oval 409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68" name="Text Box 410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648" name="Group 411"/>
              <p:cNvGrpSpPr>
                <a:grpSpLocks/>
              </p:cNvGrpSpPr>
              <p:nvPr/>
            </p:nvGrpSpPr>
            <p:grpSpPr bwMode="auto">
              <a:xfrm>
                <a:off x="2517" y="2430"/>
                <a:ext cx="544" cy="500"/>
                <a:chOff x="3651" y="1887"/>
                <a:chExt cx="544" cy="500"/>
              </a:xfrm>
            </p:grpSpPr>
            <p:sp>
              <p:nvSpPr>
                <p:cNvPr id="18759" name="Oval 412"/>
                <p:cNvSpPr>
                  <a:spLocks noChangeArrowheads="1"/>
                </p:cNvSpPr>
                <p:nvPr/>
              </p:nvSpPr>
              <p:spPr bwMode="auto">
                <a:xfrm>
                  <a:off x="3651" y="1887"/>
                  <a:ext cx="408" cy="363"/>
                </a:xfrm>
                <a:prstGeom prst="ellipse">
                  <a:avLst/>
                </a:prstGeom>
                <a:solidFill>
                  <a:schemeClr val="bg1"/>
                </a:solidFill>
                <a:ln w="38100" algn="ctr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60" name="Text Box 413"/>
                <p:cNvSpPr txBox="1">
                  <a:spLocks noChangeArrowheads="1"/>
                </p:cNvSpPr>
                <p:nvPr/>
              </p:nvSpPr>
              <p:spPr bwMode="auto">
                <a:xfrm>
                  <a:off x="3651" y="1979"/>
                  <a:ext cx="408" cy="22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000">
                      <a:solidFill>
                        <a:srgbClr val="0033CC"/>
                      </a:solidFill>
                      <a:latin typeface="Comic Sans MS" pitchFamily="66" charset="0"/>
                    </a:rPr>
                    <a:t>Si</a:t>
                  </a:r>
                  <a:endParaRPr lang="en-US" sz="2000">
                    <a:solidFill>
                      <a:srgbClr val="0033CC"/>
                    </a:solidFill>
                    <a:latin typeface="Comic Sans MS" pitchFamily="66" charset="0"/>
                  </a:endParaRPr>
                </a:p>
              </p:txBody>
            </p:sp>
            <p:grpSp>
              <p:nvGrpSpPr>
                <p:cNvPr id="18651" name="Group 414"/>
                <p:cNvGrpSpPr>
                  <a:grpSpLocks/>
                </p:cNvGrpSpPr>
                <p:nvPr/>
              </p:nvGrpSpPr>
              <p:grpSpPr bwMode="auto">
                <a:xfrm>
                  <a:off x="3978" y="1934"/>
                  <a:ext cx="217" cy="287"/>
                  <a:chOff x="2708" y="527"/>
                  <a:chExt cx="217" cy="287"/>
                </a:xfrm>
              </p:grpSpPr>
              <p:sp>
                <p:nvSpPr>
                  <p:cNvPr id="18765" name="Oval 41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66" name="Text Box 4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653" name="Group 417"/>
                <p:cNvGrpSpPr>
                  <a:grpSpLocks/>
                </p:cNvGrpSpPr>
                <p:nvPr/>
              </p:nvGrpSpPr>
              <p:grpSpPr bwMode="auto">
                <a:xfrm>
                  <a:off x="3741" y="2100"/>
                  <a:ext cx="217" cy="287"/>
                  <a:chOff x="2708" y="527"/>
                  <a:chExt cx="217" cy="287"/>
                </a:xfrm>
              </p:grpSpPr>
              <p:sp>
                <p:nvSpPr>
                  <p:cNvPr id="18763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64" name="Text Box 4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654" name="Group 420"/>
              <p:cNvGrpSpPr>
                <a:grpSpLocks/>
              </p:cNvGrpSpPr>
              <p:nvPr/>
            </p:nvGrpSpPr>
            <p:grpSpPr bwMode="auto">
              <a:xfrm>
                <a:off x="2390" y="2477"/>
                <a:ext cx="217" cy="287"/>
                <a:chOff x="2708" y="527"/>
                <a:chExt cx="217" cy="287"/>
              </a:xfrm>
            </p:grpSpPr>
            <p:sp>
              <p:nvSpPr>
                <p:cNvPr id="18757" name="Oval 421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58" name="Text Box 422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4976" name="Group 423"/>
              <p:cNvGrpSpPr>
                <a:grpSpLocks/>
              </p:cNvGrpSpPr>
              <p:nvPr/>
            </p:nvGrpSpPr>
            <p:grpSpPr bwMode="auto">
              <a:xfrm>
                <a:off x="2607" y="2250"/>
                <a:ext cx="217" cy="287"/>
                <a:chOff x="2708" y="527"/>
                <a:chExt cx="217" cy="287"/>
              </a:xfrm>
            </p:grpSpPr>
            <p:sp>
              <p:nvSpPr>
                <p:cNvPr id="18755" name="Oval 424"/>
                <p:cNvSpPr>
                  <a:spLocks noChangeArrowheads="1"/>
                </p:cNvSpPr>
                <p:nvPr/>
              </p:nvSpPr>
              <p:spPr bwMode="auto">
                <a:xfrm>
                  <a:off x="2744" y="618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56" name="Text Box 425"/>
                <p:cNvSpPr txBox="1">
                  <a:spLocks noChangeArrowheads="1"/>
                </p:cNvSpPr>
                <p:nvPr/>
              </p:nvSpPr>
              <p:spPr bwMode="auto">
                <a:xfrm>
                  <a:off x="2708" y="527"/>
                  <a:ext cx="217" cy="28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lnSpc>
                      <a:spcPct val="85000"/>
                    </a:lnSpc>
                    <a:spcBef>
                      <a:spcPct val="50000"/>
                    </a:spcBef>
                    <a:buClr>
                      <a:srgbClr val="9999FF"/>
                    </a:buClr>
                  </a:pPr>
                  <a:r>
                    <a:rPr lang="en-IE" sz="2800">
                      <a:solidFill>
                        <a:schemeClr val="bg1"/>
                      </a:solidFill>
                      <a:latin typeface="Comic Sans MS" pitchFamily="66" charset="0"/>
                    </a:rPr>
                    <a:t>-</a:t>
                  </a:r>
                  <a:endParaRPr lang="en-US" sz="2800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4977" name="Group 426"/>
              <p:cNvGrpSpPr>
                <a:grpSpLocks/>
              </p:cNvGrpSpPr>
              <p:nvPr/>
            </p:nvGrpSpPr>
            <p:grpSpPr bwMode="auto">
              <a:xfrm>
                <a:off x="4141" y="1706"/>
                <a:ext cx="671" cy="680"/>
                <a:chOff x="2699" y="1842"/>
                <a:chExt cx="671" cy="680"/>
              </a:xfrm>
            </p:grpSpPr>
            <p:grpSp>
              <p:nvGrpSpPr>
                <p:cNvPr id="14978" name="Group 427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747" name="Oval 42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48" name="Text Box 4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4979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53" name="Oval 4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54" name="Text Box 4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4980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51" name="Oval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52" name="Text Box 4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4981" name="Group 436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745" name="Oval 437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46" name="Text Box 4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4982" name="Group 439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743" name="Oval 44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44" name="Text Box 4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4983" name="Group 442"/>
              <p:cNvGrpSpPr>
                <a:grpSpLocks/>
              </p:cNvGrpSpPr>
              <p:nvPr/>
            </p:nvGrpSpPr>
            <p:grpSpPr bwMode="auto">
              <a:xfrm>
                <a:off x="4740" y="1706"/>
                <a:ext cx="671" cy="680"/>
                <a:chOff x="2699" y="1842"/>
                <a:chExt cx="671" cy="680"/>
              </a:xfrm>
            </p:grpSpPr>
            <p:grpSp>
              <p:nvGrpSpPr>
                <p:cNvPr id="14984" name="Group 443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732" name="Oval 444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33" name="Text Box 4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4985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38" name="Oval 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39" name="Text Box 4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4986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36" name="Oval 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37" name="Text Box 4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4987" name="Group 452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730" name="Oval 453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31" name="Text Box 4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4988" name="Group 455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728" name="Oval 456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29" name="Text Box 4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4989" name="Group 458"/>
              <p:cNvGrpSpPr>
                <a:grpSpLocks/>
              </p:cNvGrpSpPr>
              <p:nvPr/>
            </p:nvGrpSpPr>
            <p:grpSpPr bwMode="auto">
              <a:xfrm>
                <a:off x="3560" y="1706"/>
                <a:ext cx="1252" cy="1225"/>
                <a:chOff x="2118" y="1842"/>
                <a:chExt cx="1252" cy="1225"/>
              </a:xfrm>
            </p:grpSpPr>
            <p:grpSp>
              <p:nvGrpSpPr>
                <p:cNvPr id="14990" name="Group 459"/>
                <p:cNvGrpSpPr>
                  <a:grpSpLocks/>
                </p:cNvGrpSpPr>
                <p:nvPr/>
              </p:nvGrpSpPr>
              <p:grpSpPr bwMode="auto">
                <a:xfrm>
                  <a:off x="2699" y="2387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4991" name="Group 460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8717" name="Oval 4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18" name="Text 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4992" name="Group 4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723" name="Oval 4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724" name="Text Box 4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4993" name="Group 4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721" name="Oval 4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722" name="Text Box 46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994" name="Group 469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15" name="Oval 4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16" name="Text Box 4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4995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13" name="Oval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14" name="Text Box 4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4996" name="Group 475"/>
                <p:cNvGrpSpPr>
                  <a:grpSpLocks/>
                </p:cNvGrpSpPr>
                <p:nvPr/>
              </p:nvGrpSpPr>
              <p:grpSpPr bwMode="auto">
                <a:xfrm>
                  <a:off x="2118" y="1842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4997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8702" name="Oval 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03" name="Text Box 4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4998" name="Group 4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708" name="Oval 4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709" name="Text Box 4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4999" name="Group 4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706" name="Oval 4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707" name="Text Box 48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000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700" name="Oval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01" name="Text Box 4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5002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698" name="Oval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99" name="Text Box 4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</p:grpSp>
          <p:grpSp>
            <p:nvGrpSpPr>
              <p:cNvPr id="15003" name="Group 491"/>
              <p:cNvGrpSpPr>
                <a:grpSpLocks/>
              </p:cNvGrpSpPr>
              <p:nvPr/>
            </p:nvGrpSpPr>
            <p:grpSpPr bwMode="auto">
              <a:xfrm>
                <a:off x="1792" y="2250"/>
                <a:ext cx="671" cy="680"/>
                <a:chOff x="2699" y="1842"/>
                <a:chExt cx="671" cy="680"/>
              </a:xfrm>
            </p:grpSpPr>
            <p:grpSp>
              <p:nvGrpSpPr>
                <p:cNvPr id="15004" name="Group 492"/>
                <p:cNvGrpSpPr>
                  <a:grpSpLocks/>
                </p:cNvGrpSpPr>
                <p:nvPr/>
              </p:nvGrpSpPr>
              <p:grpSpPr bwMode="auto">
                <a:xfrm>
                  <a:off x="2826" y="2022"/>
                  <a:ext cx="544" cy="500"/>
                  <a:chOff x="3651" y="1887"/>
                  <a:chExt cx="544" cy="500"/>
                </a:xfrm>
              </p:grpSpPr>
              <p:sp>
                <p:nvSpPr>
                  <p:cNvPr id="18685" name="Oval 493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86" name="Text Box 4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5006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691" name="Oval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92" name="Text Box 4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5007" name="Group 498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689" name="Oval 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90" name="Text Box 5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660" name="Group 501"/>
                <p:cNvGrpSpPr>
                  <a:grpSpLocks/>
                </p:cNvGrpSpPr>
                <p:nvPr/>
              </p:nvGrpSpPr>
              <p:grpSpPr bwMode="auto">
                <a:xfrm>
                  <a:off x="2699" y="2069"/>
                  <a:ext cx="217" cy="287"/>
                  <a:chOff x="2708" y="527"/>
                  <a:chExt cx="217" cy="287"/>
                </a:xfrm>
              </p:grpSpPr>
              <p:sp>
                <p:nvSpPr>
                  <p:cNvPr id="18683" name="Oval 502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84" name="Text Box 5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661" name="Group 504"/>
                <p:cNvGrpSpPr>
                  <a:grpSpLocks/>
                </p:cNvGrpSpPr>
                <p:nvPr/>
              </p:nvGrpSpPr>
              <p:grpSpPr bwMode="auto">
                <a:xfrm>
                  <a:off x="2916" y="1842"/>
                  <a:ext cx="217" cy="287"/>
                  <a:chOff x="2708" y="527"/>
                  <a:chExt cx="217" cy="287"/>
                </a:xfrm>
              </p:grpSpPr>
              <p:sp>
                <p:nvSpPr>
                  <p:cNvPr id="18681" name="Oval 505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82" name="Text 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sp>
            <p:nvSpPr>
              <p:cNvPr id="18527" name="Oval 507"/>
              <p:cNvSpPr>
                <a:spLocks noChangeArrowheads="1"/>
              </p:cNvSpPr>
              <p:nvPr/>
            </p:nvSpPr>
            <p:spPr bwMode="auto">
              <a:xfrm>
                <a:off x="4095" y="223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28" name="Text Box 508"/>
              <p:cNvSpPr txBox="1">
                <a:spLocks noChangeArrowheads="1"/>
              </p:cNvSpPr>
              <p:nvPr/>
            </p:nvSpPr>
            <p:spPr bwMode="auto">
              <a:xfrm>
                <a:off x="4059" y="2145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66" name="Group 509"/>
              <p:cNvGrpSpPr>
                <a:grpSpLocks/>
              </p:cNvGrpSpPr>
              <p:nvPr/>
            </p:nvGrpSpPr>
            <p:grpSpPr bwMode="auto">
              <a:xfrm>
                <a:off x="4276" y="1706"/>
                <a:ext cx="544" cy="680"/>
                <a:chOff x="4559" y="2387"/>
                <a:chExt cx="544" cy="680"/>
              </a:xfrm>
            </p:grpSpPr>
            <p:grpSp>
              <p:nvGrpSpPr>
                <p:cNvPr id="18667" name="Group 510"/>
                <p:cNvGrpSpPr>
                  <a:grpSpLocks/>
                </p:cNvGrpSpPr>
                <p:nvPr/>
              </p:nvGrpSpPr>
              <p:grpSpPr bwMode="auto">
                <a:xfrm>
                  <a:off x="4559" y="2567"/>
                  <a:ext cx="544" cy="500"/>
                  <a:chOff x="3651" y="1887"/>
                  <a:chExt cx="544" cy="500"/>
                </a:xfrm>
              </p:grpSpPr>
              <p:sp>
                <p:nvSpPr>
                  <p:cNvPr id="18670" name="Oval 511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887"/>
                    <a:ext cx="408" cy="3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rgbClr val="3366FF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71" name="Text Box 5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1" y="1979"/>
                    <a:ext cx="408" cy="221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000">
                        <a:solidFill>
                          <a:srgbClr val="0033CC"/>
                        </a:solidFill>
                        <a:latin typeface="Comic Sans MS" pitchFamily="66" charset="0"/>
                      </a:rPr>
                      <a:t>Si</a:t>
                    </a:r>
                    <a:endParaRPr lang="en-US" sz="2000">
                      <a:solidFill>
                        <a:srgbClr val="0033CC"/>
                      </a:solidFill>
                      <a:latin typeface="Comic Sans MS" pitchFamily="66" charset="0"/>
                    </a:endParaRPr>
                  </a:p>
                </p:txBody>
              </p:sp>
              <p:grpSp>
                <p:nvGrpSpPr>
                  <p:cNvPr id="18672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3978" y="1934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676" name="Oval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77" name="Text Box 5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673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3741" y="2100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674" name="Oval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75" name="Text Box 5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678" name="Group 519"/>
                <p:cNvGrpSpPr>
                  <a:grpSpLocks/>
                </p:cNvGrpSpPr>
                <p:nvPr/>
              </p:nvGrpSpPr>
              <p:grpSpPr bwMode="auto">
                <a:xfrm>
                  <a:off x="4649" y="2387"/>
                  <a:ext cx="217" cy="287"/>
                  <a:chOff x="2708" y="527"/>
                  <a:chExt cx="217" cy="287"/>
                </a:xfrm>
              </p:grpSpPr>
              <p:sp>
                <p:nvSpPr>
                  <p:cNvPr id="18668" name="Oval 520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69" name="Text Box 5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sp>
            <p:nvSpPr>
              <p:cNvPr id="18530" name="Oval 522"/>
              <p:cNvSpPr>
                <a:spLocks noChangeArrowheads="1"/>
              </p:cNvSpPr>
              <p:nvPr/>
            </p:nvSpPr>
            <p:spPr bwMode="auto">
              <a:xfrm>
                <a:off x="4186" y="2009"/>
                <a:ext cx="135" cy="150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31" name="Text Box 523"/>
              <p:cNvSpPr txBox="1">
                <a:spLocks noChangeArrowheads="1"/>
              </p:cNvSpPr>
              <p:nvPr/>
            </p:nvSpPr>
            <p:spPr bwMode="auto">
              <a:xfrm>
                <a:off x="4150" y="1918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32" name="Oval 524"/>
              <p:cNvSpPr>
                <a:spLocks noChangeArrowheads="1"/>
              </p:cNvSpPr>
              <p:nvPr/>
            </p:nvSpPr>
            <p:spPr bwMode="auto">
              <a:xfrm>
                <a:off x="2916" y="2795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33" name="Text Box 525"/>
              <p:cNvSpPr txBox="1">
                <a:spLocks noChangeArrowheads="1"/>
              </p:cNvSpPr>
              <p:nvPr/>
            </p:nvSpPr>
            <p:spPr bwMode="auto">
              <a:xfrm>
                <a:off x="2880" y="2704"/>
                <a:ext cx="217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-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34" name="Text Box 526"/>
              <p:cNvSpPr txBox="1">
                <a:spLocks noChangeArrowheads="1"/>
              </p:cNvSpPr>
              <p:nvPr/>
            </p:nvSpPr>
            <p:spPr bwMode="auto">
              <a:xfrm>
                <a:off x="2971" y="3052"/>
                <a:ext cx="149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35" name="Oval 527"/>
              <p:cNvSpPr>
                <a:spLocks noChangeArrowheads="1"/>
              </p:cNvSpPr>
              <p:nvPr/>
            </p:nvSpPr>
            <p:spPr bwMode="auto">
              <a:xfrm>
                <a:off x="4195" y="2023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36" name="Text Box 528"/>
              <p:cNvSpPr txBox="1">
                <a:spLocks noChangeArrowheads="1"/>
              </p:cNvSpPr>
              <p:nvPr/>
            </p:nvSpPr>
            <p:spPr bwMode="auto">
              <a:xfrm>
                <a:off x="4150" y="1963"/>
                <a:ext cx="149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37" name="Oval 529"/>
              <p:cNvSpPr>
                <a:spLocks noChangeArrowheads="1"/>
              </p:cNvSpPr>
              <p:nvPr/>
            </p:nvSpPr>
            <p:spPr bwMode="auto">
              <a:xfrm>
                <a:off x="3016" y="1480"/>
                <a:ext cx="136" cy="136"/>
              </a:xfrm>
              <a:prstGeom prst="ellipse">
                <a:avLst/>
              </a:prstGeom>
              <a:solidFill>
                <a:srgbClr val="008000"/>
              </a:solidFill>
              <a:ln w="38100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38" name="Text Box 530"/>
              <p:cNvSpPr txBox="1">
                <a:spLocks noChangeArrowheads="1"/>
              </p:cNvSpPr>
              <p:nvPr/>
            </p:nvSpPr>
            <p:spPr bwMode="auto">
              <a:xfrm>
                <a:off x="2971" y="1420"/>
                <a:ext cx="149" cy="28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r>
                  <a:rPr lang="en-IE" sz="2800">
                    <a:solidFill>
                      <a:schemeClr val="bg1"/>
                    </a:solidFill>
                    <a:latin typeface="Comic Sans MS" pitchFamily="66" charset="0"/>
                  </a:rPr>
                  <a:t>+</a:t>
                </a:r>
                <a:endParaRPr lang="en-US" sz="28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679" name="Group 531"/>
              <p:cNvGrpSpPr>
                <a:grpSpLocks/>
              </p:cNvGrpSpPr>
              <p:nvPr/>
            </p:nvGrpSpPr>
            <p:grpSpPr bwMode="auto">
              <a:xfrm>
                <a:off x="2971" y="1661"/>
                <a:ext cx="680" cy="727"/>
                <a:chOff x="2699" y="1071"/>
                <a:chExt cx="680" cy="727"/>
              </a:xfrm>
            </p:grpSpPr>
            <p:grpSp>
              <p:nvGrpSpPr>
                <p:cNvPr id="18680" name="Group 532"/>
                <p:cNvGrpSpPr>
                  <a:grpSpLocks/>
                </p:cNvGrpSpPr>
                <p:nvPr/>
              </p:nvGrpSpPr>
              <p:grpSpPr bwMode="auto">
                <a:xfrm>
                  <a:off x="2699" y="1117"/>
                  <a:ext cx="680" cy="681"/>
                  <a:chOff x="2562" y="3113"/>
                  <a:chExt cx="680" cy="681"/>
                </a:xfrm>
              </p:grpSpPr>
              <p:grpSp>
                <p:nvGrpSpPr>
                  <p:cNvPr id="18687" name="Group 533"/>
                  <p:cNvGrpSpPr>
                    <a:grpSpLocks/>
                  </p:cNvGrpSpPr>
                  <p:nvPr/>
                </p:nvGrpSpPr>
                <p:grpSpPr bwMode="auto">
                  <a:xfrm>
                    <a:off x="2562" y="3204"/>
                    <a:ext cx="680" cy="590"/>
                    <a:chOff x="2608" y="3204"/>
                    <a:chExt cx="680" cy="590"/>
                  </a:xfrm>
                </p:grpSpPr>
                <p:grpSp>
                  <p:nvGrpSpPr>
                    <p:cNvPr id="18688" name="Group 5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4" y="3294"/>
                      <a:ext cx="544" cy="500"/>
                      <a:chOff x="3651" y="1887"/>
                      <a:chExt cx="544" cy="500"/>
                    </a:xfrm>
                  </p:grpSpPr>
                  <p:sp>
                    <p:nvSpPr>
                      <p:cNvPr id="18658" name="Oval 5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1887"/>
                        <a:ext cx="408" cy="3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59" name="Text Box 5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51" y="1979"/>
                        <a:ext cx="408" cy="221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000">
                            <a:solidFill>
                              <a:srgbClr val="FF3300"/>
                            </a:solidFill>
                            <a:latin typeface="Comic Sans MS" pitchFamily="66" charset="0"/>
                          </a:rPr>
                          <a:t>As</a:t>
                        </a:r>
                        <a:endParaRPr lang="en-US" sz="2000">
                          <a:solidFill>
                            <a:srgbClr val="FF3300"/>
                          </a:solidFill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18693" name="Group 5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8" y="1934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64" name="Oval 5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65" name="Text Box 5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18694" name="Group 5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1" y="2100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62" name="Oval 5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63" name="Text Box 5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95" name="Group 5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334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656" name="Oval 5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57" name="Text Box 5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18655" name="Oval 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1" y="3204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652" name="Text Box 5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5" y="3113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696" name="Group 548"/>
                <p:cNvGrpSpPr>
                  <a:grpSpLocks/>
                </p:cNvGrpSpPr>
                <p:nvPr/>
              </p:nvGrpSpPr>
              <p:grpSpPr bwMode="auto">
                <a:xfrm>
                  <a:off x="3107" y="1071"/>
                  <a:ext cx="217" cy="287"/>
                  <a:chOff x="2708" y="527"/>
                  <a:chExt cx="217" cy="287"/>
                </a:xfrm>
              </p:grpSpPr>
              <p:sp>
                <p:nvSpPr>
                  <p:cNvPr id="18649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50" name="Text Box 5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697" name="Group 551"/>
              <p:cNvGrpSpPr>
                <a:grpSpLocks/>
              </p:cNvGrpSpPr>
              <p:nvPr/>
            </p:nvGrpSpPr>
            <p:grpSpPr bwMode="auto">
              <a:xfrm>
                <a:off x="1792" y="2204"/>
                <a:ext cx="680" cy="727"/>
                <a:chOff x="2608" y="3067"/>
                <a:chExt cx="680" cy="727"/>
              </a:xfrm>
            </p:grpSpPr>
            <p:grpSp>
              <p:nvGrpSpPr>
                <p:cNvPr id="18704" name="Group 552"/>
                <p:cNvGrpSpPr>
                  <a:grpSpLocks/>
                </p:cNvGrpSpPr>
                <p:nvPr/>
              </p:nvGrpSpPr>
              <p:grpSpPr bwMode="auto">
                <a:xfrm>
                  <a:off x="2608" y="3113"/>
                  <a:ext cx="680" cy="681"/>
                  <a:chOff x="2562" y="3113"/>
                  <a:chExt cx="680" cy="681"/>
                </a:xfrm>
              </p:grpSpPr>
              <p:grpSp>
                <p:nvGrpSpPr>
                  <p:cNvPr id="18705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562" y="3204"/>
                    <a:ext cx="680" cy="590"/>
                    <a:chOff x="2608" y="3204"/>
                    <a:chExt cx="680" cy="590"/>
                  </a:xfrm>
                </p:grpSpPr>
                <p:grpSp>
                  <p:nvGrpSpPr>
                    <p:cNvPr id="18710" name="Group 5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4" y="3294"/>
                      <a:ext cx="544" cy="500"/>
                      <a:chOff x="3651" y="1887"/>
                      <a:chExt cx="544" cy="500"/>
                    </a:xfrm>
                  </p:grpSpPr>
                  <p:sp>
                    <p:nvSpPr>
                      <p:cNvPr id="18639" name="Oval 5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1887"/>
                        <a:ext cx="408" cy="3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40" name="Text Box 5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51" y="1979"/>
                        <a:ext cx="408" cy="221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000">
                            <a:solidFill>
                              <a:srgbClr val="FF3300"/>
                            </a:solidFill>
                            <a:latin typeface="Comic Sans MS" pitchFamily="66" charset="0"/>
                          </a:rPr>
                          <a:t>As</a:t>
                        </a:r>
                        <a:endParaRPr lang="en-US" sz="2000">
                          <a:solidFill>
                            <a:srgbClr val="FF3300"/>
                          </a:solidFill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18711" name="Group 5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8" y="1934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45" name="Oval 5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46" name="Text Box 55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12" name="Group 5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1" y="2100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43" name="Oval 5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44" name="Text Box 56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719" name="Group 5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334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637" name="Oval 5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38" name="Text Box 5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18636" name="Oval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1" y="3204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633" name="Text Box 5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5" y="3113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720" name="Group 568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217" cy="287"/>
                  <a:chOff x="2708" y="527"/>
                  <a:chExt cx="217" cy="287"/>
                </a:xfrm>
              </p:grpSpPr>
              <p:sp>
                <p:nvSpPr>
                  <p:cNvPr id="18630" name="Oval 56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31" name="Text Box 5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725" name="Group 571"/>
              <p:cNvGrpSpPr>
                <a:grpSpLocks/>
              </p:cNvGrpSpPr>
              <p:nvPr/>
            </p:nvGrpSpPr>
            <p:grpSpPr bwMode="auto">
              <a:xfrm>
                <a:off x="2971" y="2207"/>
                <a:ext cx="680" cy="727"/>
                <a:chOff x="2608" y="3067"/>
                <a:chExt cx="680" cy="727"/>
              </a:xfrm>
            </p:grpSpPr>
            <p:grpSp>
              <p:nvGrpSpPr>
                <p:cNvPr id="18726" name="Group 572"/>
                <p:cNvGrpSpPr>
                  <a:grpSpLocks/>
                </p:cNvGrpSpPr>
                <p:nvPr/>
              </p:nvGrpSpPr>
              <p:grpSpPr bwMode="auto">
                <a:xfrm>
                  <a:off x="2608" y="3113"/>
                  <a:ext cx="680" cy="681"/>
                  <a:chOff x="2562" y="3113"/>
                  <a:chExt cx="680" cy="681"/>
                </a:xfrm>
              </p:grpSpPr>
              <p:grpSp>
                <p:nvGrpSpPr>
                  <p:cNvPr id="18727" name="Group 573"/>
                  <p:cNvGrpSpPr>
                    <a:grpSpLocks/>
                  </p:cNvGrpSpPr>
                  <p:nvPr/>
                </p:nvGrpSpPr>
                <p:grpSpPr bwMode="auto">
                  <a:xfrm>
                    <a:off x="2562" y="3204"/>
                    <a:ext cx="680" cy="590"/>
                    <a:chOff x="2608" y="3204"/>
                    <a:chExt cx="680" cy="590"/>
                  </a:xfrm>
                </p:grpSpPr>
                <p:grpSp>
                  <p:nvGrpSpPr>
                    <p:cNvPr id="18734" name="Group 5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4" y="3294"/>
                      <a:ext cx="544" cy="500"/>
                      <a:chOff x="3651" y="1887"/>
                      <a:chExt cx="544" cy="500"/>
                    </a:xfrm>
                  </p:grpSpPr>
                  <p:sp>
                    <p:nvSpPr>
                      <p:cNvPr id="18620" name="Oval 5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1887"/>
                        <a:ext cx="408" cy="3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21" name="Text Box 5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51" y="1979"/>
                        <a:ext cx="408" cy="221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000">
                            <a:solidFill>
                              <a:srgbClr val="FF3300"/>
                            </a:solidFill>
                            <a:latin typeface="Comic Sans MS" pitchFamily="66" charset="0"/>
                          </a:rPr>
                          <a:t>As</a:t>
                        </a:r>
                        <a:endParaRPr lang="en-US" sz="2000">
                          <a:solidFill>
                            <a:srgbClr val="FF3300"/>
                          </a:solidFill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18735" name="Group 5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8" y="1934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26" name="Oval 5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7" name="Text Box 5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40" name="Group 5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1" y="2100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624" name="Oval 5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25" name="Text Box 58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741" name="Group 5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334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618" name="Oval 5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19" name="Text Box 5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18617" name="Oval 5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1" y="3204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614" name="Text Box 5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5" y="3113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8742" name="Group 588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217" cy="287"/>
                  <a:chOff x="2708" y="527"/>
                  <a:chExt cx="217" cy="287"/>
                </a:xfrm>
              </p:grpSpPr>
              <p:sp>
                <p:nvSpPr>
                  <p:cNvPr id="18611" name="Oval 58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618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12" name="Text Box 5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527"/>
                    <a:ext cx="217" cy="28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  <a:buClr>
                        <a:srgbClr val="9999FF"/>
                      </a:buClr>
                    </a:pPr>
                    <a:r>
                      <a:rPr lang="en-IE" sz="2800">
                        <a:solidFill>
                          <a:schemeClr val="bg1"/>
                        </a:solidFill>
                        <a:latin typeface="Comic Sans MS" pitchFamily="66" charset="0"/>
                      </a:rPr>
                      <a:t>-</a:t>
                    </a:r>
                    <a:endParaRPr lang="en-US" sz="2800">
                      <a:solidFill>
                        <a:schemeClr val="bg1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18749" name="Group 591"/>
              <p:cNvGrpSpPr>
                <a:grpSpLocks/>
              </p:cNvGrpSpPr>
              <p:nvPr/>
            </p:nvGrpSpPr>
            <p:grpSpPr bwMode="auto">
              <a:xfrm>
                <a:off x="1800" y="1162"/>
                <a:ext cx="1851" cy="1225"/>
                <a:chOff x="621" y="1071"/>
                <a:chExt cx="1851" cy="1225"/>
              </a:xfrm>
            </p:grpSpPr>
            <p:grpSp>
              <p:nvGrpSpPr>
                <p:cNvPr id="18750" name="Group 592"/>
                <p:cNvGrpSpPr>
                  <a:grpSpLocks/>
                </p:cNvGrpSpPr>
                <p:nvPr/>
              </p:nvGrpSpPr>
              <p:grpSpPr bwMode="auto">
                <a:xfrm>
                  <a:off x="1202" y="1071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8761" name="Group 593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8601" name="Oval 5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02" name="Text Box 5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8762" name="Group 5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607" name="Oval 5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08" name="Text Box 5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787" name="Group 5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605" name="Oval 6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06" name="Text Box 60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788" name="Group 602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599" name="Oval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00" name="Text Box 6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817" name="Group 605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597" name="Oval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8" name="Text Box 6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821" name="Group 608"/>
                <p:cNvGrpSpPr>
                  <a:grpSpLocks/>
                </p:cNvGrpSpPr>
                <p:nvPr/>
              </p:nvGrpSpPr>
              <p:grpSpPr bwMode="auto">
                <a:xfrm>
                  <a:off x="1801" y="1071"/>
                  <a:ext cx="671" cy="680"/>
                  <a:chOff x="2699" y="1842"/>
                  <a:chExt cx="671" cy="680"/>
                </a:xfrm>
              </p:grpSpPr>
              <p:grpSp>
                <p:nvGrpSpPr>
                  <p:cNvPr id="18822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826" y="2022"/>
                    <a:ext cx="544" cy="500"/>
                    <a:chOff x="3651" y="1887"/>
                    <a:chExt cx="544" cy="500"/>
                  </a:xfrm>
                </p:grpSpPr>
                <p:sp>
                  <p:nvSpPr>
                    <p:cNvPr id="18586" name="Oval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887"/>
                      <a:ext cx="408" cy="3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algn="ctr">
                      <a:solidFill>
                        <a:srgbClr val="33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7" name="Text Box 6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1" y="1979"/>
                      <a:ext cx="408" cy="221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000">
                          <a:solidFill>
                            <a:srgbClr val="0033CC"/>
                          </a:solidFill>
                          <a:latin typeface="Comic Sans MS" pitchFamily="66" charset="0"/>
                        </a:rPr>
                        <a:t>Si</a:t>
                      </a:r>
                      <a:endParaRPr lang="en-US" sz="2000">
                        <a:solidFill>
                          <a:srgbClr val="0033CC"/>
                        </a:solidFill>
                        <a:latin typeface="Comic Sans MS" pitchFamily="66" charset="0"/>
                      </a:endParaRPr>
                    </a:p>
                  </p:txBody>
                </p:sp>
                <p:grpSp>
                  <p:nvGrpSpPr>
                    <p:cNvPr id="18829" name="Group 6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8" y="1934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92" name="Oval 6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3" name="Text Box 6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830" name="Group 6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1" y="2100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90" name="Oval 6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91" name="Text Box 6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37" name="Group 618"/>
                  <p:cNvGrpSpPr>
                    <a:grpSpLocks/>
                  </p:cNvGrpSpPr>
                  <p:nvPr/>
                </p:nvGrpSpPr>
                <p:grpSpPr bwMode="auto">
                  <a:xfrm>
                    <a:off x="2699" y="2069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584" name="Oval 6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5" name="Text Box 6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18838" name="Group 621"/>
                  <p:cNvGrpSpPr>
                    <a:grpSpLocks/>
                  </p:cNvGrpSpPr>
                  <p:nvPr/>
                </p:nvGrpSpPr>
                <p:grpSpPr bwMode="auto">
                  <a:xfrm>
                    <a:off x="2916" y="1842"/>
                    <a:ext cx="217" cy="287"/>
                    <a:chOff x="2708" y="527"/>
                    <a:chExt cx="217" cy="287"/>
                  </a:xfrm>
                </p:grpSpPr>
                <p:sp>
                  <p:nvSpPr>
                    <p:cNvPr id="18582" name="Oval 6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618"/>
                      <a:ext cx="136" cy="1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3" name="Text Box 6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08" y="527"/>
                      <a:ext cx="217" cy="287"/>
                    </a:xfrm>
                    <a:prstGeom prst="rect">
                      <a:avLst/>
                    </a:prstGeom>
                    <a:noFill/>
                    <a:ln w="3810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buClr>
                          <a:srgbClr val="9999FF"/>
                        </a:buClr>
                      </a:pPr>
                      <a:r>
                        <a:rPr lang="en-IE" sz="280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</a:t>
                      </a:r>
                      <a:endParaRPr lang="en-US" sz="280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8843" name="Group 624"/>
                <p:cNvGrpSpPr>
                  <a:grpSpLocks/>
                </p:cNvGrpSpPr>
                <p:nvPr/>
              </p:nvGrpSpPr>
              <p:grpSpPr bwMode="auto">
                <a:xfrm>
                  <a:off x="621" y="1071"/>
                  <a:ext cx="1252" cy="1225"/>
                  <a:chOff x="2118" y="1842"/>
                  <a:chExt cx="1252" cy="1225"/>
                </a:xfrm>
              </p:grpSpPr>
              <p:grpSp>
                <p:nvGrpSpPr>
                  <p:cNvPr id="18844" name="Group 625"/>
                  <p:cNvGrpSpPr>
                    <a:grpSpLocks/>
                  </p:cNvGrpSpPr>
                  <p:nvPr/>
                </p:nvGrpSpPr>
                <p:grpSpPr bwMode="auto">
                  <a:xfrm>
                    <a:off x="2699" y="2387"/>
                    <a:ext cx="671" cy="680"/>
                    <a:chOff x="2699" y="1842"/>
                    <a:chExt cx="671" cy="680"/>
                  </a:xfrm>
                </p:grpSpPr>
                <p:grpSp>
                  <p:nvGrpSpPr>
                    <p:cNvPr id="18845" name="Group 6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6" y="2022"/>
                      <a:ext cx="544" cy="500"/>
                      <a:chOff x="3651" y="1887"/>
                      <a:chExt cx="544" cy="500"/>
                    </a:xfrm>
                  </p:grpSpPr>
                  <p:sp>
                    <p:nvSpPr>
                      <p:cNvPr id="18571" name="Oval 6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1887"/>
                        <a:ext cx="408" cy="3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algn="ctr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2" name="Text Box 6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51" y="1979"/>
                        <a:ext cx="408" cy="221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000">
                            <a:solidFill>
                              <a:srgbClr val="0033CC"/>
                            </a:solidFill>
                            <a:latin typeface="Comic Sans MS" pitchFamily="66" charset="0"/>
                          </a:rPr>
                          <a:t>Si</a:t>
                        </a:r>
                        <a:endParaRPr lang="en-US" sz="2000">
                          <a:solidFill>
                            <a:srgbClr val="0033CC"/>
                          </a:solidFill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18846" name="Group 6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8" y="1934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577" name="Oval 6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78" name="Text Box 6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47" name="Group 6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1" y="2100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575" name="Oval 6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76" name="Text Box 6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48" name="Group 6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9" y="2069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69" name="Oval 6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70" name="Text Box 6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849" name="Group 6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16" y="1842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67" name="Oval 6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68" name="Text Box 6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5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2118" y="1842"/>
                    <a:ext cx="671" cy="680"/>
                    <a:chOff x="2699" y="1842"/>
                    <a:chExt cx="671" cy="680"/>
                  </a:xfrm>
                </p:grpSpPr>
                <p:grpSp>
                  <p:nvGrpSpPr>
                    <p:cNvPr id="18851" name="Group 6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6" y="2022"/>
                      <a:ext cx="544" cy="500"/>
                      <a:chOff x="3651" y="1887"/>
                      <a:chExt cx="544" cy="500"/>
                    </a:xfrm>
                  </p:grpSpPr>
                  <p:sp>
                    <p:nvSpPr>
                      <p:cNvPr id="18556" name="Oval 6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1" y="1887"/>
                        <a:ext cx="408" cy="36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algn="ctr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57" name="Text Box 6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51" y="1979"/>
                        <a:ext cx="408" cy="221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000">
                            <a:solidFill>
                              <a:srgbClr val="0033CC"/>
                            </a:solidFill>
                            <a:latin typeface="Comic Sans MS" pitchFamily="66" charset="0"/>
                          </a:rPr>
                          <a:t>Si</a:t>
                        </a:r>
                        <a:endParaRPr lang="en-US" sz="2000">
                          <a:solidFill>
                            <a:srgbClr val="0033CC"/>
                          </a:solidFill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18852" name="Group 6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78" y="1934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562" name="Oval 6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63" name="Text Box 64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53" name="Group 6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1" y="2100"/>
                        <a:ext cx="217" cy="287"/>
                        <a:chOff x="2708" y="527"/>
                        <a:chExt cx="217" cy="287"/>
                      </a:xfrm>
                    </p:grpSpPr>
                    <p:sp>
                      <p:nvSpPr>
                        <p:cNvPr id="18560" name="Oval 6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61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8100" algn="ctr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61" name="Text Box 65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8" y="527"/>
                          <a:ext cx="217" cy="287"/>
                        </a:xfrm>
                        <a:prstGeom prst="rect">
                          <a:avLst/>
                        </a:prstGeom>
                        <a:noFill/>
                        <a:ln w="38100" algn="ctr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 eaLnBrk="0" hangingPunct="0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buClr>
                              <a:srgbClr val="9999FF"/>
                            </a:buClr>
                          </a:pPr>
                          <a:r>
                            <a:rPr lang="en-IE" sz="2800">
                              <a:solidFill>
                                <a:schemeClr val="bg1"/>
                              </a:solidFill>
                              <a:latin typeface="Comic Sans MS" pitchFamily="66" charset="0"/>
                            </a:rPr>
                            <a:t>-</a:t>
                          </a:r>
                          <a:endParaRPr lang="en-US" sz="2800">
                            <a:solidFill>
                              <a:schemeClr val="bg1"/>
                            </a:solidFill>
                            <a:latin typeface="Comic Sans MS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54" name="Group 6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9" y="2069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54" name="Oval 6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55" name="Text Box 65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  <p:grpSp>
                  <p:nvGrpSpPr>
                    <p:cNvPr id="18855" name="Group 6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16" y="1842"/>
                      <a:ext cx="217" cy="287"/>
                      <a:chOff x="2708" y="527"/>
                      <a:chExt cx="217" cy="287"/>
                    </a:xfrm>
                  </p:grpSpPr>
                  <p:sp>
                    <p:nvSpPr>
                      <p:cNvPr id="18552" name="Oval 6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4" y="618"/>
                        <a:ext cx="136" cy="1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38100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553" name="Text Box 6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08" y="527"/>
                        <a:ext cx="217" cy="287"/>
                      </a:xfrm>
                      <a:prstGeom prst="rect">
                        <a:avLst/>
                      </a:prstGeom>
                      <a:noFill/>
                      <a:ln w="38100" algn="ctr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0" hangingPunct="0">
                          <a:lnSpc>
                            <a:spcPct val="85000"/>
                          </a:lnSpc>
                          <a:spcBef>
                            <a:spcPct val="50000"/>
                          </a:spcBef>
                          <a:buClr>
                            <a:srgbClr val="9999FF"/>
                          </a:buClr>
                        </a:pPr>
                        <a:r>
                          <a:rPr lang="en-IE" sz="2800">
                            <a:solidFill>
                              <a:schemeClr val="bg1"/>
                            </a:solidFill>
                            <a:latin typeface="Comic Sans MS" pitchFamily="66" charset="0"/>
                          </a:rPr>
                          <a:t>-</a:t>
                        </a:r>
                        <a:endParaRPr lang="en-US" sz="2800">
                          <a:solidFill>
                            <a:schemeClr val="bg1"/>
                          </a:solidFill>
                          <a:latin typeface="Comic Sans MS" pitchFamily="66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8543" name="Oval 657"/>
              <p:cNvSpPr>
                <a:spLocks noChangeArrowheads="1"/>
              </p:cNvSpPr>
              <p:nvPr/>
            </p:nvSpPr>
            <p:spPr bwMode="auto">
              <a:xfrm>
                <a:off x="3379" y="2251"/>
                <a:ext cx="227" cy="18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spcBef>
                    <a:spcPct val="50000"/>
                  </a:spcBef>
                  <a:buClr>
                    <a:srgbClr val="9999FF"/>
                  </a:buClr>
                </a:pPr>
                <a:endParaRPr lang="en-US" sz="200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8491" name="Text Box 658"/>
            <p:cNvSpPr txBox="1">
              <a:spLocks noChangeArrowheads="1"/>
            </p:cNvSpPr>
            <p:nvPr/>
          </p:nvSpPr>
          <p:spPr bwMode="auto">
            <a:xfrm>
              <a:off x="4377" y="2523"/>
              <a:ext cx="726" cy="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000">
                  <a:solidFill>
                    <a:srgbClr val="0033CC"/>
                  </a:solidFill>
                  <a:latin typeface="Comic Sans MS" pitchFamily="66" charset="0"/>
                </a:rPr>
                <a:t>N-type</a:t>
              </a:r>
              <a:endParaRPr lang="en-US" sz="200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58" name="Group 659"/>
          <p:cNvGrpSpPr>
            <a:grpSpLocks/>
          </p:cNvGrpSpPr>
          <p:nvPr/>
        </p:nvGrpSpPr>
        <p:grpSpPr bwMode="auto">
          <a:xfrm>
            <a:off x="1908175" y="4797425"/>
            <a:ext cx="344488" cy="455613"/>
            <a:chOff x="2708" y="527"/>
            <a:chExt cx="217" cy="287"/>
          </a:xfrm>
        </p:grpSpPr>
        <p:sp>
          <p:nvSpPr>
            <p:cNvPr id="18488" name="Oval 660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89" name="Text Box 661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61" name="Group 662"/>
          <p:cNvGrpSpPr>
            <a:grpSpLocks/>
          </p:cNvGrpSpPr>
          <p:nvPr/>
        </p:nvGrpSpPr>
        <p:grpSpPr bwMode="auto">
          <a:xfrm>
            <a:off x="1692275" y="4076700"/>
            <a:ext cx="344488" cy="455613"/>
            <a:chOff x="2708" y="527"/>
            <a:chExt cx="217" cy="287"/>
          </a:xfrm>
        </p:grpSpPr>
        <p:sp>
          <p:nvSpPr>
            <p:cNvPr id="18486" name="Oval 66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87" name="Text Box 66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5001" name="Oval 665"/>
          <p:cNvSpPr>
            <a:spLocks noChangeArrowheads="1"/>
          </p:cNvSpPr>
          <p:nvPr/>
        </p:nvSpPr>
        <p:spPr bwMode="auto">
          <a:xfrm>
            <a:off x="4572000" y="4437063"/>
            <a:ext cx="360363" cy="36036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8870" name="Group 666"/>
          <p:cNvGrpSpPr>
            <a:grpSpLocks/>
          </p:cNvGrpSpPr>
          <p:nvPr/>
        </p:nvGrpSpPr>
        <p:grpSpPr bwMode="auto">
          <a:xfrm>
            <a:off x="3708400" y="5157788"/>
            <a:ext cx="344488" cy="455612"/>
            <a:chOff x="2708" y="527"/>
            <a:chExt cx="217" cy="287"/>
          </a:xfrm>
        </p:grpSpPr>
        <p:sp>
          <p:nvSpPr>
            <p:cNvPr id="18484" name="Oval 667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85" name="Text Box 668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15005" name="Oval 669"/>
          <p:cNvSpPr>
            <a:spLocks noChangeArrowheads="1"/>
          </p:cNvSpPr>
          <p:nvPr/>
        </p:nvSpPr>
        <p:spPr bwMode="auto">
          <a:xfrm>
            <a:off x="5651500" y="5300663"/>
            <a:ext cx="360363" cy="36036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8871" name="Group 670"/>
          <p:cNvGrpSpPr>
            <a:grpSpLocks/>
          </p:cNvGrpSpPr>
          <p:nvPr/>
        </p:nvGrpSpPr>
        <p:grpSpPr bwMode="auto">
          <a:xfrm>
            <a:off x="8101013" y="4629150"/>
            <a:ext cx="287337" cy="455613"/>
            <a:chOff x="2699" y="2644"/>
            <a:chExt cx="181" cy="287"/>
          </a:xfrm>
        </p:grpSpPr>
        <p:sp>
          <p:nvSpPr>
            <p:cNvPr id="18482" name="Oval 671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3" name="Text Box 672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72" name="Group 673"/>
          <p:cNvGrpSpPr>
            <a:grpSpLocks/>
          </p:cNvGrpSpPr>
          <p:nvPr/>
        </p:nvGrpSpPr>
        <p:grpSpPr bwMode="auto">
          <a:xfrm>
            <a:off x="8101013" y="4989513"/>
            <a:ext cx="287337" cy="455612"/>
            <a:chOff x="2699" y="2644"/>
            <a:chExt cx="181" cy="287"/>
          </a:xfrm>
        </p:grpSpPr>
        <p:sp>
          <p:nvSpPr>
            <p:cNvPr id="18480" name="Oval 674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1" name="Text Box 675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78" name="Group 676"/>
          <p:cNvGrpSpPr>
            <a:grpSpLocks/>
          </p:cNvGrpSpPr>
          <p:nvPr/>
        </p:nvGrpSpPr>
        <p:grpSpPr bwMode="auto">
          <a:xfrm>
            <a:off x="1476375" y="3716338"/>
            <a:ext cx="344488" cy="455612"/>
            <a:chOff x="2708" y="527"/>
            <a:chExt cx="217" cy="287"/>
          </a:xfrm>
        </p:grpSpPr>
        <p:sp>
          <p:nvSpPr>
            <p:cNvPr id="18478" name="Oval 677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79" name="Text Box 678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79" name="Group 679"/>
          <p:cNvGrpSpPr>
            <a:grpSpLocks/>
          </p:cNvGrpSpPr>
          <p:nvPr/>
        </p:nvGrpSpPr>
        <p:grpSpPr bwMode="auto">
          <a:xfrm>
            <a:off x="1476375" y="4486275"/>
            <a:ext cx="344488" cy="455613"/>
            <a:chOff x="2708" y="527"/>
            <a:chExt cx="217" cy="287"/>
          </a:xfrm>
        </p:grpSpPr>
        <p:sp>
          <p:nvSpPr>
            <p:cNvPr id="18476" name="Oval 680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77" name="Text Box 681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80" name="Group 682"/>
          <p:cNvGrpSpPr>
            <a:grpSpLocks/>
          </p:cNvGrpSpPr>
          <p:nvPr/>
        </p:nvGrpSpPr>
        <p:grpSpPr bwMode="auto">
          <a:xfrm>
            <a:off x="1476375" y="4989513"/>
            <a:ext cx="344488" cy="455612"/>
            <a:chOff x="2708" y="527"/>
            <a:chExt cx="217" cy="287"/>
          </a:xfrm>
        </p:grpSpPr>
        <p:sp>
          <p:nvSpPr>
            <p:cNvPr id="18474" name="Oval 683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75" name="Text Box 684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81" name="Group 685"/>
          <p:cNvGrpSpPr>
            <a:grpSpLocks/>
          </p:cNvGrpSpPr>
          <p:nvPr/>
        </p:nvGrpSpPr>
        <p:grpSpPr bwMode="auto">
          <a:xfrm>
            <a:off x="1476375" y="5421313"/>
            <a:ext cx="344488" cy="455612"/>
            <a:chOff x="2708" y="527"/>
            <a:chExt cx="217" cy="287"/>
          </a:xfrm>
        </p:grpSpPr>
        <p:sp>
          <p:nvSpPr>
            <p:cNvPr id="18472" name="Oval 686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73" name="Text Box 687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82" name="Group 688"/>
          <p:cNvGrpSpPr>
            <a:grpSpLocks/>
          </p:cNvGrpSpPr>
          <p:nvPr/>
        </p:nvGrpSpPr>
        <p:grpSpPr bwMode="auto">
          <a:xfrm>
            <a:off x="6877050" y="4341813"/>
            <a:ext cx="287338" cy="455612"/>
            <a:chOff x="2699" y="2644"/>
            <a:chExt cx="181" cy="287"/>
          </a:xfrm>
        </p:grpSpPr>
        <p:sp>
          <p:nvSpPr>
            <p:cNvPr id="18470" name="Oval 689"/>
            <p:cNvSpPr>
              <a:spLocks noChangeArrowheads="1"/>
            </p:cNvSpPr>
            <p:nvPr/>
          </p:nvSpPr>
          <p:spPr bwMode="auto">
            <a:xfrm>
              <a:off x="2744" y="2704"/>
              <a:ext cx="136" cy="136"/>
            </a:xfrm>
            <a:prstGeom prst="ellipse">
              <a:avLst/>
            </a:prstGeom>
            <a:solidFill>
              <a:srgbClr val="008000"/>
            </a:solidFill>
            <a:ln w="38100" algn="ctr">
              <a:solidFill>
                <a:srgbClr val="008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71" name="Text Box 690"/>
            <p:cNvSpPr txBox="1">
              <a:spLocks noChangeArrowheads="1"/>
            </p:cNvSpPr>
            <p:nvPr/>
          </p:nvSpPr>
          <p:spPr bwMode="auto">
            <a:xfrm>
              <a:off x="2699" y="2644"/>
              <a:ext cx="149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+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893" name="Group 691"/>
          <p:cNvGrpSpPr>
            <a:grpSpLocks/>
          </p:cNvGrpSpPr>
          <p:nvPr/>
        </p:nvGrpSpPr>
        <p:grpSpPr bwMode="auto">
          <a:xfrm>
            <a:off x="5795963" y="4868863"/>
            <a:ext cx="344487" cy="455612"/>
            <a:chOff x="2708" y="527"/>
            <a:chExt cx="217" cy="287"/>
          </a:xfrm>
        </p:grpSpPr>
        <p:sp>
          <p:nvSpPr>
            <p:cNvPr id="18468" name="Oval 692"/>
            <p:cNvSpPr>
              <a:spLocks noChangeArrowheads="1"/>
            </p:cNvSpPr>
            <p:nvPr/>
          </p:nvSpPr>
          <p:spPr bwMode="auto">
            <a:xfrm>
              <a:off x="2744" y="618"/>
              <a:ext cx="136" cy="136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9" name="Text Box 693"/>
            <p:cNvSpPr txBox="1">
              <a:spLocks noChangeArrowheads="1"/>
            </p:cNvSpPr>
            <p:nvPr/>
          </p:nvSpPr>
          <p:spPr bwMode="auto">
            <a:xfrm>
              <a:off x="2708" y="527"/>
              <a:ext cx="217" cy="2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50000"/>
                </a:spcBef>
                <a:buClr>
                  <a:srgbClr val="9999FF"/>
                </a:buClr>
              </a:pPr>
              <a:r>
                <a:rPr lang="en-IE" sz="2800">
                  <a:solidFill>
                    <a:schemeClr val="bg1"/>
                  </a:solidFill>
                  <a:latin typeface="Comic Sans MS" pitchFamily="66" charset="0"/>
                </a:rPr>
                <a:t>-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12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9 -0.05503 C -0.19549 -0.04301 -0.15608 -0.03098 -0.12691 -0.03376 C -0.09775 -0.03653 -0.08143 -0.07746 -0.06025 -0.07191 C -0.03907 -0.06636 -0.01962 -0.0333 -2.77778E-7 -3.00578E-6 " pathEditMode="relative" ptsTypes="aaaA">
                                      <p:cBhvr>
                                        <p:cTn id="20" dur="3000" fill="hold"/>
                                        <p:tgtEl>
                                          <p:spTgt spid="18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23 -0.06358 C -0.14566 -0.07098 -0.12309 -0.07838 -0.09514 -0.06774 C -0.06719 -0.05711 -0.03368 -0.02867 -1.38889E-6 -1.50289E-6 " pathEditMode="relative" ptsTypes="aaA">
                                      <p:cBhvr>
                                        <p:cTn id="30" dur="3000" fill="hold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4208 C 0.18924 0.05711 0.14532 0.07237 0.1125 0.06312 C 0.07969 0.05387 0.05643 -0.00231 0.03629 -0.01295 C 0.01615 -0.02358 0.004 -0.01202 -0.00817 -0.00023 " pathEditMode="relative" ptsTypes="aaaA">
                                      <p:cBhvr>
                                        <p:cTn id="37" dur="3000" fill="hold"/>
                                        <p:tgtEl>
                                          <p:spTgt spid="1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0.0763 C 0.02587 0.04439 0.00747 0.01272 5.83333E-6 -2.71676E-6 " pathEditMode="relative" ptsTypes="aA">
                                      <p:cBhvr>
                                        <p:cTn id="41" dur="3000" fill="hold"/>
                                        <p:tgtEl>
                                          <p:spTgt spid="18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30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3000"/>
                                        <p:tgtEl>
                                          <p:spTgt spid="1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3000"/>
                                        <p:tgtEl>
                                          <p:spTgt spid="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3000"/>
                                        <p:tgtEl>
                                          <p:spTgt spid="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3000"/>
                                        <p:tgtEl>
                                          <p:spTgt spid="1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3000"/>
                                        <p:tgtEl>
                                          <p:spTgt spid="1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6 0.0548 C 0.0783 0.02867 0.07101 0.00254 0.06354 -0.00439 C 0.05608 -0.01133 0.05191 0.01179 0.04132 0.01249 C 0.03073 0.01318 0.01528 0.00648 8.33333E-7 2.89017E-7 " pathEditMode="relative" ptsTypes="aaaA">
                                      <p:cBhvr>
                                        <p:cTn id="68" dur="3000" fill="hold"/>
                                        <p:tgtEl>
                                          <p:spTgt spid="18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66 0.03376 C 0.28507 0.02659 0.24965 0.01965 0.20955 0.0252 C 0.16944 0.03075 0.11441 0.07168 0.07951 0.06751 C 0.04462 0.06335 0.02222 0.03168 1.94444E-6 2.08092E-6 " pathEditMode="relative" ptsTypes="aaaA">
                                      <p:cBhvr>
                                        <p:cTn id="75" dur="3000" fill="hold"/>
                                        <p:tgtEl>
                                          <p:spTgt spid="1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2.54335E-6 C 0.17535 -0.05087 0.15087 -0.10151 0.11753 -0.10151 C 0.0842 -0.10151 0.04201 -0.05087 -4.16667E-6 2.54335E-6 " pathEditMode="relative" ptsTypes="aaA">
                                      <p:cBhvr>
                                        <p:cTn id="82" dur="3000" fill="hold"/>
                                        <p:tgtEl>
                                          <p:spTgt spid="18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3000"/>
                                        <p:tgtEl>
                                          <p:spTgt spid="1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3000"/>
                                        <p:tgtEl>
                                          <p:spTgt spid="1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3000"/>
                                        <p:tgtEl>
                                          <p:spTgt spid="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3000"/>
                                        <p:tgtEl>
                                          <p:spTgt spid="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3000"/>
                                        <p:tgtEl>
                                          <p:spTgt spid="1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3000"/>
                                        <p:tgtEl>
                                          <p:spTgt spid="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81 0.07607 C -0.07552 0.06544 -0.04323 0.0548 -0.02535 0.04208 C -0.00746 0.02937 -0.00382 0.01457 -3.33333E-6 3.46821E-7 " pathEditMode="relative" ptsTypes="aaA">
                                      <p:cBhvr>
                                        <p:cTn id="107" dur="3000" fill="hold"/>
                                        <p:tgtEl>
                                          <p:spTgt spid="18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2" grpId="0" animBg="1"/>
      <p:bldP spid="14656" grpId="0" animBg="1"/>
      <p:bldP spid="14690" grpId="0" animBg="1"/>
      <p:bldP spid="15001" grpId="0" animBg="1"/>
      <p:bldP spid="150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/>
              <a:t>Diffusion and Recombination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"/>
          </a:xfrm>
        </p:spPr>
        <p:txBody>
          <a:bodyPr>
            <a:noAutofit/>
          </a:bodyPr>
          <a:lstStyle/>
          <a:p>
            <a:pPr marL="0" indent="0" eaLnBrk="0" hangingPunc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P-region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038600" cy="5334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3200" b="1" dirty="0">
                <a:solidFill>
                  <a:srgbClr val="7030A0"/>
                </a:solidFill>
              </a:rPr>
              <a:t>N-region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EBC9-1550-44F0-820B-1D21E046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Dr. Rama Komaragiri, Bennett University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364058-EAAE-4B08-9D3A-2015C62D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1A8-523B-4009-BE01-4543E7A5300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49" name="Group 648"/>
          <p:cNvGrpSpPr/>
          <p:nvPr/>
        </p:nvGrpSpPr>
        <p:grpSpPr>
          <a:xfrm>
            <a:off x="236274" y="1783296"/>
            <a:ext cx="1066241" cy="1066283"/>
            <a:chOff x="611560" y="2492896"/>
            <a:chExt cx="1066241" cy="1066283"/>
          </a:xfrm>
        </p:grpSpPr>
        <p:sp>
          <p:nvSpPr>
            <p:cNvPr id="650" name="Oval 64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51" name="Group 65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2" name="Group 65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53" name="Straight Connector 65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7" name="Group 656"/>
          <p:cNvGrpSpPr/>
          <p:nvPr/>
        </p:nvGrpSpPr>
        <p:grpSpPr>
          <a:xfrm>
            <a:off x="1259608" y="1781442"/>
            <a:ext cx="1066241" cy="1066283"/>
            <a:chOff x="611560" y="2492896"/>
            <a:chExt cx="1066241" cy="1066283"/>
          </a:xfrm>
        </p:grpSpPr>
        <p:sp>
          <p:nvSpPr>
            <p:cNvPr id="658" name="Oval 65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59" name="Group 65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63" name="Straight Connector 66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65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61" name="Straight Connector 66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5" name="Group 664"/>
          <p:cNvGrpSpPr/>
          <p:nvPr/>
        </p:nvGrpSpPr>
        <p:grpSpPr>
          <a:xfrm>
            <a:off x="2264987" y="1783296"/>
            <a:ext cx="1066241" cy="1066283"/>
            <a:chOff x="611560" y="2492896"/>
            <a:chExt cx="1066241" cy="1066283"/>
          </a:xfrm>
        </p:grpSpPr>
        <p:sp>
          <p:nvSpPr>
            <p:cNvPr id="666" name="Oval 66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67" name="Group 66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71" name="Straight Connector 67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8" name="Group 66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69" name="Straight Connector 66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3" name="Group 672"/>
          <p:cNvGrpSpPr/>
          <p:nvPr/>
        </p:nvGrpSpPr>
        <p:grpSpPr>
          <a:xfrm>
            <a:off x="3217679" y="1783296"/>
            <a:ext cx="1066241" cy="1066283"/>
            <a:chOff x="611560" y="2492896"/>
            <a:chExt cx="1066241" cy="1066283"/>
          </a:xfrm>
        </p:grpSpPr>
        <p:sp>
          <p:nvSpPr>
            <p:cNvPr id="674" name="Oval 67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75" name="Group 67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79" name="Straight Connector 67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6" name="Group 67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77" name="Straight Connector 67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1" name="Group 680"/>
          <p:cNvGrpSpPr/>
          <p:nvPr/>
        </p:nvGrpSpPr>
        <p:grpSpPr>
          <a:xfrm>
            <a:off x="4242911" y="1783296"/>
            <a:ext cx="1066241" cy="1066283"/>
            <a:chOff x="611560" y="2492896"/>
            <a:chExt cx="1066241" cy="1066283"/>
          </a:xfrm>
        </p:grpSpPr>
        <p:sp>
          <p:nvSpPr>
            <p:cNvPr id="682" name="Oval 68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83" name="Group 68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87" name="Straight Connector 68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4" name="Group 68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85" name="Straight Connector 68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9" name="Group 688"/>
          <p:cNvGrpSpPr/>
          <p:nvPr/>
        </p:nvGrpSpPr>
        <p:grpSpPr>
          <a:xfrm>
            <a:off x="5240433" y="1783296"/>
            <a:ext cx="1066241" cy="1066283"/>
            <a:chOff x="611560" y="2492896"/>
            <a:chExt cx="1066241" cy="1066283"/>
          </a:xfrm>
        </p:grpSpPr>
        <p:sp>
          <p:nvSpPr>
            <p:cNvPr id="690" name="Oval 68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691" name="Group 69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695" name="Straight Connector 69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693" name="Straight Connector 69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7" name="Group 696"/>
          <p:cNvGrpSpPr/>
          <p:nvPr/>
        </p:nvGrpSpPr>
        <p:grpSpPr>
          <a:xfrm>
            <a:off x="6265665" y="1783296"/>
            <a:ext cx="1066241" cy="1066283"/>
            <a:chOff x="611560" y="2492896"/>
            <a:chExt cx="1066241" cy="1066283"/>
          </a:xfrm>
        </p:grpSpPr>
        <p:sp>
          <p:nvSpPr>
            <p:cNvPr id="698" name="Oval 69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699" name="Group 69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03" name="Straight Connector 70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0" name="Group 69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01" name="Straight Connector 70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5" name="Group 704"/>
          <p:cNvGrpSpPr/>
          <p:nvPr/>
        </p:nvGrpSpPr>
        <p:grpSpPr>
          <a:xfrm>
            <a:off x="7277041" y="1783296"/>
            <a:ext cx="1066241" cy="1066283"/>
            <a:chOff x="611560" y="2492896"/>
            <a:chExt cx="1066241" cy="1066283"/>
          </a:xfrm>
        </p:grpSpPr>
        <p:sp>
          <p:nvSpPr>
            <p:cNvPr id="706" name="Oval 70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07" name="Group 70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11" name="Straight Connector 71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8" name="Group 70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09" name="Straight Connector 70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3" name="Group 712"/>
          <p:cNvGrpSpPr/>
          <p:nvPr/>
        </p:nvGrpSpPr>
        <p:grpSpPr>
          <a:xfrm>
            <a:off x="8288706" y="1809152"/>
            <a:ext cx="864096" cy="1066283"/>
            <a:chOff x="611560" y="2492896"/>
            <a:chExt cx="864096" cy="1066283"/>
          </a:xfrm>
        </p:grpSpPr>
        <p:sp>
          <p:nvSpPr>
            <p:cNvPr id="714" name="Oval 71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15" name="Group 71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16" name="Straight Connector 71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8" name="Group 717"/>
          <p:cNvGrpSpPr/>
          <p:nvPr/>
        </p:nvGrpSpPr>
        <p:grpSpPr>
          <a:xfrm>
            <a:off x="207198" y="2791408"/>
            <a:ext cx="1066241" cy="1066283"/>
            <a:chOff x="611560" y="2492896"/>
            <a:chExt cx="1066241" cy="1066283"/>
          </a:xfrm>
        </p:grpSpPr>
        <p:sp>
          <p:nvSpPr>
            <p:cNvPr id="719" name="Oval 71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720" name="Straight Connector 719"/>
            <p:cNvCxnSpPr/>
            <p:nvPr/>
          </p:nvCxnSpPr>
          <p:spPr>
            <a:xfrm>
              <a:off x="1461801" y="274487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1" name="Group 72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22" name="Straight Connector 72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4" name="Group 723"/>
          <p:cNvGrpSpPr/>
          <p:nvPr/>
        </p:nvGrpSpPr>
        <p:grpSpPr>
          <a:xfrm>
            <a:off x="1230532" y="2789554"/>
            <a:ext cx="1066241" cy="1066283"/>
            <a:chOff x="611560" y="2492896"/>
            <a:chExt cx="1066241" cy="1066283"/>
          </a:xfrm>
        </p:grpSpPr>
        <p:sp>
          <p:nvSpPr>
            <p:cNvPr id="725" name="Oval 72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726" name="Group 72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30" name="Straight Connector 72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" name="Group 72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2" name="Group 731"/>
          <p:cNvGrpSpPr/>
          <p:nvPr/>
        </p:nvGrpSpPr>
        <p:grpSpPr>
          <a:xfrm>
            <a:off x="2235911" y="2791408"/>
            <a:ext cx="1066241" cy="1066283"/>
            <a:chOff x="611560" y="2492896"/>
            <a:chExt cx="1066241" cy="1066283"/>
          </a:xfrm>
        </p:grpSpPr>
        <p:sp>
          <p:nvSpPr>
            <p:cNvPr id="733" name="Oval 73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34" name="Group 73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38" name="Straight Connector 73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 73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36" name="Straight Connector 73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0" name="Group 739"/>
          <p:cNvGrpSpPr/>
          <p:nvPr/>
        </p:nvGrpSpPr>
        <p:grpSpPr>
          <a:xfrm>
            <a:off x="3188603" y="2791408"/>
            <a:ext cx="1066241" cy="1066283"/>
            <a:chOff x="611560" y="2492896"/>
            <a:chExt cx="1066241" cy="1066283"/>
          </a:xfrm>
        </p:grpSpPr>
        <p:sp>
          <p:nvSpPr>
            <p:cNvPr id="741" name="Oval 74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42" name="Group 74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46" name="Straight Connector 74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3" name="Group 74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44" name="Straight Connector 74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8" name="Group 747"/>
          <p:cNvGrpSpPr/>
          <p:nvPr/>
        </p:nvGrpSpPr>
        <p:grpSpPr>
          <a:xfrm>
            <a:off x="4213835" y="2791408"/>
            <a:ext cx="1066241" cy="1066283"/>
            <a:chOff x="611560" y="2492896"/>
            <a:chExt cx="1066241" cy="1066283"/>
          </a:xfrm>
        </p:grpSpPr>
        <p:sp>
          <p:nvSpPr>
            <p:cNvPr id="749" name="Oval 74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50" name="Group 74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54" name="Straight Connector 75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1" name="Group 75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52" name="Straight Connector 75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6" name="Group 755"/>
          <p:cNvGrpSpPr/>
          <p:nvPr/>
        </p:nvGrpSpPr>
        <p:grpSpPr>
          <a:xfrm>
            <a:off x="5211357" y="2791408"/>
            <a:ext cx="1066241" cy="1066283"/>
            <a:chOff x="611560" y="2492896"/>
            <a:chExt cx="1066241" cy="1066283"/>
          </a:xfrm>
        </p:grpSpPr>
        <p:sp>
          <p:nvSpPr>
            <p:cNvPr id="757" name="Oval 75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58" name="Group 75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62" name="Straight Connector 76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9" name="Group 75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60" name="Straight Connector 75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4" name="Group 763"/>
          <p:cNvGrpSpPr/>
          <p:nvPr/>
        </p:nvGrpSpPr>
        <p:grpSpPr>
          <a:xfrm>
            <a:off x="6236589" y="2791408"/>
            <a:ext cx="1066241" cy="1066283"/>
            <a:chOff x="611560" y="2492896"/>
            <a:chExt cx="1066241" cy="1066283"/>
          </a:xfrm>
        </p:grpSpPr>
        <p:sp>
          <p:nvSpPr>
            <p:cNvPr id="765" name="Oval 76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66" name="Group 76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70" name="Straight Connector 76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Group 76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68" name="Straight Connector 76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2" name="Group 771"/>
          <p:cNvGrpSpPr/>
          <p:nvPr/>
        </p:nvGrpSpPr>
        <p:grpSpPr>
          <a:xfrm>
            <a:off x="7247965" y="2791408"/>
            <a:ext cx="1066241" cy="1066283"/>
            <a:chOff x="611560" y="2492896"/>
            <a:chExt cx="1066241" cy="1066283"/>
          </a:xfrm>
        </p:grpSpPr>
        <p:sp>
          <p:nvSpPr>
            <p:cNvPr id="773" name="Oval 77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74" name="Group 77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78" name="Straight Connector 77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5" name="Group 77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76" name="Straight Connector 77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0" name="Group 779"/>
          <p:cNvGrpSpPr/>
          <p:nvPr/>
        </p:nvGrpSpPr>
        <p:grpSpPr>
          <a:xfrm>
            <a:off x="8259630" y="2817264"/>
            <a:ext cx="864096" cy="1066283"/>
            <a:chOff x="611560" y="2492896"/>
            <a:chExt cx="864096" cy="1066283"/>
          </a:xfrm>
        </p:grpSpPr>
        <p:sp>
          <p:nvSpPr>
            <p:cNvPr id="781" name="Oval 78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82" name="Group 78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5" name="Group 784"/>
          <p:cNvGrpSpPr/>
          <p:nvPr/>
        </p:nvGrpSpPr>
        <p:grpSpPr>
          <a:xfrm>
            <a:off x="178122" y="3799520"/>
            <a:ext cx="1066241" cy="1066283"/>
            <a:chOff x="611560" y="2492896"/>
            <a:chExt cx="1066241" cy="1066283"/>
          </a:xfrm>
        </p:grpSpPr>
        <p:sp>
          <p:nvSpPr>
            <p:cNvPr id="786" name="Oval 78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87" name="Group 78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91" name="Straight Connector 79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8" name="Group 78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89" name="Straight Connector 78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3" name="Group 792"/>
          <p:cNvGrpSpPr/>
          <p:nvPr/>
        </p:nvGrpSpPr>
        <p:grpSpPr>
          <a:xfrm>
            <a:off x="1201456" y="3797666"/>
            <a:ext cx="1066241" cy="1066283"/>
            <a:chOff x="611560" y="2492896"/>
            <a:chExt cx="1066241" cy="1066283"/>
          </a:xfrm>
        </p:grpSpPr>
        <p:sp>
          <p:nvSpPr>
            <p:cNvPr id="794" name="Oval 79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795" name="Group 79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799" name="Straight Connector 79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6" name="Group 79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1" name="Group 800"/>
          <p:cNvGrpSpPr/>
          <p:nvPr/>
        </p:nvGrpSpPr>
        <p:grpSpPr>
          <a:xfrm>
            <a:off x="2206835" y="3799520"/>
            <a:ext cx="1038531" cy="1038573"/>
            <a:chOff x="611560" y="2492896"/>
            <a:chExt cx="1038531" cy="1038573"/>
          </a:xfrm>
        </p:grpSpPr>
        <p:sp>
          <p:nvSpPr>
            <p:cNvPr id="802" name="Oval 80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cxnSp>
          <p:nvCxnSpPr>
            <p:cNvPr id="803" name="Straight Connector 802"/>
            <p:cNvCxnSpPr/>
            <p:nvPr/>
          </p:nvCxnSpPr>
          <p:spPr>
            <a:xfrm>
              <a:off x="1434091" y="3104916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5400000">
              <a:off x="755588" y="342346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804"/>
          <p:cNvGrpSpPr/>
          <p:nvPr/>
        </p:nvGrpSpPr>
        <p:grpSpPr>
          <a:xfrm>
            <a:off x="3159527" y="3799520"/>
            <a:ext cx="1066241" cy="1066283"/>
            <a:chOff x="611560" y="2492896"/>
            <a:chExt cx="1066241" cy="1066283"/>
          </a:xfrm>
        </p:grpSpPr>
        <p:sp>
          <p:nvSpPr>
            <p:cNvPr id="806" name="Oval 80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807" name="Group 806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11" name="Straight Connector 81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8" name="Group 807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09" name="Straight Connector 80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3" name="Group 812"/>
          <p:cNvGrpSpPr/>
          <p:nvPr/>
        </p:nvGrpSpPr>
        <p:grpSpPr>
          <a:xfrm>
            <a:off x="4184759" y="3799520"/>
            <a:ext cx="1066241" cy="1066283"/>
            <a:chOff x="611560" y="2492896"/>
            <a:chExt cx="1066241" cy="1066283"/>
          </a:xfrm>
        </p:grpSpPr>
        <p:sp>
          <p:nvSpPr>
            <p:cNvPr id="814" name="Oval 813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15" name="Group 814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19" name="Straight Connector 818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6" name="Group 815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17" name="Straight Connector 81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1" name="Group 820"/>
          <p:cNvGrpSpPr/>
          <p:nvPr/>
        </p:nvGrpSpPr>
        <p:grpSpPr>
          <a:xfrm>
            <a:off x="5182281" y="3799520"/>
            <a:ext cx="1066241" cy="1066283"/>
            <a:chOff x="611560" y="2492896"/>
            <a:chExt cx="1066241" cy="1066283"/>
          </a:xfrm>
        </p:grpSpPr>
        <p:sp>
          <p:nvSpPr>
            <p:cNvPr id="822" name="Oval 821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23" name="Group 822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27" name="Straight Connector 826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4" name="Group 82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25" name="Straight Connector 82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9" name="Group 828"/>
          <p:cNvGrpSpPr/>
          <p:nvPr/>
        </p:nvGrpSpPr>
        <p:grpSpPr>
          <a:xfrm>
            <a:off x="6207513" y="3799520"/>
            <a:ext cx="1066241" cy="1066283"/>
            <a:chOff x="611560" y="2492896"/>
            <a:chExt cx="1066241" cy="1066283"/>
          </a:xfrm>
        </p:grpSpPr>
        <p:sp>
          <p:nvSpPr>
            <p:cNvPr id="830" name="Oval 829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31" name="Group 830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35" name="Straight Connector 83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2" name="Group 831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33" name="Straight Connector 83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7" name="Group 836"/>
          <p:cNvGrpSpPr/>
          <p:nvPr/>
        </p:nvGrpSpPr>
        <p:grpSpPr>
          <a:xfrm>
            <a:off x="7218889" y="3799520"/>
            <a:ext cx="1066241" cy="1066283"/>
            <a:chOff x="611560" y="2492896"/>
            <a:chExt cx="1066241" cy="1066283"/>
          </a:xfrm>
        </p:grpSpPr>
        <p:sp>
          <p:nvSpPr>
            <p:cNvPr id="838" name="Oval 83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839" name="Group 83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43" name="Straight Connector 842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Group 839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5" name="Group 844"/>
          <p:cNvGrpSpPr/>
          <p:nvPr/>
        </p:nvGrpSpPr>
        <p:grpSpPr>
          <a:xfrm>
            <a:off x="8230554" y="3825376"/>
            <a:ext cx="864096" cy="1066283"/>
            <a:chOff x="611560" y="2492896"/>
            <a:chExt cx="864096" cy="1066283"/>
          </a:xfrm>
        </p:grpSpPr>
        <p:sp>
          <p:nvSpPr>
            <p:cNvPr id="846" name="Oval 845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47" name="Group 84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48" name="Straight Connector 84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0" name="Group 849"/>
          <p:cNvGrpSpPr/>
          <p:nvPr/>
        </p:nvGrpSpPr>
        <p:grpSpPr>
          <a:xfrm>
            <a:off x="149046" y="4807632"/>
            <a:ext cx="1066241" cy="1066283"/>
            <a:chOff x="611560" y="2492896"/>
            <a:chExt cx="1066241" cy="1066283"/>
          </a:xfrm>
        </p:grpSpPr>
        <p:sp>
          <p:nvSpPr>
            <p:cNvPr id="851" name="Oval 85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852" name="Group 85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54" name="Straight Connector 85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3" name="Straight Connector 852"/>
            <p:cNvCxnSpPr/>
            <p:nvPr/>
          </p:nvCxnSpPr>
          <p:spPr>
            <a:xfrm rot="5400000">
              <a:off x="1115628" y="3451179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1172380" y="4805778"/>
            <a:ext cx="1066241" cy="1066283"/>
            <a:chOff x="611560" y="2492896"/>
            <a:chExt cx="1066241" cy="1066283"/>
          </a:xfrm>
        </p:grpSpPr>
        <p:sp>
          <p:nvSpPr>
            <p:cNvPr id="857" name="Oval 85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58" name="Group 85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62" name="Straight Connector 86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Group 85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60" name="Straight Connector 85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4" name="Group 863"/>
          <p:cNvGrpSpPr/>
          <p:nvPr/>
        </p:nvGrpSpPr>
        <p:grpSpPr>
          <a:xfrm>
            <a:off x="2177759" y="4807632"/>
            <a:ext cx="1066241" cy="1066283"/>
            <a:chOff x="611560" y="2492896"/>
            <a:chExt cx="1066241" cy="1066283"/>
          </a:xfrm>
        </p:grpSpPr>
        <p:sp>
          <p:nvSpPr>
            <p:cNvPr id="865" name="Oval 86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866" name="Group 86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70" name="Straight Connector 86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7" name="Group 86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68" name="Straight Connector 86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2" name="Group 871"/>
          <p:cNvGrpSpPr/>
          <p:nvPr/>
        </p:nvGrpSpPr>
        <p:grpSpPr>
          <a:xfrm>
            <a:off x="3130451" y="4807632"/>
            <a:ext cx="1066241" cy="1066283"/>
            <a:chOff x="611560" y="2492896"/>
            <a:chExt cx="1066241" cy="1066283"/>
          </a:xfrm>
        </p:grpSpPr>
        <p:sp>
          <p:nvSpPr>
            <p:cNvPr id="873" name="Oval 87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74" name="Group 87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78" name="Straight Connector 87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5" name="Group 874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76" name="Straight Connector 87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0" name="Group 879"/>
          <p:cNvGrpSpPr/>
          <p:nvPr/>
        </p:nvGrpSpPr>
        <p:grpSpPr>
          <a:xfrm>
            <a:off x="4155683" y="4807632"/>
            <a:ext cx="1066241" cy="1066283"/>
            <a:chOff x="611560" y="2492896"/>
            <a:chExt cx="1066241" cy="1066283"/>
          </a:xfrm>
        </p:grpSpPr>
        <p:sp>
          <p:nvSpPr>
            <p:cNvPr id="881" name="Oval 880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882" name="Group 881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86" name="Straight Connector 885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3" name="Group 882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84" name="Straight Connector 88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8" name="Group 887"/>
          <p:cNvGrpSpPr/>
          <p:nvPr/>
        </p:nvGrpSpPr>
        <p:grpSpPr>
          <a:xfrm>
            <a:off x="5153205" y="4807632"/>
            <a:ext cx="1066241" cy="1066283"/>
            <a:chOff x="611560" y="2492896"/>
            <a:chExt cx="1066241" cy="1066283"/>
          </a:xfrm>
        </p:grpSpPr>
        <p:sp>
          <p:nvSpPr>
            <p:cNvPr id="889" name="Oval 888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90" name="Group 889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894" name="Straight Connector 893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Group 890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892" name="Straight Connector 89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6" name="Group 895"/>
          <p:cNvGrpSpPr/>
          <p:nvPr/>
        </p:nvGrpSpPr>
        <p:grpSpPr>
          <a:xfrm>
            <a:off x="6178437" y="4807632"/>
            <a:ext cx="1066241" cy="1066283"/>
            <a:chOff x="611560" y="2492896"/>
            <a:chExt cx="1066241" cy="1066283"/>
          </a:xfrm>
        </p:grpSpPr>
        <p:sp>
          <p:nvSpPr>
            <p:cNvPr id="897" name="Oval 896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898" name="Group 897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02" name="Straight Connector 901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Group 898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900" name="Straight Connector 89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/>
          <p:cNvGrpSpPr/>
          <p:nvPr/>
        </p:nvGrpSpPr>
        <p:grpSpPr>
          <a:xfrm>
            <a:off x="7189813" y="4807632"/>
            <a:ext cx="1066241" cy="1066283"/>
            <a:chOff x="611560" y="2492896"/>
            <a:chExt cx="1066241" cy="1066283"/>
          </a:xfrm>
        </p:grpSpPr>
        <p:sp>
          <p:nvSpPr>
            <p:cNvPr id="905" name="Oval 904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06" name="Group 905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10" name="Straight Connector 90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Group 906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908" name="Straight Connector 907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2" name="Group 911"/>
          <p:cNvGrpSpPr/>
          <p:nvPr/>
        </p:nvGrpSpPr>
        <p:grpSpPr>
          <a:xfrm>
            <a:off x="8201478" y="4833488"/>
            <a:ext cx="864096" cy="1066283"/>
            <a:chOff x="611560" y="2492896"/>
            <a:chExt cx="864096" cy="1066283"/>
          </a:xfrm>
        </p:grpSpPr>
        <p:sp>
          <p:nvSpPr>
            <p:cNvPr id="913" name="Oval 91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14" name="Group 913"/>
            <p:cNvGrpSpPr/>
            <p:nvPr/>
          </p:nvGrpSpPr>
          <p:grpSpPr>
            <a:xfrm rot="5400000">
              <a:off x="921753" y="3257304"/>
              <a:ext cx="243710" cy="360040"/>
              <a:chOff x="1663970" y="3573016"/>
              <a:chExt cx="243710" cy="360040"/>
            </a:xfrm>
          </p:grpSpPr>
          <p:cxnSp>
            <p:nvCxnSpPr>
              <p:cNvPr id="915" name="Straight Connector 91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7" name="Group 916"/>
          <p:cNvGrpSpPr/>
          <p:nvPr/>
        </p:nvGrpSpPr>
        <p:grpSpPr>
          <a:xfrm>
            <a:off x="119970" y="5815744"/>
            <a:ext cx="1066241" cy="864000"/>
            <a:chOff x="611560" y="2492896"/>
            <a:chExt cx="1066241" cy="864000"/>
          </a:xfrm>
        </p:grpSpPr>
        <p:sp>
          <p:nvSpPr>
            <p:cNvPr id="918" name="Oval 91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19" name="Group 91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20" name="Straight Connector 91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/>
          <p:cNvGrpSpPr/>
          <p:nvPr/>
        </p:nvGrpSpPr>
        <p:grpSpPr>
          <a:xfrm>
            <a:off x="1143304" y="5813890"/>
            <a:ext cx="1066241" cy="864000"/>
            <a:chOff x="611560" y="2492896"/>
            <a:chExt cx="1066241" cy="864000"/>
          </a:xfrm>
        </p:grpSpPr>
        <p:sp>
          <p:nvSpPr>
            <p:cNvPr id="923" name="Oval 92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24" name="Group 92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25" name="Straight Connector 92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7" name="Group 926"/>
          <p:cNvGrpSpPr/>
          <p:nvPr/>
        </p:nvGrpSpPr>
        <p:grpSpPr>
          <a:xfrm>
            <a:off x="2148683" y="5815744"/>
            <a:ext cx="1066241" cy="864000"/>
            <a:chOff x="611560" y="2492896"/>
            <a:chExt cx="1066241" cy="864000"/>
          </a:xfrm>
        </p:grpSpPr>
        <p:sp>
          <p:nvSpPr>
            <p:cNvPr id="928" name="Oval 92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29" name="Group 92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30" name="Straight Connector 92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2" name="Group 931"/>
          <p:cNvGrpSpPr/>
          <p:nvPr/>
        </p:nvGrpSpPr>
        <p:grpSpPr>
          <a:xfrm>
            <a:off x="3101375" y="5815744"/>
            <a:ext cx="1066241" cy="864000"/>
            <a:chOff x="611560" y="2492896"/>
            <a:chExt cx="1066241" cy="864000"/>
          </a:xfrm>
        </p:grpSpPr>
        <p:sp>
          <p:nvSpPr>
            <p:cNvPr id="933" name="Oval 93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34" name="Group 93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35" name="Straight Connector 93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7" name="Group 936"/>
          <p:cNvGrpSpPr/>
          <p:nvPr/>
        </p:nvGrpSpPr>
        <p:grpSpPr>
          <a:xfrm>
            <a:off x="4126607" y="5815744"/>
            <a:ext cx="1066241" cy="864000"/>
            <a:chOff x="611560" y="2492896"/>
            <a:chExt cx="1066241" cy="864000"/>
          </a:xfrm>
        </p:grpSpPr>
        <p:sp>
          <p:nvSpPr>
            <p:cNvPr id="938" name="Oval 93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40" name="Straight Connector 93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2" name="Group 941"/>
          <p:cNvGrpSpPr/>
          <p:nvPr/>
        </p:nvGrpSpPr>
        <p:grpSpPr>
          <a:xfrm>
            <a:off x="5124129" y="5815744"/>
            <a:ext cx="1066241" cy="864000"/>
            <a:chOff x="611560" y="2492896"/>
            <a:chExt cx="1066241" cy="864000"/>
          </a:xfrm>
        </p:grpSpPr>
        <p:sp>
          <p:nvSpPr>
            <p:cNvPr id="943" name="Oval 94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44" name="Group 94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45" name="Straight Connector 94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7" name="Group 946"/>
          <p:cNvGrpSpPr/>
          <p:nvPr/>
        </p:nvGrpSpPr>
        <p:grpSpPr>
          <a:xfrm>
            <a:off x="6149361" y="5815744"/>
            <a:ext cx="1066241" cy="864000"/>
            <a:chOff x="611560" y="2492896"/>
            <a:chExt cx="1066241" cy="864000"/>
          </a:xfrm>
        </p:grpSpPr>
        <p:sp>
          <p:nvSpPr>
            <p:cNvPr id="948" name="Oval 947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P</a:t>
              </a:r>
            </a:p>
          </p:txBody>
        </p:sp>
        <p:grpSp>
          <p:nvGrpSpPr>
            <p:cNvPr id="949" name="Group 948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50" name="Straight Connector 949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2" name="Group 951"/>
          <p:cNvGrpSpPr/>
          <p:nvPr/>
        </p:nvGrpSpPr>
        <p:grpSpPr>
          <a:xfrm>
            <a:off x="7160737" y="5815744"/>
            <a:ext cx="1066241" cy="864000"/>
            <a:chOff x="611560" y="2492896"/>
            <a:chExt cx="1066241" cy="864000"/>
          </a:xfrm>
        </p:grpSpPr>
        <p:sp>
          <p:nvSpPr>
            <p:cNvPr id="953" name="Oval 952"/>
            <p:cNvSpPr/>
            <p:nvPr/>
          </p:nvSpPr>
          <p:spPr>
            <a:xfrm>
              <a:off x="611560" y="2492896"/>
              <a:ext cx="864096" cy="86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Si</a:t>
              </a:r>
            </a:p>
          </p:txBody>
        </p:sp>
        <p:grpSp>
          <p:nvGrpSpPr>
            <p:cNvPr id="954" name="Group 953"/>
            <p:cNvGrpSpPr/>
            <p:nvPr/>
          </p:nvGrpSpPr>
          <p:grpSpPr>
            <a:xfrm>
              <a:off x="1434091" y="2744876"/>
              <a:ext cx="243710" cy="360040"/>
              <a:chOff x="1663970" y="3573016"/>
              <a:chExt cx="243710" cy="360040"/>
            </a:xfrm>
          </p:grpSpPr>
          <p:cxnSp>
            <p:nvCxnSpPr>
              <p:cNvPr id="955" name="Straight Connector 954"/>
              <p:cNvCxnSpPr/>
              <p:nvPr/>
            </p:nvCxnSpPr>
            <p:spPr>
              <a:xfrm>
                <a:off x="1691680" y="357301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1663970" y="3933056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7" name="Oval 956"/>
          <p:cNvSpPr/>
          <p:nvPr/>
        </p:nvSpPr>
        <p:spPr>
          <a:xfrm>
            <a:off x="8172402" y="5841600"/>
            <a:ext cx="864096" cy="86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958" name="Oval 957"/>
          <p:cNvSpPr/>
          <p:nvPr/>
        </p:nvSpPr>
        <p:spPr>
          <a:xfrm>
            <a:off x="1028363" y="3319899"/>
            <a:ext cx="274152" cy="1897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59" name="Oval 958"/>
          <p:cNvSpPr/>
          <p:nvPr/>
        </p:nvSpPr>
        <p:spPr>
          <a:xfrm>
            <a:off x="2699792" y="4622093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0" name="Oval 959"/>
          <p:cNvSpPr/>
          <p:nvPr/>
        </p:nvSpPr>
        <p:spPr>
          <a:xfrm>
            <a:off x="395536" y="5612298"/>
            <a:ext cx="190800" cy="273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1" name="Oval 960"/>
          <p:cNvSpPr/>
          <p:nvPr/>
        </p:nvSpPr>
        <p:spPr>
          <a:xfrm>
            <a:off x="2987849" y="3895963"/>
            <a:ext cx="274152" cy="1897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2" name="Oval 961"/>
          <p:cNvSpPr/>
          <p:nvPr/>
        </p:nvSpPr>
        <p:spPr>
          <a:xfrm>
            <a:off x="5149178" y="2532007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963" name="Oval 962"/>
          <p:cNvSpPr/>
          <p:nvPr/>
        </p:nvSpPr>
        <p:spPr>
          <a:xfrm>
            <a:off x="7919814" y="4589754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964" name="Oval 963"/>
          <p:cNvSpPr/>
          <p:nvPr/>
        </p:nvSpPr>
        <p:spPr>
          <a:xfrm>
            <a:off x="6128466" y="5628351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965" name="Oval 964"/>
          <p:cNvSpPr/>
          <p:nvPr/>
        </p:nvSpPr>
        <p:spPr>
          <a:xfrm>
            <a:off x="4038600" y="4767703"/>
            <a:ext cx="187200" cy="1855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966" name="Rectangle 965"/>
          <p:cNvSpPr/>
          <p:nvPr/>
        </p:nvSpPr>
        <p:spPr>
          <a:xfrm>
            <a:off x="3106415" y="1524000"/>
            <a:ext cx="1969641" cy="525658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90993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Depletion region</a:t>
            </a:r>
          </a:p>
        </p:txBody>
      </p:sp>
    </p:spTree>
    <p:extLst>
      <p:ext uri="{BB962C8B-B14F-4D97-AF65-F5344CB8AC3E}">
        <p14:creationId xmlns:p14="http://schemas.microsoft.com/office/powerpoint/2010/main" val="1370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67052E-7 L -0.10938 -0.1232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" grpId="0" animBg="1"/>
      <p:bldP spid="958" grpId="0" animBg="1"/>
      <p:bldP spid="959" grpId="0" animBg="1"/>
      <p:bldP spid="960" grpId="0" animBg="1"/>
      <p:bldP spid="961" grpId="0" animBg="1"/>
      <p:bldP spid="961" grpId="1" animBg="1"/>
      <p:bldP spid="962" grpId="0" animBg="1"/>
      <p:bldP spid="963" grpId="0" animBg="1"/>
      <p:bldP spid="964" grpId="0" animBg="1"/>
      <p:bldP spid="965" grpId="0" animBg="1"/>
      <p:bldP spid="965" grpId="1" animBg="1"/>
      <p:bldP spid="965" grpId="2" animBg="1"/>
      <p:bldP spid="966" grpId="0" animBg="1"/>
      <p:bldP spid="7" grpId="0"/>
    </p:bldLst>
  </p:timing>
</p:sld>
</file>

<file path=ppt/theme/theme1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1">
      <a:majorFont>
        <a:latin typeface="Lato"/>
        <a:ea typeface="SimSun"/>
        <a:cs typeface="SimSun"/>
      </a:majorFont>
      <a:minorFont>
        <a:latin typeface="Lato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_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8833</TotalTime>
  <Pages>0</Pages>
  <Words>1521</Words>
  <Characters>0</Characters>
  <Application>Microsoft Office PowerPoint</Application>
  <DocSecurity>0</DocSecurity>
  <PresentationFormat>On-screen Show (4:3)</PresentationFormat>
  <Lines>0</Lines>
  <Paragraphs>895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Comic Sans MS</vt:lpstr>
      <vt:lpstr>Lato</vt:lpstr>
      <vt:lpstr>Wingdings</vt:lpstr>
      <vt:lpstr>Office Theme_3</vt:lpstr>
      <vt:lpstr>Worksheet</vt:lpstr>
      <vt:lpstr>Semiconductor Basics</vt:lpstr>
      <vt:lpstr>Intrinsic Semiconductor at different temperatures</vt:lpstr>
      <vt:lpstr>Extrinsic Semiconductor: Donor</vt:lpstr>
      <vt:lpstr>Extrinsic Semiconductor: n-type</vt:lpstr>
      <vt:lpstr>Extrinsic Semiconductor: Acceptor</vt:lpstr>
      <vt:lpstr>PN-junction Formation</vt:lpstr>
      <vt:lpstr>PN Junction: No electrical bias applied</vt:lpstr>
      <vt:lpstr>Apply Voltage/Electric Field</vt:lpstr>
      <vt:lpstr>Diffusion and Recombination</vt:lpstr>
      <vt:lpstr>Electric Field</vt:lpstr>
      <vt:lpstr>PN Junction: Forward Bias</vt:lpstr>
      <vt:lpstr>PN Junction: Reverse Bias</vt:lpstr>
      <vt:lpstr>PN Junction as a Diode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Rama Komaragiri</dc:creator>
  <cp:lastModifiedBy>rama.komaragiri@bennett.edu.in</cp:lastModifiedBy>
  <cp:revision>250</cp:revision>
  <cp:lastPrinted>2017-10-01T17:03:06Z</cp:lastPrinted>
  <dcterms:created xsi:type="dcterms:W3CDTF">2014-07-02T23:55:00Z</dcterms:created>
  <dcterms:modified xsi:type="dcterms:W3CDTF">2017-10-01T17:05:55Z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1033-8.1.0.3385</vt:lpwstr>
  </property>
</Properties>
</file>