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DE8718-E0DE-48E9-850A-2E7F52044918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B3E9-CC22-4B30-A2EA-0B6BECC1EF60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F93-374E-4ED5-9651-69432EA86297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33C-F0FB-4F57-B2E8-446CAA1A66F5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002-8580-4CDE-A980-E1E45A3D92A3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6C6A-01BF-45C7-8C40-ED03B61AAE8E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8A4-AEB6-454D-94AA-3179F1E73956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CE9A-D860-42C2-B0D6-B58CA184E92B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BEEA5B-9FF1-4F59-9393-6A1B7F739090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6D91-9561-4EC7-88DB-A4FD819C3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669E-479B-478D-A0C6-DB8DB90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836" y="3657597"/>
            <a:ext cx="7467600" cy="1320802"/>
          </a:xfrm>
        </p:spPr>
        <p:txBody>
          <a:bodyPr/>
          <a:lstStyle/>
          <a:p>
            <a:pPr algn="l"/>
            <a:r>
              <a:rPr lang="en-IN" dirty="0"/>
              <a:t>[Names of the Interns]                               [Names of the Supervisor]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857351-E8A1-4EED-96F8-A04D3FEF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542" y="4876801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About the problem statement.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About the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/ 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About the model used to solve the problem.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Discuss your results here. </a:t>
            </a:r>
          </a:p>
          <a:p>
            <a:r>
              <a:rPr lang="en-IN" dirty="0"/>
              <a:t>Try to include graphical / tabular representation of the results.</a:t>
            </a:r>
          </a:p>
          <a:p>
            <a:r>
              <a:rPr lang="en-IN" dirty="0"/>
              <a:t>Make sure to put proper titles for the figures / tables.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Discuss what you have achieved.</a:t>
            </a:r>
          </a:p>
          <a:p>
            <a:r>
              <a:rPr lang="en-IN" dirty="0"/>
              <a:t>Limitations of the project.</a:t>
            </a:r>
          </a:p>
          <a:p>
            <a:r>
              <a:rPr lang="en-IN" dirty="0"/>
              <a:t>Future scope.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9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Include the sources that you have referred.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B32C701-CBC7-4DF2-B3F5-A8F9DEE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662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95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Project Title</vt:lpstr>
      <vt:lpstr>Introduction</vt:lpstr>
      <vt:lpstr>Dataset Used</vt:lpstr>
      <vt:lpstr>Methodology / Model Used</vt:lpstr>
      <vt:lpstr>Results Achieved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Madhushi Verma</dc:creator>
  <cp:lastModifiedBy>Rishav Singh</cp:lastModifiedBy>
  <cp:revision>23</cp:revision>
  <dcterms:created xsi:type="dcterms:W3CDTF">2019-07-11T19:19:23Z</dcterms:created>
  <dcterms:modified xsi:type="dcterms:W3CDTF">2019-10-22T10:36:48Z</dcterms:modified>
</cp:coreProperties>
</file>