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3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5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0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84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7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0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5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27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5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0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7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28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6B6ECB-312A-4C77-BAF4-A3DFB213E8A7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CD23E5-573D-4D8E-B7C9-66B1DEF2B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8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D6F-91CB-8C25-1554-CC4919CC0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384C6-D7F8-1319-DA7C-9DF1897CA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Lamborghini car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302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78397-A3D8-C8D7-53CF-B3FAD997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506" y="1443318"/>
            <a:ext cx="10515600" cy="427616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Silver oak collage of computer application</a:t>
            </a:r>
            <a:endParaRPr lang="en-IN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2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672D3-1168-0DD5-9B73-BADEBAB3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/>
              <a:t>Subject Name: Internship OJT</a:t>
            </a:r>
            <a:endParaRPr lang="en-IN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86F916-D4B9-DA8E-A016-FC3DBFB3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138143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Name: Chothani Aaryan H.       DIV:D                                      </a:t>
            </a:r>
          </a:p>
          <a:p>
            <a:endParaRPr lang="en-US" sz="2800" b="1" dirty="0"/>
          </a:p>
          <a:p>
            <a:r>
              <a:rPr lang="en-US" sz="2800" b="1" dirty="0"/>
              <a:t>Enroll.:2204030100204                SEM:2nd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456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E31D8C7-C000-E6B5-C1A1-ECF31522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 between other website and our website</a:t>
            </a:r>
            <a:endParaRPr lang="en-IN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E0AA309-0A76-EDD0-1699-26A3650A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Website have Antique Graphics, color Combination, Hover Effect So My Website Is Look Different.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1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F52BC-1784-5CC3-C7E0-84573330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your project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AE7FF-C069-8F4E-F5A2-4F7AD579D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 err="1"/>
              <a:t>Objctive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7FD49-824F-772F-DFC1-1191753C65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Benefit</a:t>
            </a:r>
          </a:p>
          <a:p>
            <a:r>
              <a:rPr lang="en-IN" dirty="0"/>
              <a:t>My Website Is Not Only About Car My Website Also Sell Expensive Car Body-Parts So Client is Wish To Buy Body-parts My Website is Help </a:t>
            </a:r>
            <a:r>
              <a:rPr lang="en-IN" dirty="0" err="1"/>
              <a:t>Him/Her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50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ACD5CB-F7E3-CAC3-64F9-EAAE567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74E8F-635C-0DB4-6028-3C6A2CB4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Also Like Sport Car So I Decide To Make a Website About Sport Car.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79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228C30-EC00-2020-074C-B49037D9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7200" dirty="0"/>
              <a:t>Thank</a:t>
            </a:r>
            <a:r>
              <a:rPr lang="en-US" dirty="0"/>
              <a:t> </a:t>
            </a:r>
            <a:r>
              <a:rPr lang="en-US" sz="7200" dirty="0"/>
              <a:t>you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0812A1-2C8F-262E-F983-64DF2372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2393577"/>
            <a:ext cx="10470777" cy="4177552"/>
          </a:xfrm>
        </p:spPr>
      </p:pic>
    </p:spTree>
    <p:extLst>
      <p:ext uri="{BB962C8B-B14F-4D97-AF65-F5344CB8AC3E}">
        <p14:creationId xmlns:p14="http://schemas.microsoft.com/office/powerpoint/2010/main" val="4165878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</TotalTime>
  <Words>108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Project name</vt:lpstr>
      <vt:lpstr>Silver oak collage of computer application</vt:lpstr>
      <vt:lpstr>Subject Name: Internship OJT</vt:lpstr>
      <vt:lpstr>Difference between other website and our website</vt:lpstr>
      <vt:lpstr>Describe your project</vt:lpstr>
      <vt:lpstr>Purpose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aaryan chothani</dc:creator>
  <cp:lastModifiedBy>aaryan chothani</cp:lastModifiedBy>
  <cp:revision>5</cp:revision>
  <dcterms:created xsi:type="dcterms:W3CDTF">2023-03-06T12:50:36Z</dcterms:created>
  <dcterms:modified xsi:type="dcterms:W3CDTF">2023-03-09T05:01:21Z</dcterms:modified>
</cp:coreProperties>
</file>