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10/30/2022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10/30/2022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10/30/2022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10/30/2022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10/30/2022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10/30/2022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10/30/2022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EXPOSYS DATA LABS</a:t>
            </a:r>
          </a:p>
        </p:txBody>
      </p:sp>
      <p:sp>
        <p:nvSpPr>
          <p:cNvPr id="3" name="Subtitle 2"/>
          <p:cNvSpPr>
            <a:spLocks noGrp="1"/>
          </p:cNvSpPr>
          <p:nvPr>
            <p:ph type="subTitle" idx="1"/>
          </p:nvPr>
        </p:nvSpPr>
        <p:spPr>
          <a:xfrm>
            <a:off x="914400" y="4777381"/>
            <a:ext cx="9066213" cy="1539198"/>
          </a:xfrm>
        </p:spPr>
        <p:txBody>
          <a:bodyPr>
            <a:normAutofit/>
          </a:bodyPr>
          <a:lstStyle/>
          <a:p>
            <a:r>
              <a:rPr lang="en-IN" dirty="0"/>
              <a:t>PROJECT NAME</a:t>
            </a:r>
          </a:p>
          <a:p>
            <a:r>
              <a:rPr lang="en-IN" dirty="0"/>
              <a:t>CUSTOMER SEGMENTATION</a:t>
            </a:r>
          </a:p>
          <a:p>
            <a:r>
              <a:rPr lang="en-IN" dirty="0"/>
              <a:t>Name – AARYAN TRIVEDI</a:t>
            </a:r>
          </a:p>
          <a:p>
            <a:endParaRPr lang="en-IN" dirty="0"/>
          </a:p>
        </p:txBody>
      </p:sp>
    </p:spTree>
    <p:extLst>
      <p:ext uri="{BB962C8B-B14F-4D97-AF65-F5344CB8AC3E}">
        <p14:creationId xmlns:p14="http://schemas.microsoft.com/office/powerpoint/2010/main" val="1390909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shutosh\Pictures\Screenshots\Screenshot (53).png"/>
          <p:cNvPicPr/>
          <p:nvPr/>
        </p:nvPicPr>
        <p:blipFill>
          <a:blip r:embed="rId2">
            <a:extLst>
              <a:ext uri="{28A0092B-C50C-407E-A947-70E740481C1C}">
                <a14:useLocalDpi xmlns:a14="http://schemas.microsoft.com/office/drawing/2010/main" val="0"/>
              </a:ext>
            </a:extLst>
          </a:blip>
          <a:srcRect/>
          <a:stretch>
            <a:fillRect/>
          </a:stretch>
        </p:blipFill>
        <p:spPr bwMode="auto">
          <a:xfrm>
            <a:off x="1167063" y="0"/>
            <a:ext cx="6707974" cy="3128211"/>
          </a:xfrm>
          <a:prstGeom prst="rect">
            <a:avLst/>
          </a:prstGeom>
          <a:noFill/>
          <a:ln>
            <a:noFill/>
          </a:ln>
        </p:spPr>
      </p:pic>
      <p:pic>
        <p:nvPicPr>
          <p:cNvPr id="5" name="Picture 4" descr="C:\Users\Ashutosh\Pictures\Screenshots\Screenshot (54).png"/>
          <p:cNvPicPr/>
          <p:nvPr/>
        </p:nvPicPr>
        <p:blipFill>
          <a:blip r:embed="rId3">
            <a:extLst>
              <a:ext uri="{28A0092B-C50C-407E-A947-70E740481C1C}">
                <a14:useLocalDpi xmlns:a14="http://schemas.microsoft.com/office/drawing/2010/main" val="0"/>
              </a:ext>
            </a:extLst>
          </a:blip>
          <a:srcRect/>
          <a:stretch>
            <a:fillRect/>
          </a:stretch>
        </p:blipFill>
        <p:spPr bwMode="auto">
          <a:xfrm>
            <a:off x="1167063" y="3128211"/>
            <a:ext cx="6556375" cy="3686175"/>
          </a:xfrm>
          <a:prstGeom prst="rect">
            <a:avLst/>
          </a:prstGeom>
          <a:noFill/>
          <a:ln>
            <a:noFill/>
          </a:ln>
        </p:spPr>
      </p:pic>
    </p:spTree>
    <p:extLst>
      <p:ext uri="{BB962C8B-B14F-4D97-AF65-F5344CB8AC3E}">
        <p14:creationId xmlns:p14="http://schemas.microsoft.com/office/powerpoint/2010/main" val="955091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shutosh\Pictures\Screenshots\Screenshot (55).png"/>
          <p:cNvPicPr/>
          <p:nvPr/>
        </p:nvPicPr>
        <p:blipFill>
          <a:blip r:embed="rId2">
            <a:extLst>
              <a:ext uri="{28A0092B-C50C-407E-A947-70E740481C1C}">
                <a14:useLocalDpi xmlns:a14="http://schemas.microsoft.com/office/drawing/2010/main" val="0"/>
              </a:ext>
            </a:extLst>
          </a:blip>
          <a:srcRect/>
          <a:stretch>
            <a:fillRect/>
          </a:stretch>
        </p:blipFill>
        <p:spPr bwMode="auto">
          <a:xfrm>
            <a:off x="1130968" y="65422"/>
            <a:ext cx="6648366" cy="3549315"/>
          </a:xfrm>
          <a:prstGeom prst="rect">
            <a:avLst/>
          </a:prstGeom>
          <a:noFill/>
          <a:ln>
            <a:noFill/>
          </a:ln>
        </p:spPr>
      </p:pic>
      <p:pic>
        <p:nvPicPr>
          <p:cNvPr id="5" name="Picture 4" descr="C:\Users\Ashutosh\Pictures\Screenshots\Screenshot (56).png"/>
          <p:cNvPicPr/>
          <p:nvPr/>
        </p:nvPicPr>
        <p:blipFill>
          <a:blip r:embed="rId3">
            <a:extLst>
              <a:ext uri="{28A0092B-C50C-407E-A947-70E740481C1C}">
                <a14:useLocalDpi xmlns:a14="http://schemas.microsoft.com/office/drawing/2010/main" val="0"/>
              </a:ext>
            </a:extLst>
          </a:blip>
          <a:srcRect/>
          <a:stretch>
            <a:fillRect/>
          </a:stretch>
        </p:blipFill>
        <p:spPr bwMode="auto">
          <a:xfrm>
            <a:off x="1275347" y="3614737"/>
            <a:ext cx="6513596" cy="3243263"/>
          </a:xfrm>
          <a:prstGeom prst="rect">
            <a:avLst/>
          </a:prstGeom>
          <a:noFill/>
          <a:ln>
            <a:noFill/>
          </a:ln>
        </p:spPr>
      </p:pic>
    </p:spTree>
    <p:extLst>
      <p:ext uri="{BB962C8B-B14F-4D97-AF65-F5344CB8AC3E}">
        <p14:creationId xmlns:p14="http://schemas.microsoft.com/office/powerpoint/2010/main" val="2105751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shutosh\Pictures\Screenshots\Screenshot (57).png"/>
          <p:cNvPicPr/>
          <p:nvPr/>
        </p:nvPicPr>
        <p:blipFill>
          <a:blip r:embed="rId2">
            <a:extLst>
              <a:ext uri="{28A0092B-C50C-407E-A947-70E740481C1C}">
                <a14:useLocalDpi xmlns:a14="http://schemas.microsoft.com/office/drawing/2010/main" val="0"/>
              </a:ext>
            </a:extLst>
          </a:blip>
          <a:srcRect/>
          <a:stretch>
            <a:fillRect/>
          </a:stretch>
        </p:blipFill>
        <p:spPr bwMode="auto">
          <a:xfrm>
            <a:off x="1776897" y="132348"/>
            <a:ext cx="6469781" cy="3181350"/>
          </a:xfrm>
          <a:prstGeom prst="rect">
            <a:avLst/>
          </a:prstGeom>
          <a:noFill/>
          <a:ln>
            <a:noFill/>
          </a:ln>
        </p:spPr>
      </p:pic>
      <p:pic>
        <p:nvPicPr>
          <p:cNvPr id="5" name="Picture 4" descr="C:\Users\Ashutosh\Pictures\Screenshots\Screenshot (58).png"/>
          <p:cNvPicPr/>
          <p:nvPr/>
        </p:nvPicPr>
        <p:blipFill>
          <a:blip r:embed="rId3">
            <a:extLst>
              <a:ext uri="{28A0092B-C50C-407E-A947-70E740481C1C}">
                <a14:useLocalDpi xmlns:a14="http://schemas.microsoft.com/office/drawing/2010/main" val="0"/>
              </a:ext>
            </a:extLst>
          </a:blip>
          <a:srcRect/>
          <a:stretch>
            <a:fillRect/>
          </a:stretch>
        </p:blipFill>
        <p:spPr bwMode="auto">
          <a:xfrm>
            <a:off x="1707448" y="3181350"/>
            <a:ext cx="6539230" cy="3676650"/>
          </a:xfrm>
          <a:prstGeom prst="rect">
            <a:avLst/>
          </a:prstGeom>
          <a:noFill/>
          <a:ln>
            <a:noFill/>
          </a:ln>
        </p:spPr>
      </p:pic>
    </p:spTree>
    <p:extLst>
      <p:ext uri="{BB962C8B-B14F-4D97-AF65-F5344CB8AC3E}">
        <p14:creationId xmlns:p14="http://schemas.microsoft.com/office/powerpoint/2010/main" val="3551575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shutosh\Pictures\Screenshots\Screenshot (59).png"/>
          <p:cNvPicPr/>
          <p:nvPr/>
        </p:nvPicPr>
        <p:blipFill>
          <a:blip r:embed="rId2">
            <a:extLst>
              <a:ext uri="{28A0092B-C50C-407E-A947-70E740481C1C}">
                <a14:useLocalDpi xmlns:a14="http://schemas.microsoft.com/office/drawing/2010/main" val="0"/>
              </a:ext>
            </a:extLst>
          </a:blip>
          <a:srcRect/>
          <a:stretch>
            <a:fillRect/>
          </a:stretch>
        </p:blipFill>
        <p:spPr bwMode="auto">
          <a:xfrm>
            <a:off x="1357980" y="87229"/>
            <a:ext cx="6708775" cy="3771900"/>
          </a:xfrm>
          <a:prstGeom prst="rect">
            <a:avLst/>
          </a:prstGeom>
          <a:noFill/>
          <a:ln>
            <a:noFill/>
          </a:ln>
        </p:spPr>
      </p:pic>
      <p:pic>
        <p:nvPicPr>
          <p:cNvPr id="5" name="Picture 4" descr="C:\Users\Ashutosh\Pictures\Screenshots\Screenshot (60).png"/>
          <p:cNvPicPr/>
          <p:nvPr/>
        </p:nvPicPr>
        <p:blipFill>
          <a:blip r:embed="rId3">
            <a:extLst>
              <a:ext uri="{28A0092B-C50C-407E-A947-70E740481C1C}">
                <a14:useLocalDpi xmlns:a14="http://schemas.microsoft.com/office/drawing/2010/main" val="0"/>
              </a:ext>
            </a:extLst>
          </a:blip>
          <a:srcRect/>
          <a:stretch>
            <a:fillRect/>
          </a:stretch>
        </p:blipFill>
        <p:spPr bwMode="auto">
          <a:xfrm>
            <a:off x="1357979" y="3859128"/>
            <a:ext cx="6581859" cy="2998871"/>
          </a:xfrm>
          <a:prstGeom prst="rect">
            <a:avLst/>
          </a:prstGeom>
          <a:noFill/>
          <a:ln>
            <a:noFill/>
          </a:ln>
        </p:spPr>
      </p:pic>
    </p:spTree>
    <p:extLst>
      <p:ext uri="{BB962C8B-B14F-4D97-AF65-F5344CB8AC3E}">
        <p14:creationId xmlns:p14="http://schemas.microsoft.com/office/powerpoint/2010/main" val="3436938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shutosh\Pictures\Screenshots\Screenshot (61).png"/>
          <p:cNvPicPr/>
          <p:nvPr/>
        </p:nvPicPr>
        <p:blipFill>
          <a:blip r:embed="rId2">
            <a:extLst>
              <a:ext uri="{28A0092B-C50C-407E-A947-70E740481C1C}">
                <a14:useLocalDpi xmlns:a14="http://schemas.microsoft.com/office/drawing/2010/main" val="0"/>
              </a:ext>
            </a:extLst>
          </a:blip>
          <a:srcRect/>
          <a:stretch>
            <a:fillRect/>
          </a:stretch>
        </p:blipFill>
        <p:spPr bwMode="auto">
          <a:xfrm>
            <a:off x="1698207" y="0"/>
            <a:ext cx="8396288" cy="6858000"/>
          </a:xfrm>
          <a:prstGeom prst="rect">
            <a:avLst/>
          </a:prstGeom>
          <a:noFill/>
          <a:ln>
            <a:noFill/>
          </a:ln>
        </p:spPr>
      </p:pic>
    </p:spTree>
    <p:extLst>
      <p:ext uri="{BB962C8B-B14F-4D97-AF65-F5344CB8AC3E}">
        <p14:creationId xmlns:p14="http://schemas.microsoft.com/office/powerpoint/2010/main" val="17489781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shutosh\Pictures\Screenshots\Screenshot (62).png"/>
          <p:cNvPicPr/>
          <p:nvPr/>
        </p:nvPicPr>
        <p:blipFill>
          <a:blip r:embed="rId2">
            <a:extLst>
              <a:ext uri="{28A0092B-C50C-407E-A947-70E740481C1C}">
                <a14:useLocalDpi xmlns:a14="http://schemas.microsoft.com/office/drawing/2010/main" val="0"/>
              </a:ext>
            </a:extLst>
          </a:blip>
          <a:srcRect/>
          <a:stretch>
            <a:fillRect/>
          </a:stretch>
        </p:blipFill>
        <p:spPr bwMode="auto">
          <a:xfrm>
            <a:off x="1203158" y="84220"/>
            <a:ext cx="8196429" cy="6557211"/>
          </a:xfrm>
          <a:prstGeom prst="rect">
            <a:avLst/>
          </a:prstGeom>
          <a:noFill/>
          <a:ln>
            <a:noFill/>
          </a:ln>
        </p:spPr>
      </p:pic>
    </p:spTree>
    <p:extLst>
      <p:ext uri="{BB962C8B-B14F-4D97-AF65-F5344CB8AC3E}">
        <p14:creationId xmlns:p14="http://schemas.microsoft.com/office/powerpoint/2010/main" val="1099950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Acknowledgement</a:t>
            </a:r>
          </a:p>
        </p:txBody>
      </p:sp>
      <p:sp>
        <p:nvSpPr>
          <p:cNvPr id="3" name="Content Placeholder 2"/>
          <p:cNvSpPr>
            <a:spLocks noGrp="1"/>
          </p:cNvSpPr>
          <p:nvPr>
            <p:ph idx="1"/>
          </p:nvPr>
        </p:nvSpPr>
        <p:spPr/>
        <p:txBody>
          <a:bodyPr>
            <a:normAutofit fontScale="85000" lnSpcReduction="20000"/>
          </a:bodyPr>
          <a:lstStyle/>
          <a:p>
            <a:pPr marL="0" indent="0">
              <a:buNone/>
            </a:pPr>
            <a:endParaRPr lang="en-IN" dirty="0"/>
          </a:p>
          <a:p>
            <a:r>
              <a:rPr lang="en-IN" b="1" dirty="0"/>
              <a:t>We, </a:t>
            </a:r>
            <a:r>
              <a:rPr lang="en-IN" dirty="0"/>
              <a:t>take this opportunity to thank one and all involved in helping us build this project. Firstly, we would like to thank the college for providing us an opportunity to work on this project.</a:t>
            </a:r>
          </a:p>
          <a:p>
            <a:r>
              <a:rPr lang="en-IN" dirty="0"/>
              <a:t>We thank the management of </a:t>
            </a:r>
            <a:r>
              <a:rPr lang="en-IN" b="1" dirty="0"/>
              <a:t>EXPOSYS DATA LABS  </a:t>
            </a:r>
            <a:r>
              <a:rPr lang="en-IN" dirty="0"/>
              <a:t>for providing all the resources required for the project.</a:t>
            </a:r>
          </a:p>
          <a:p>
            <a:r>
              <a:rPr lang="en-IN" dirty="0"/>
              <a:t>We wish to acknowledge my sincere gratitude to their faculties for their constant encouragement and for providing us with all the facilities required for the accomplishment of this project.</a:t>
            </a:r>
          </a:p>
          <a:p>
            <a:r>
              <a:rPr lang="en-IN" dirty="0"/>
              <a:t>We also, are highly grateful to the guidance offered By staff members</a:t>
            </a:r>
            <a:r>
              <a:rPr lang="en-IN" b="1" dirty="0"/>
              <a:t> </a:t>
            </a:r>
            <a:r>
              <a:rPr lang="en-IN" dirty="0"/>
              <a:t>who have been very generous in assisting and supporting, to do this project named </a:t>
            </a:r>
            <a:r>
              <a:rPr lang="en-IN" b="1" dirty="0"/>
              <a:t>“CUSTOMER SEGMENTATION”</a:t>
            </a:r>
            <a:r>
              <a:rPr lang="en-IN" dirty="0"/>
              <a:t>, which formally started as just a rough idea and now has resulted in the form of this project.</a:t>
            </a:r>
          </a:p>
          <a:p>
            <a:r>
              <a:rPr lang="en-IN" dirty="0"/>
              <a:t>We also would like to thank all the other teaching and non-teaching staff members who had extended their hand for support and co-operation while bringing up this project.</a:t>
            </a:r>
          </a:p>
          <a:p>
            <a:pPr marL="0" indent="0">
              <a:buNone/>
            </a:pPr>
            <a:endParaRPr lang="en-IN" dirty="0"/>
          </a:p>
          <a:p>
            <a:endParaRPr lang="en-IN" dirty="0"/>
          </a:p>
        </p:txBody>
      </p:sp>
    </p:spTree>
    <p:extLst>
      <p:ext uri="{BB962C8B-B14F-4D97-AF65-F5344CB8AC3E}">
        <p14:creationId xmlns:p14="http://schemas.microsoft.com/office/powerpoint/2010/main" val="31000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p>
        </p:txBody>
      </p:sp>
      <p:sp>
        <p:nvSpPr>
          <p:cNvPr id="3" name="Content Placeholder 2"/>
          <p:cNvSpPr>
            <a:spLocks noGrp="1"/>
          </p:cNvSpPr>
          <p:nvPr>
            <p:ph idx="1"/>
          </p:nvPr>
        </p:nvSpPr>
        <p:spPr/>
        <p:txBody>
          <a:bodyPr>
            <a:normAutofit fontScale="70000" lnSpcReduction="20000"/>
          </a:bodyPr>
          <a:lstStyle/>
          <a:p>
            <a:r>
              <a:rPr lang="en-IN" dirty="0">
                <a:effectLst>
                  <a:outerShdw blurRad="38100" dist="19050" dir="2700000" algn="tl">
                    <a:schemeClr val="dk1">
                      <a:alpha val="40000"/>
                    </a:schemeClr>
                  </a:outerShdw>
                </a:effectLst>
              </a:rPr>
              <a:t>Customer segmentation is an effective tool for businesses to closely align their strategy and tactics with, and better target, their customers. Every customer is different and every customer journey is different so a single approach often isn’t going to work for all. This is where customer segmentation becomes a valuable process. Let’s begin with understanding exactly what customer segmentation is</a:t>
            </a:r>
            <a:endParaRPr lang="en-IN" dirty="0"/>
          </a:p>
          <a:p>
            <a:r>
              <a:rPr lang="en-IN" dirty="0">
                <a:effectLst>
                  <a:outerShdw blurRad="38100" dist="19050" dir="2700000" algn="tl">
                    <a:schemeClr val="dk1">
                      <a:alpha val="40000"/>
                    </a:schemeClr>
                  </a:outerShdw>
                </a:effectLst>
              </a:rPr>
              <a:t>Customer segmentation is the process by which you divide your customers up based on common characteristics – such as demographics or behaviours, so you can market to those customers more effectively.</a:t>
            </a:r>
            <a:endParaRPr lang="en-IN" dirty="0"/>
          </a:p>
          <a:p>
            <a:r>
              <a:rPr lang="en-IN" dirty="0">
                <a:effectLst>
                  <a:outerShdw blurRad="38100" dist="19050" dir="2700000" algn="tl">
                    <a:schemeClr val="dk1">
                      <a:alpha val="40000"/>
                    </a:schemeClr>
                  </a:outerShdw>
                </a:effectLst>
              </a:rPr>
              <a:t>These customer segmentation groups can also be used to begin discussions of building a marketing persona. This is because customer segmentation is typically used to inform a brand’s messaging, positioning and to improve how a business sells – so marketing personas need to be closely aligned to those customer segments in order to be effective.</a:t>
            </a:r>
            <a:endParaRPr lang="en-IN" dirty="0"/>
          </a:p>
          <a:p>
            <a:r>
              <a:rPr lang="en-IN" dirty="0">
                <a:effectLst>
                  <a:outerShdw blurRad="38100" dist="19050" dir="2700000" algn="tl">
                    <a:schemeClr val="dk1">
                      <a:alpha val="40000"/>
                    </a:schemeClr>
                  </a:outerShdw>
                </a:effectLst>
              </a:rPr>
              <a:t>The marketing “persona” is by definition a personification of a customer segment, and it is not uncommon for businesses to create several personas to match their different customer segments.</a:t>
            </a:r>
            <a:endParaRPr lang="en-IN" dirty="0"/>
          </a:p>
          <a:p>
            <a:r>
              <a:rPr lang="en-IN" dirty="0">
                <a:effectLst>
                  <a:outerShdw blurRad="38100" dist="19050" dir="2700000" algn="tl">
                    <a:schemeClr val="dk1">
                      <a:alpha val="40000"/>
                    </a:schemeClr>
                  </a:outerShdw>
                </a:effectLst>
              </a:rPr>
              <a:t>But for that to happen, a business needs a robust set of customer segments off of which to base it. Which leads us to the next section, distinguishing the difference between customer segmentation and market segmentation, so that your segmentation is as accurate as possible.</a:t>
            </a:r>
            <a:endParaRPr lang="en-IN" dirty="0"/>
          </a:p>
          <a:p>
            <a:pPr marL="0" indent="0">
              <a:buNone/>
            </a:pPr>
            <a:endParaRPr lang="en-IN" dirty="0"/>
          </a:p>
        </p:txBody>
      </p:sp>
    </p:spTree>
    <p:extLst>
      <p:ext uri="{BB962C8B-B14F-4D97-AF65-F5344CB8AC3E}">
        <p14:creationId xmlns:p14="http://schemas.microsoft.com/office/powerpoint/2010/main" val="284741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CODE SNIPPET</a:t>
            </a:r>
          </a:p>
        </p:txBody>
      </p:sp>
      <p:pic>
        <p:nvPicPr>
          <p:cNvPr id="4" name="Content Placeholder 3" descr="C:\Users\Ashutosh\Pictures\Screenshots\Screenshot (39).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45501" y="2052638"/>
            <a:ext cx="7462774" cy="4195762"/>
          </a:xfrm>
          <a:prstGeom prst="rect">
            <a:avLst/>
          </a:prstGeom>
          <a:noFill/>
          <a:ln>
            <a:noFill/>
          </a:ln>
        </p:spPr>
      </p:pic>
    </p:spTree>
    <p:extLst>
      <p:ext uri="{BB962C8B-B14F-4D97-AF65-F5344CB8AC3E}">
        <p14:creationId xmlns:p14="http://schemas.microsoft.com/office/powerpoint/2010/main" val="2149749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C:\Users\Ashutosh\Pictures\Screenshots\Screenshot (40).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5842" y="139617"/>
            <a:ext cx="6613202" cy="2663741"/>
          </a:xfrm>
          <a:prstGeom prst="rect">
            <a:avLst/>
          </a:prstGeom>
          <a:noFill/>
          <a:ln>
            <a:noFill/>
          </a:ln>
        </p:spPr>
      </p:pic>
      <p:pic>
        <p:nvPicPr>
          <p:cNvPr id="5" name="Picture 4" descr="C:\Users\Ashutosh\Pictures\Screenshots\Screenshot (42).png"/>
          <p:cNvPicPr/>
          <p:nvPr/>
        </p:nvPicPr>
        <p:blipFill>
          <a:blip r:embed="rId3">
            <a:extLst>
              <a:ext uri="{28A0092B-C50C-407E-A947-70E740481C1C}">
                <a14:useLocalDpi xmlns:a14="http://schemas.microsoft.com/office/drawing/2010/main" val="0"/>
              </a:ext>
            </a:extLst>
          </a:blip>
          <a:srcRect/>
          <a:stretch>
            <a:fillRect/>
          </a:stretch>
        </p:blipFill>
        <p:spPr bwMode="auto">
          <a:xfrm>
            <a:off x="2181704" y="2893160"/>
            <a:ext cx="6657340" cy="3742690"/>
          </a:xfrm>
          <a:prstGeom prst="rect">
            <a:avLst/>
          </a:prstGeom>
          <a:noFill/>
          <a:ln>
            <a:noFill/>
          </a:ln>
        </p:spPr>
      </p:pic>
    </p:spTree>
    <p:extLst>
      <p:ext uri="{BB962C8B-B14F-4D97-AF65-F5344CB8AC3E}">
        <p14:creationId xmlns:p14="http://schemas.microsoft.com/office/powerpoint/2010/main" val="2004940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shutosh\Pictures\Screenshots\Screenshot (43).png"/>
          <p:cNvPicPr/>
          <p:nvPr/>
        </p:nvPicPr>
        <p:blipFill>
          <a:blip r:embed="rId2">
            <a:extLst>
              <a:ext uri="{28A0092B-C50C-407E-A947-70E740481C1C}">
                <a14:useLocalDpi xmlns:a14="http://schemas.microsoft.com/office/drawing/2010/main" val="0"/>
              </a:ext>
            </a:extLst>
          </a:blip>
          <a:srcRect/>
          <a:stretch>
            <a:fillRect/>
          </a:stretch>
        </p:blipFill>
        <p:spPr bwMode="auto">
          <a:xfrm>
            <a:off x="1943284" y="138393"/>
            <a:ext cx="6810375" cy="3829050"/>
          </a:xfrm>
          <a:prstGeom prst="rect">
            <a:avLst/>
          </a:prstGeom>
          <a:noFill/>
          <a:ln>
            <a:noFill/>
          </a:ln>
        </p:spPr>
      </p:pic>
      <p:pic>
        <p:nvPicPr>
          <p:cNvPr id="5" name="Picture 4" descr="C:\Users\Ashutosh\Pictures\Screenshots\Screenshot (44).png"/>
          <p:cNvPicPr/>
          <p:nvPr/>
        </p:nvPicPr>
        <p:blipFill>
          <a:blip r:embed="rId3">
            <a:extLst>
              <a:ext uri="{28A0092B-C50C-407E-A947-70E740481C1C}">
                <a14:useLocalDpi xmlns:a14="http://schemas.microsoft.com/office/drawing/2010/main" val="0"/>
              </a:ext>
            </a:extLst>
          </a:blip>
          <a:srcRect/>
          <a:stretch>
            <a:fillRect/>
          </a:stretch>
        </p:blipFill>
        <p:spPr bwMode="auto">
          <a:xfrm>
            <a:off x="2153653" y="3967443"/>
            <a:ext cx="6052920" cy="2977534"/>
          </a:xfrm>
          <a:prstGeom prst="rect">
            <a:avLst/>
          </a:prstGeom>
          <a:noFill/>
          <a:ln>
            <a:noFill/>
          </a:ln>
        </p:spPr>
      </p:pic>
    </p:spTree>
    <p:extLst>
      <p:ext uri="{BB962C8B-B14F-4D97-AF65-F5344CB8AC3E}">
        <p14:creationId xmlns:p14="http://schemas.microsoft.com/office/powerpoint/2010/main" val="711758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shutosh\Pictures\Screenshots\Screenshot (47).png"/>
          <p:cNvPicPr/>
          <p:nvPr/>
        </p:nvPicPr>
        <p:blipFill>
          <a:blip r:embed="rId2">
            <a:extLst>
              <a:ext uri="{28A0092B-C50C-407E-A947-70E740481C1C}">
                <a14:useLocalDpi xmlns:a14="http://schemas.microsoft.com/office/drawing/2010/main" val="0"/>
              </a:ext>
            </a:extLst>
          </a:blip>
          <a:srcRect/>
          <a:stretch>
            <a:fillRect/>
          </a:stretch>
        </p:blipFill>
        <p:spPr bwMode="auto">
          <a:xfrm>
            <a:off x="1733049" y="122104"/>
            <a:ext cx="5429250" cy="3052445"/>
          </a:xfrm>
          <a:prstGeom prst="rect">
            <a:avLst/>
          </a:prstGeom>
          <a:noFill/>
          <a:ln>
            <a:noFill/>
          </a:ln>
        </p:spPr>
      </p:pic>
      <p:pic>
        <p:nvPicPr>
          <p:cNvPr id="5" name="Picture 4" descr="C:\Users\Ashutosh\Pictures\Screenshots\Screenshot (48).png"/>
          <p:cNvPicPr/>
          <p:nvPr/>
        </p:nvPicPr>
        <p:blipFill>
          <a:blip r:embed="rId3">
            <a:extLst>
              <a:ext uri="{28A0092B-C50C-407E-A947-70E740481C1C}">
                <a14:useLocalDpi xmlns:a14="http://schemas.microsoft.com/office/drawing/2010/main" val="0"/>
              </a:ext>
            </a:extLst>
          </a:blip>
          <a:srcRect/>
          <a:stretch>
            <a:fillRect/>
          </a:stretch>
        </p:blipFill>
        <p:spPr bwMode="auto">
          <a:xfrm>
            <a:off x="1588669" y="3174549"/>
            <a:ext cx="6246261" cy="3401144"/>
          </a:xfrm>
          <a:prstGeom prst="rect">
            <a:avLst/>
          </a:prstGeom>
          <a:noFill/>
          <a:ln>
            <a:noFill/>
          </a:ln>
        </p:spPr>
      </p:pic>
    </p:spTree>
    <p:extLst>
      <p:ext uri="{BB962C8B-B14F-4D97-AF65-F5344CB8AC3E}">
        <p14:creationId xmlns:p14="http://schemas.microsoft.com/office/powerpoint/2010/main" val="3527856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shutosh\Pictures\Screenshots\Screenshot (49).png"/>
          <p:cNvPicPr/>
          <p:nvPr/>
        </p:nvPicPr>
        <p:blipFill>
          <a:blip r:embed="rId2">
            <a:extLst>
              <a:ext uri="{28A0092B-C50C-407E-A947-70E740481C1C}">
                <a14:useLocalDpi xmlns:a14="http://schemas.microsoft.com/office/drawing/2010/main" val="0"/>
              </a:ext>
            </a:extLst>
          </a:blip>
          <a:srcRect/>
          <a:stretch>
            <a:fillRect/>
          </a:stretch>
        </p:blipFill>
        <p:spPr bwMode="auto">
          <a:xfrm>
            <a:off x="972736" y="0"/>
            <a:ext cx="6420485" cy="3609975"/>
          </a:xfrm>
          <a:prstGeom prst="rect">
            <a:avLst/>
          </a:prstGeom>
          <a:noFill/>
          <a:ln>
            <a:noFill/>
          </a:ln>
        </p:spPr>
      </p:pic>
      <p:pic>
        <p:nvPicPr>
          <p:cNvPr id="5" name="Picture 4" descr="C:\Users\Ashutosh\Pictures\Screenshots\Screenshot (50).png"/>
          <p:cNvPicPr/>
          <p:nvPr/>
        </p:nvPicPr>
        <p:blipFill>
          <a:blip r:embed="rId3">
            <a:extLst>
              <a:ext uri="{28A0092B-C50C-407E-A947-70E740481C1C}">
                <a14:useLocalDpi xmlns:a14="http://schemas.microsoft.com/office/drawing/2010/main" val="0"/>
              </a:ext>
            </a:extLst>
          </a:blip>
          <a:srcRect/>
          <a:stretch>
            <a:fillRect/>
          </a:stretch>
        </p:blipFill>
        <p:spPr bwMode="auto">
          <a:xfrm>
            <a:off x="972736" y="3609975"/>
            <a:ext cx="6376435" cy="3248025"/>
          </a:xfrm>
          <a:prstGeom prst="rect">
            <a:avLst/>
          </a:prstGeom>
          <a:noFill/>
          <a:ln>
            <a:noFill/>
          </a:ln>
        </p:spPr>
      </p:pic>
    </p:spTree>
    <p:extLst>
      <p:ext uri="{BB962C8B-B14F-4D97-AF65-F5344CB8AC3E}">
        <p14:creationId xmlns:p14="http://schemas.microsoft.com/office/powerpoint/2010/main" val="4083232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Ashutosh\Pictures\Screenshots\Screenshot (51).png"/>
          <p:cNvPicPr/>
          <p:nvPr/>
        </p:nvPicPr>
        <p:blipFill>
          <a:blip r:embed="rId2">
            <a:extLst>
              <a:ext uri="{28A0092B-C50C-407E-A947-70E740481C1C}">
                <a14:useLocalDpi xmlns:a14="http://schemas.microsoft.com/office/drawing/2010/main" val="0"/>
              </a:ext>
            </a:extLst>
          </a:blip>
          <a:srcRect/>
          <a:stretch>
            <a:fillRect/>
          </a:stretch>
        </p:blipFill>
        <p:spPr bwMode="auto">
          <a:xfrm>
            <a:off x="1074570" y="0"/>
            <a:ext cx="6505575" cy="3657600"/>
          </a:xfrm>
          <a:prstGeom prst="rect">
            <a:avLst/>
          </a:prstGeom>
          <a:noFill/>
          <a:ln>
            <a:noFill/>
          </a:ln>
        </p:spPr>
      </p:pic>
      <p:pic>
        <p:nvPicPr>
          <p:cNvPr id="5" name="Picture 4" descr="C:\Users\Ashutosh\Pictures\Screenshots\Screenshot (52).png"/>
          <p:cNvPicPr/>
          <p:nvPr/>
        </p:nvPicPr>
        <p:blipFill>
          <a:blip r:embed="rId3">
            <a:extLst>
              <a:ext uri="{28A0092B-C50C-407E-A947-70E740481C1C}">
                <a14:useLocalDpi xmlns:a14="http://schemas.microsoft.com/office/drawing/2010/main" val="0"/>
              </a:ext>
            </a:extLst>
          </a:blip>
          <a:srcRect/>
          <a:stretch>
            <a:fillRect/>
          </a:stretch>
        </p:blipFill>
        <p:spPr bwMode="auto">
          <a:xfrm>
            <a:off x="1074570" y="3777915"/>
            <a:ext cx="6342782" cy="3080085"/>
          </a:xfrm>
          <a:prstGeom prst="rect">
            <a:avLst/>
          </a:prstGeom>
          <a:noFill/>
          <a:ln>
            <a:noFill/>
          </a:ln>
        </p:spPr>
      </p:pic>
    </p:spTree>
    <p:extLst>
      <p:ext uri="{BB962C8B-B14F-4D97-AF65-F5344CB8AC3E}">
        <p14:creationId xmlns:p14="http://schemas.microsoft.com/office/powerpoint/2010/main" val="13133602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14</TotalTime>
  <Words>420</Words>
  <Application>Microsoft Office PowerPoint</Application>
  <PresentationFormat>Widescreen</PresentationFormat>
  <Paragraphs>18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EXPOSYS DATA LABS</vt:lpstr>
      <vt:lpstr>Acknowledgement</vt:lpstr>
      <vt:lpstr>ABSTRACT</vt:lpstr>
      <vt:lpstr>CODE SNIPPET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EXPOSYS DATA LABS</dc:title>
  <dc:creator>Ashutosh</dc:creator>
  <cp:lastModifiedBy>Animesh Tarodia</cp:lastModifiedBy>
  <cp:revision>4</cp:revision>
  <dcterms:created xsi:type="dcterms:W3CDTF">2022-10-30T10:17:51Z</dcterms:created>
  <dcterms:modified xsi:type="dcterms:W3CDTF">2022-10-30T16:50:06Z</dcterms:modified>
</cp:coreProperties>
</file>