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74D2-5DE0-4806-B4ED-176D493034D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AD26-E520-4EFA-9F29-DB09C4B8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93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74D2-5DE0-4806-B4ED-176D493034D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AD26-E520-4EFA-9F29-DB09C4B8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61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74D2-5DE0-4806-B4ED-176D493034D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AD26-E520-4EFA-9F29-DB09C4B8E88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852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74D2-5DE0-4806-B4ED-176D493034D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AD26-E520-4EFA-9F29-DB09C4B8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342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74D2-5DE0-4806-B4ED-176D493034D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AD26-E520-4EFA-9F29-DB09C4B8E88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4483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74D2-5DE0-4806-B4ED-176D493034D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AD26-E520-4EFA-9F29-DB09C4B8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793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74D2-5DE0-4806-B4ED-176D493034D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AD26-E520-4EFA-9F29-DB09C4B8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96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74D2-5DE0-4806-B4ED-176D493034D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AD26-E520-4EFA-9F29-DB09C4B8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5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74D2-5DE0-4806-B4ED-176D493034D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AD26-E520-4EFA-9F29-DB09C4B8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58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74D2-5DE0-4806-B4ED-176D493034D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AD26-E520-4EFA-9F29-DB09C4B8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81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74D2-5DE0-4806-B4ED-176D493034D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AD26-E520-4EFA-9F29-DB09C4B8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6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74D2-5DE0-4806-B4ED-176D493034D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AD26-E520-4EFA-9F29-DB09C4B8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7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74D2-5DE0-4806-B4ED-176D493034D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AD26-E520-4EFA-9F29-DB09C4B8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4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74D2-5DE0-4806-B4ED-176D493034D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AD26-E520-4EFA-9F29-DB09C4B8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1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74D2-5DE0-4806-B4ED-176D493034D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AD26-E520-4EFA-9F29-DB09C4B8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01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74D2-5DE0-4806-B4ED-176D493034D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AD26-E520-4EFA-9F29-DB09C4B8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8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B74D2-5DE0-4806-B4ED-176D493034D0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66AD26-E520-4EFA-9F29-DB09C4B8E8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1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BC6C-D3E5-7C92-363E-E0F8363AB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690" y="1317522"/>
            <a:ext cx="7261123" cy="3175820"/>
          </a:xfrm>
        </p:spPr>
        <p:txBody>
          <a:bodyPr>
            <a:normAutofit/>
          </a:bodyPr>
          <a:lstStyle/>
          <a:p>
            <a:r>
              <a:rPr lang="en-IN" sz="6600" dirty="0"/>
              <a:t>ROAD </a:t>
            </a:r>
            <a:r>
              <a:rPr lang="en-IN" sz="6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ACCIDENT</a:t>
            </a:r>
            <a:br>
              <a:rPr lang="en-IN" sz="6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IN" sz="6600" dirty="0"/>
              <a:t>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206D-EFB9-2F14-6972-A1687FBE5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4187" y="4503174"/>
            <a:ext cx="9144000" cy="1655762"/>
          </a:xfrm>
        </p:spPr>
        <p:txBody>
          <a:bodyPr/>
          <a:lstStyle/>
          <a:p>
            <a:r>
              <a:rPr lang="en-IN" dirty="0"/>
              <a:t>By Aaryan</a:t>
            </a:r>
          </a:p>
        </p:txBody>
      </p:sp>
    </p:spTree>
    <p:extLst>
      <p:ext uri="{BB962C8B-B14F-4D97-AF65-F5344CB8AC3E}">
        <p14:creationId xmlns:p14="http://schemas.microsoft.com/office/powerpoint/2010/main" val="4106373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C74E-9976-279B-EAB0-D1038111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Light Conditions (Pie Chart)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5341D-CAED-9819-8C73-B681D3EE5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78" y="1514168"/>
            <a:ext cx="7019818" cy="512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31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D24B-E2C1-B744-6F8C-AAC65782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Accident Date (Bar Chart)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0E939-8540-3C69-5972-9EA48752B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69" y="1369754"/>
            <a:ext cx="8750233" cy="504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31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3261-F5CF-2092-B77D-84A2D009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Weather Conditions (Area Chart)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94661-70BE-9D09-5598-F6E6D4557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08" y="1388885"/>
            <a:ext cx="8762094" cy="494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20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038A-2E03-FC3F-FA30-77795E40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Accident Severity (Histogram)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32E8C-E6EB-7CBB-A2DA-32E604A8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95" y="1370049"/>
            <a:ext cx="8579216" cy="520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39558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2732-6756-0695-6EA5-F9E45583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Surface Conditions (Line Chart)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102CC-6545-2D64-1ED8-AE3F49B6C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7" y="1486310"/>
            <a:ext cx="8740725" cy="487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4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F553-80BD-47F8-3672-3AF3D478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535" y="2470585"/>
            <a:ext cx="4969397" cy="1916829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833370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</TotalTime>
  <Words>38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ADLaM Display</vt:lpstr>
      <vt:lpstr>Arial</vt:lpstr>
      <vt:lpstr>Trebuchet MS</vt:lpstr>
      <vt:lpstr>Wingdings 3</vt:lpstr>
      <vt:lpstr>Facet</vt:lpstr>
      <vt:lpstr>ROAD ACCIDENT VISUALIZATION</vt:lpstr>
      <vt:lpstr>Light Conditions (Pie Chart)</vt:lpstr>
      <vt:lpstr>Accident Date (Bar Chart)</vt:lpstr>
      <vt:lpstr>Weather Conditions (Area Chart)</vt:lpstr>
      <vt:lpstr>Accident Severity (Histogram)</vt:lpstr>
      <vt:lpstr>Road Surface Conditions (Line Chart)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Aaryan</dc:creator>
  <cp:lastModifiedBy>Aaryan</cp:lastModifiedBy>
  <cp:revision>1</cp:revision>
  <dcterms:created xsi:type="dcterms:W3CDTF">2025-04-28T09:39:51Z</dcterms:created>
  <dcterms:modified xsi:type="dcterms:W3CDTF">2025-04-28T09:49:17Z</dcterms:modified>
</cp:coreProperties>
</file>