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sz="4400" b="1">
                <a:solidFill>
                  <a:srgbClr val="003366"/>
                </a:solidFill>
              </a:rPr>
              <a:t>LLM 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0" y="594360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i="1">
                <a:solidFill>
                  <a:srgbClr val="C8C8C8"/>
                </a:solidFill>
              </a:rPr>
              <a:t>Auto-Generated Deck • Powered by AI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3691890"/>
            <a:ext cx="7772400" cy="137160"/>
          </a:xfrm>
          <a:prstGeom prst="rect">
            <a:avLst/>
          </a:prstGeom>
          <a:solidFill>
            <a:srgbClr val="8A2BE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A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 b="1" u="sng">
                <a:solidFill>
                  <a:srgbClr val="003366"/>
                </a:solidFill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>
                <a:solidFill>
                  <a:srgbClr val="323232"/>
                </a:solidFill>
              </a:rPr>
              <a:t>📈 Systematic assessment of Large Language Models (LLMs).</a:t>
            </a:r>
          </a:p>
          <a:p>
            <a:pPr/>
            <a:r>
              <a:rPr sz="2000">
                <a:solidFill>
                  <a:srgbClr val="323232"/>
                </a:solidFill>
              </a:rPr>
              <a:t>📈 Determines performance, reliability, and effectiveness.</a:t>
            </a:r>
          </a:p>
          <a:p>
            <a:pPr/>
            <a:r>
              <a:rPr sz="2000">
                <a:solidFill>
                  <a:srgbClr val="323232"/>
                </a:solidFill>
              </a:rPr>
              <a:t>📈 Utilizes various methods and metrics.</a:t>
            </a:r>
          </a:p>
          <a:p>
            <a:pPr/>
            <a:r>
              <a:rPr sz="2000">
                <a:solidFill>
                  <a:srgbClr val="323232"/>
                </a:solidFill>
              </a:rPr>
              <a:t>📈 Involves both objective and subjective evaluations.</a:t>
            </a:r>
          </a:p>
          <a:p>
            <a:pPr/>
            <a:r>
              <a:rPr sz="2000">
                <a:solidFill>
                  <a:srgbClr val="323232"/>
                </a:solidFill>
              </a:rPr>
              <a:t>📈 Critical for deployment in production systems.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0E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 b="1" u="sng">
                <a:solidFill>
                  <a:srgbClr val="003366"/>
                </a:solidFill>
              </a:rPr>
              <a:t>Evaluation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>
                <a:solidFill>
                  <a:srgbClr val="323232"/>
                </a:solidFill>
              </a:rPr>
              <a:t>🔑 Combines quantitative metrics with qualitative assessments.</a:t>
            </a:r>
          </a:p>
          <a:p>
            <a:pPr/>
            <a:r>
              <a:rPr sz="2000">
                <a:solidFill>
                  <a:srgbClr val="323232"/>
                </a:solidFill>
              </a:rPr>
              <a:t>🔑 Common metrics include accuracy, F1 score, and perplexity.</a:t>
            </a:r>
          </a:p>
          <a:p>
            <a:pPr/>
            <a:r>
              <a:rPr sz="2000">
                <a:solidFill>
                  <a:srgbClr val="323232"/>
                </a:solidFill>
              </a:rPr>
              <a:t>🔑 MMLU benchmark evaluates knowledge and reasoning.</a:t>
            </a:r>
          </a:p>
          <a:p>
            <a:pPr/>
            <a:r>
              <a:rPr sz="2000">
                <a:solidFill>
                  <a:srgbClr val="323232"/>
                </a:solidFill>
              </a:rPr>
              <a:t>🔑 Customizable evaluation frameworks enhance flexibility.</a:t>
            </a:r>
          </a:p>
          <a:p>
            <a:pPr/>
            <a:r>
              <a:rPr sz="2000">
                <a:solidFill>
                  <a:srgbClr val="323232"/>
                </a:solidFill>
              </a:rPr>
              <a:t>🔑 Holistic approaches improve overall evaluation quality.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 b="1" u="sng">
                <a:solidFill>
                  <a:srgbClr val="003366"/>
                </a:solidFill>
              </a:rPr>
              <a:t>Challenges in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>
                <a:solidFill>
                  <a:srgbClr val="323232"/>
                </a:solidFill>
              </a:rPr>
              <a:t>📊 Complex tasks require nuanced evaluation methods.</a:t>
            </a:r>
          </a:p>
          <a:p>
            <a:pPr/>
            <a:r>
              <a:rPr sz="2000">
                <a:solidFill>
                  <a:srgbClr val="323232"/>
                </a:solidFill>
              </a:rPr>
              <a:t>📊 Objective metrics may not capture all performance aspects.</a:t>
            </a:r>
          </a:p>
          <a:p>
            <a:pPr/>
            <a:r>
              <a:rPr sz="2000">
                <a:solidFill>
                  <a:srgbClr val="323232"/>
                </a:solidFill>
              </a:rPr>
              <a:t>📊 Bias in training data can affect outcomes.</a:t>
            </a:r>
          </a:p>
          <a:p>
            <a:pPr/>
            <a:r>
              <a:rPr sz="2000">
                <a:solidFill>
                  <a:srgbClr val="323232"/>
                </a:solidFill>
              </a:rPr>
              <a:t>📊 Rapid advancements in LLMs complicate standardization.</a:t>
            </a:r>
          </a:p>
          <a:p>
            <a:pPr/>
            <a:r>
              <a:rPr sz="2000">
                <a:solidFill>
                  <a:srgbClr val="323232"/>
                </a:solidFill>
              </a:rPr>
              <a:t>📊 Need for continuous updates to evaluation criteria.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 b="1" u="sng">
                <a:solidFill>
                  <a:srgbClr val="003366"/>
                </a:solidFill>
              </a:rPr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>
                <a:solidFill>
                  <a:srgbClr val="323232"/>
                </a:solidFill>
              </a:rPr>
              <a:t>💡 Use a combination of metrics for comprehensive insights.</a:t>
            </a:r>
          </a:p>
          <a:p>
            <a:pPr/>
            <a:r>
              <a:rPr sz="2000">
                <a:solidFill>
                  <a:srgbClr val="323232"/>
                </a:solidFill>
              </a:rPr>
              <a:t>💡 Regularly update evaluation methods to reflect advancements.</a:t>
            </a:r>
          </a:p>
          <a:p>
            <a:pPr/>
            <a:r>
              <a:rPr sz="2000">
                <a:solidFill>
                  <a:srgbClr val="323232"/>
                </a:solidFill>
              </a:rPr>
              <a:t>💡 Incorporate user feedback in evaluations.</a:t>
            </a:r>
          </a:p>
          <a:p>
            <a:pPr/>
            <a:r>
              <a:rPr sz="2000">
                <a:solidFill>
                  <a:srgbClr val="323232"/>
                </a:solidFill>
              </a:rPr>
              <a:t>💡 Document evaluation processes for transparency.</a:t>
            </a:r>
          </a:p>
          <a:p>
            <a:pPr/>
            <a:r>
              <a:rPr sz="2000">
                <a:solidFill>
                  <a:srgbClr val="323232"/>
                </a:solidFill>
              </a:rPr>
              <a:t>💡 Leverage tools like Azure AI Studio for efficiency.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F0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 b="1" u="sng">
                <a:solidFill>
                  <a:srgbClr val="003366"/>
                </a:solidFill>
              </a:rPr>
              <a:t>Trends in LLM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>
                <a:solidFill>
                  <a:srgbClr val="323232"/>
                </a:solidFill>
              </a:rPr>
              <a:t>✅ Growing emphasis on ethical AI and bias mitigation.</a:t>
            </a:r>
          </a:p>
          <a:p>
            <a:pPr/>
            <a:r>
              <a:rPr sz="2000">
                <a:solidFill>
                  <a:srgbClr val="323232"/>
                </a:solidFill>
              </a:rPr>
              <a:t>✅ Increased focus on real-world applicability.</a:t>
            </a:r>
          </a:p>
          <a:p>
            <a:pPr/>
            <a:r>
              <a:rPr sz="2000">
                <a:solidFill>
                  <a:srgbClr val="323232"/>
                </a:solidFill>
              </a:rPr>
              <a:t>✅ Integration of user experience in evaluation metrics.</a:t>
            </a:r>
          </a:p>
          <a:p>
            <a:pPr/>
            <a:r>
              <a:rPr sz="2000">
                <a:solidFill>
                  <a:srgbClr val="323232"/>
                </a:solidFill>
              </a:rPr>
              <a:t>✅ Shift towards continuous evaluation in production.</a:t>
            </a:r>
          </a:p>
          <a:p>
            <a:pPr/>
            <a:r>
              <a:rPr sz="2000">
                <a:solidFill>
                  <a:srgbClr val="323232"/>
                </a:solidFill>
              </a:rPr>
              <a:t>✅ Emergence of community-driven benchmarks.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 b="1" u="sng">
                <a:solidFill>
                  <a:srgbClr val="003366"/>
                </a:solidFill>
              </a:rPr>
              <a:t>Conclusion /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>
                <a:solidFill>
                  <a:srgbClr val="323232"/>
                </a:solidFill>
              </a:rPr>
              <a:t>📈 LLM evaluation is essential for effective deployment.</a:t>
            </a:r>
          </a:p>
          <a:p>
            <a:pPr/>
            <a:r>
              <a:rPr sz="2000">
                <a:solidFill>
                  <a:srgbClr val="323232"/>
                </a:solidFill>
              </a:rPr>
              <a:t>📈 A mix of methods yields the best results.</a:t>
            </a:r>
          </a:p>
          <a:p>
            <a:pPr/>
            <a:r>
              <a:rPr sz="2000">
                <a:solidFill>
                  <a:srgbClr val="323232"/>
                </a:solidFill>
              </a:rPr>
              <a:t>📈 Challenges require ongoing research and adaptation.</a:t>
            </a:r>
          </a:p>
          <a:p>
            <a:pPr/>
            <a:r>
              <a:rPr sz="2000">
                <a:solidFill>
                  <a:srgbClr val="323232"/>
                </a:solidFill>
              </a:rPr>
              <a:t>📈 Best practices enhance evaluation reliability.</a:t>
            </a:r>
          </a:p>
          <a:p>
            <a:pPr/>
            <a:r>
              <a:rPr sz="2000">
                <a:solidFill>
                  <a:srgbClr val="323232"/>
                </a:solidFill>
              </a:rPr>
              <a:t>📈 Stay updated on trends for competitive advantage.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