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IQ+qIbmXu6vyVqUFp/6eQBdW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AaryanAnand10/KrishiMitr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drive.google.com/file/d/1bhPMZR9GdzCaFvZSJ3Vyv7JBlteTwq3Z/view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104580" y="1613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8302691" y="2477881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241586" y="-35730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Krishi Mitra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1275" y="2076450"/>
            <a:ext cx="76233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</a:t>
            </a:r>
            <a:r>
              <a:rPr lang="en-US" sz="1800" b="1">
                <a:solidFill>
                  <a:schemeClr val="dk1"/>
                </a:solidFill>
              </a:rPr>
              <a:t>: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SIH1638</a:t>
            </a:r>
            <a:endParaRPr sz="800"/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</a:t>
            </a:r>
            <a:r>
              <a:rPr lang="en-US" sz="1800" b="1">
                <a:solidFill>
                  <a:schemeClr val="dk1"/>
                </a:solidFill>
              </a:rPr>
              <a:t>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861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System</a:t>
            </a:r>
            <a:endParaRPr sz="800"/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US" sz="1800" b="1">
                <a:solidFill>
                  <a:schemeClr val="dk1"/>
                </a:solidFill>
              </a:rPr>
              <a:t>: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Agriculture, FoodTech &amp; Rural Development</a:t>
            </a:r>
            <a:endParaRPr sz="800"/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</a:t>
            </a:r>
            <a:r>
              <a:rPr lang="en-US" sz="1800" b="1">
                <a:solidFill>
                  <a:schemeClr val="dk1"/>
                </a:solidFill>
              </a:rPr>
              <a:t>: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sz="800"/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1800" b="1">
                <a:solidFill>
                  <a:schemeClr val="dk1"/>
                </a:solidFill>
              </a:rPr>
              <a:t>: LocalHost:8080</a:t>
            </a:r>
            <a:endParaRPr sz="1800" b="1">
              <a:solidFill>
                <a:schemeClr val="dk1"/>
              </a:solidFill>
            </a:endParaRPr>
          </a:p>
          <a:p>
            <a:pPr marL="28575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Github Repo: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https://github.com/AaryanAnand10/KrishiMitra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KrishiMitra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-82925" y="1142988"/>
            <a:ext cx="11839500" cy="5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❖"/>
            </a:pPr>
            <a:r>
              <a:rPr lang="en-US" sz="250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</a:t>
            </a:r>
            <a:r>
              <a:rPr lang="en-US" sz="2500" b="1" u="sng">
                <a:solidFill>
                  <a:schemeClr val="dk2"/>
                </a:solidFill>
              </a:rPr>
              <a:t>n</a:t>
            </a:r>
            <a:endParaRPr sz="2500" b="1" u="sng">
              <a:solidFill>
                <a:schemeClr val="dk2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chemeClr val="dk1"/>
                </a:solidFill>
              </a:rPr>
              <a:t>Integrated AI Platform:</a:t>
            </a:r>
            <a:endParaRPr sz="1350" b="1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</a:rPr>
              <a:t> Comprehensive system designed to enhance agricultural practices by connecting farmers, researchers, and industry stakeholders.</a:t>
            </a:r>
            <a:endParaRPr sz="1350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</a:rPr>
              <a:t> Facilitates seamless information exchange across language and geographical boundaries.</a:t>
            </a:r>
            <a:endParaRPr sz="13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chemeClr val="dk1"/>
                </a:solidFill>
              </a:rPr>
              <a:t>Core Components:</a:t>
            </a:r>
            <a:endParaRPr sz="1350" b="1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 b="1">
                <a:solidFill>
                  <a:schemeClr val="dk1"/>
                </a:solidFill>
              </a:rPr>
              <a:t> AI-Driven Application:</a:t>
            </a:r>
            <a:endParaRPr sz="1350" b="1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Utilizes advanced computer vision algorithms to perform real-time pest and disease detection.</a:t>
            </a:r>
            <a:endParaRPr sz="1350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Provides immediate notifications and actionable insights to farmers for effective crop management.</a:t>
            </a:r>
            <a:endParaRPr sz="1350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 b="1">
                <a:solidFill>
                  <a:schemeClr val="dk1"/>
                </a:solidFill>
              </a:rPr>
              <a:t> Personalized RAG-Based Chatbot:</a:t>
            </a:r>
            <a:endParaRPr sz="1350" b="1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Incorporates Retrieval-Augmented Generation (RAG) techniques to offer tailored assistance.</a:t>
            </a:r>
            <a:endParaRPr sz="1350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romanLcPeriod"/>
            </a:pPr>
            <a:r>
              <a:rPr lang="en-US" sz="1350">
                <a:solidFill>
                  <a:schemeClr val="dk1"/>
                </a:solidFill>
              </a:rPr>
              <a:t>Supports multilingual interactions, allowing farmers to receive data-driven guidance and answers in their preferred language.</a:t>
            </a:r>
            <a:endParaRPr sz="135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chemeClr val="dk1"/>
                </a:solidFill>
              </a:rPr>
              <a:t>Key Features:</a:t>
            </a:r>
            <a:endParaRPr sz="1350" b="1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 b="1">
                <a:solidFill>
                  <a:schemeClr val="dk1"/>
                </a:solidFill>
              </a:rPr>
              <a:t> Unified Interface:</a:t>
            </a:r>
            <a:endParaRPr sz="1350" b="1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US" sz="1350">
                <a:solidFill>
                  <a:schemeClr val="dk1"/>
                </a:solidFill>
              </a:rPr>
              <a:t>Streamlined, user-friendly platform that integrates diverse agricultural tools and knowledge resources.</a:t>
            </a:r>
            <a:endParaRPr sz="1350">
              <a:solidFill>
                <a:schemeClr val="dk1"/>
              </a:solidFill>
            </a:endParaRPr>
          </a:p>
          <a:p>
            <a:pPr marL="45720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 b="1">
                <a:solidFill>
                  <a:schemeClr val="dk1"/>
                </a:solidFill>
              </a:rPr>
              <a:t> Sustainable Productivity:</a:t>
            </a:r>
            <a:endParaRPr sz="1350" b="1">
              <a:solidFill>
                <a:schemeClr val="dk1"/>
              </a:solidFill>
            </a:endParaRPr>
          </a:p>
          <a:p>
            <a:pPr marL="1371600" lvl="2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-US" sz="1350">
                <a:solidFill>
                  <a:schemeClr val="dk1"/>
                </a:solidFill>
              </a:rPr>
              <a:t>Enhances crop protection and productivity through cutting-edge technology and real-time data, supporting sustainable agricultural practices.</a:t>
            </a:r>
            <a:endParaRPr sz="1350" b="1">
              <a:solidFill>
                <a:schemeClr val="dk1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2" descr="Your startup LOGO"/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28075" y="844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17;p3">
            <a:extLst>
              <a:ext uri="{FF2B5EF4-FFF2-40B4-BE49-F238E27FC236}">
                <a16:creationId xmlns:a16="http://schemas.microsoft.com/office/drawing/2014/main" id="{FFF6ED48-834C-0041-458B-8FD10F1EC9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987" t="3399" r="9446" b="3964"/>
          <a:stretch/>
        </p:blipFill>
        <p:spPr>
          <a:xfrm>
            <a:off x="513975" y="1129425"/>
            <a:ext cx="8098399" cy="52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8;p3" title="Screen Recording 2024-08-25 221908.mp4">
            <a:hlinkClick r:id="rId5"/>
            <a:extLst>
              <a:ext uri="{FF2B5EF4-FFF2-40B4-BE49-F238E27FC236}">
                <a16:creationId xmlns:a16="http://schemas.microsoft.com/office/drawing/2014/main" id="{CA29786B-A77F-824D-4172-8333682034F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73269" y="1338674"/>
            <a:ext cx="2246575" cy="480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222200" y="1367263"/>
            <a:ext cx="58737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/>
              <a:t>Technical Feasibility:</a:t>
            </a:r>
            <a:r>
              <a:rPr lang="en-US" sz="1500"/>
              <a:t> </a:t>
            </a:r>
            <a:br>
              <a:rPr lang="en-US" sz="1500"/>
            </a:br>
            <a:r>
              <a:rPr lang="en-US" sz="1500"/>
              <a:t>Leveraging advancements in AI and drone technology, integrating AI-driven pest detection with drone surveillance is feasible, supported by existing agricultural tools.</a:t>
            </a:r>
            <a:endParaRPr sz="15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/>
              <a:t>Challenges:</a:t>
            </a:r>
            <a:endParaRPr sz="1500" b="1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Cost: High initial technology adoption costs.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Adoption: Resistance from farmers used to traditional methods.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Complexity: Adapting the platform for diverse languages and regions.</a:t>
            </a:r>
            <a:endParaRPr sz="150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/>
              <a:t>Mitigation Strategies: </a:t>
            </a:r>
            <a:endParaRPr sz="1500" b="1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Financial Support: Offer subsidies or incentives to lower adoption costs.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User Experience: Design a user-friendly platform with localized support for easy transition.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Security: Implement strong data security and a phased rollout for secure and gradual adoption.</a:t>
            </a:r>
            <a:endParaRPr sz="1500"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 descr="Your startup LOGO"/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875" y="1505025"/>
            <a:ext cx="5627726" cy="42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93925" y="1416200"/>
            <a:ext cx="74805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Impact on Farmers:</a:t>
            </a:r>
            <a:endParaRPr sz="1800" b="1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Significantly improves pest management, crucial in regions like Assam where climate change has worsened pest issues.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Provides real-time detection and management tools, reducing crop losses and optimizing pesticide use.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Enhances income for farmers, particularly small tea growers, by addressing outdated methods and high costs.</a:t>
            </a:r>
            <a:endParaRPr sz="180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/>
              <a:t>Benefits of the Solution:</a:t>
            </a:r>
            <a:endParaRPr sz="1800" b="1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Economic: Lowers production costs, increases crop yields, and improves overall farm profitability.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Environmental: Reduces excessive pesticide use, mitigating crop toxicity and soil degradation.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Overall: Supports healthier farms, strengthens communities, and promotes a sustainable future for agriculture.</a:t>
            </a:r>
            <a:endParaRPr sz="1800"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 descr="Your startup LOGO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l="4618" t="1972" r="13921" b="3186"/>
          <a:stretch/>
        </p:blipFill>
        <p:spPr>
          <a:xfrm>
            <a:off x="8054177" y="1601202"/>
            <a:ext cx="3776874" cy="33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8442925" y="5001075"/>
            <a:ext cx="3498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03059"/>
                </a:solidFill>
              </a:rPr>
              <a:t>Recent trend of seasonal incidence of tea mosquito bug in sub Himalayan tea plantation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09600" y="1704450"/>
            <a:ext cx="110367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/>
              <a:t>Hettige, Budditha. (2011). A COMPUTATIONAL GRAMMAR OF SINHALA FOR ENGLISH-SINHALA MACHINE TRANSLATION. 10.13140/RG.2.1.2330.6968.</a:t>
            </a:r>
            <a:endParaRPr sz="17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34290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Wang, Qiang &amp; Wang, Hongfeng. (2022). Deep Learning Model-Based Machine Learning for Chinese and Japanese Translation. Wireless Communications and Mobile Computing. 2022. 1-8. 10.1155/2022/8762125.</a:t>
            </a:r>
            <a:endParaRPr sz="1700"/>
          </a:p>
        </p:txBody>
      </p:sp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 descr="Your startup LOGO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 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31850" y="3558911"/>
            <a:ext cx="110367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Team Members :</a:t>
            </a:r>
            <a:endParaRPr sz="2400" b="1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Aaryan Anand</a:t>
            </a:r>
            <a:endParaRPr sz="2000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Chaitanya Negi</a:t>
            </a:r>
            <a:endParaRPr sz="2000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Hrishikesh Sarma</a:t>
            </a:r>
            <a:endParaRPr sz="2000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Jayesh Jain</a:t>
            </a:r>
            <a:endParaRPr sz="2000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 err="1"/>
              <a:t>Divyanshu</a:t>
            </a:r>
            <a:r>
              <a:rPr lang="en-IN" sz="2000" dirty="0"/>
              <a:t> Singh</a:t>
            </a:r>
            <a:endParaRPr sz="2000" dirty="0"/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Anushree</a:t>
            </a:r>
            <a:r>
              <a:rPr lang="en-US" sz="2000" dirty="0"/>
              <a:t> Rathi</a:t>
            </a:r>
            <a:endParaRPr sz="2000" dirty="0"/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000" y="3419025"/>
            <a:ext cx="2782799" cy="27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Noto Sans Symbols</vt:lpstr>
      <vt:lpstr>Garamond</vt:lpstr>
      <vt:lpstr>Arial</vt:lpstr>
      <vt:lpstr>Calibri</vt:lpstr>
      <vt:lpstr>Oswald</vt:lpstr>
      <vt:lpstr>Times New Roman</vt:lpstr>
      <vt:lpstr>Office Theme</vt:lpstr>
      <vt:lpstr>SMART INDIA HACKATHON 2024 Krishi Mitra</vt:lpstr>
      <vt:lpstr> KrishiMitra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Chaitanya Negi</cp:lastModifiedBy>
  <cp:revision>2</cp:revision>
  <dcterms:created xsi:type="dcterms:W3CDTF">2013-12-12T18:46:50Z</dcterms:created>
  <dcterms:modified xsi:type="dcterms:W3CDTF">2024-09-01T04:03:37Z</dcterms:modified>
</cp:coreProperties>
</file>