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5" r:id="rId7"/>
    <p:sldId id="266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94694"/>
  </p:normalViewPr>
  <p:slideViewPr>
    <p:cSldViewPr snapToGrid="0">
      <p:cViewPr>
        <p:scale>
          <a:sx n="80" d="100"/>
          <a:sy n="80" d="100"/>
        </p:scale>
        <p:origin x="210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4ED19-6950-BD49-B897-D311890358D0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C90E-0B66-1945-B4BD-A6B1D1D81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BC90E-0B66-1945-B4BD-A6B1D1D81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BC90E-0B66-1945-B4BD-A6B1D1D81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1AF35-AE68-43E7-0586-D681713E1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738991-2383-1D2A-67AF-62B70DFD5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7E2B19-38A9-8A10-E0F7-DEEE923DF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9DF35-550A-C8E0-54A4-F2187C9EB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BC90E-0B66-1945-B4BD-A6B1D1D81C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4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ABAE1-1518-86CA-73D7-6FA48DBA2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7EA83-5316-4F3F-930A-9AAFA81B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123ABA-0F87-772D-E0D5-32474FFEA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BF719-A02A-D452-3FB2-23385E68D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BC90E-0B66-1945-B4BD-A6B1D1D81C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EE801-2F62-7128-D513-91EFB17AB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1A6F4-A910-214F-7058-9A8026FA8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CB572-4014-7530-B5B4-63678FEC0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6BEFB-3E1B-E8E9-7FF9-ADFCBF2B3B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BC90E-0B66-1945-B4BD-A6B1D1D81C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5EAD1-9200-DDD9-8F6D-AD5C90E1D9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A13483-A24C-97DB-1FAB-B1EE383D6793}"/>
              </a:ext>
            </a:extLst>
          </p:cNvPr>
          <p:cNvSpPr/>
          <p:nvPr/>
        </p:nvSpPr>
        <p:spPr>
          <a:xfrm>
            <a:off x="5067300" y="-429"/>
            <a:ext cx="7142987" cy="6857571"/>
          </a:xfrm>
          <a:prstGeom prst="rect">
            <a:avLst/>
          </a:prstGeom>
          <a:gradFill>
            <a:gsLst>
              <a:gs pos="0">
                <a:srgbClr val="FF411C"/>
              </a:gs>
              <a:gs pos="100000">
                <a:srgbClr val="92248E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BF15A-228E-7325-6D7D-982EA5375DC4}"/>
              </a:ext>
            </a:extLst>
          </p:cNvPr>
          <p:cNvSpPr/>
          <p:nvPr/>
        </p:nvSpPr>
        <p:spPr>
          <a:xfrm>
            <a:off x="5067301" y="0"/>
            <a:ext cx="7158340" cy="6858000"/>
          </a:xfrm>
          <a:prstGeom prst="rect">
            <a:avLst/>
          </a:prstGeom>
          <a:gradFill>
            <a:gsLst>
              <a:gs pos="27000">
                <a:srgbClr val="DA002F">
                  <a:alpha val="6000"/>
                </a:srgbClr>
              </a:gs>
              <a:gs pos="98000">
                <a:srgbClr val="9B3597">
                  <a:alpha val="72941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C545E-CFDF-A40B-046E-AEC9E529B81C}"/>
              </a:ext>
            </a:extLst>
          </p:cNvPr>
          <p:cNvSpPr/>
          <p:nvPr/>
        </p:nvSpPr>
        <p:spPr>
          <a:xfrm rot="10800000">
            <a:off x="5067300" y="4571999"/>
            <a:ext cx="7158340" cy="2286000"/>
          </a:xfrm>
          <a:prstGeom prst="rect">
            <a:avLst/>
          </a:prstGeom>
          <a:gradFill>
            <a:gsLst>
              <a:gs pos="28000">
                <a:srgbClr val="FF907A">
                  <a:alpha val="40000"/>
                </a:srgbClr>
              </a:gs>
              <a:gs pos="100000">
                <a:srgbClr val="DA002F">
                  <a:alpha val="20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503D3-D62B-0038-E24C-05C4B676AF66}"/>
              </a:ext>
            </a:extLst>
          </p:cNvPr>
          <p:cNvSpPr/>
          <p:nvPr/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rgbClr val="FFDBCC">
                  <a:alpha val="0"/>
                </a:srgbClr>
              </a:gs>
              <a:gs pos="100000">
                <a:srgbClr val="FF907A">
                  <a:alpha val="20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7568" y="1270535"/>
            <a:ext cx="5513832" cy="288950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cap="all" spc="7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7568" y="4974336"/>
            <a:ext cx="5715000" cy="148132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0A6A082-894A-7F2D-AA57-EBD48EAFBD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67300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7566" y="6455664"/>
            <a:ext cx="290257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425" y="6455664"/>
            <a:ext cx="2986167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927AFB-A171-440E-85AE-8173A49EBA6A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06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2555FD-4C27-26F9-D396-F44BD2552350}"/>
              </a:ext>
            </a:extLst>
          </p:cNvPr>
          <p:cNvSpPr/>
          <p:nvPr/>
        </p:nvSpPr>
        <p:spPr>
          <a:xfrm flipH="1"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4D9F56-D5FE-5416-E898-561CCD18E63E}"/>
              </a:ext>
            </a:extLst>
          </p:cNvPr>
          <p:cNvSpPr/>
          <p:nvPr/>
        </p:nvSpPr>
        <p:spPr>
          <a:xfrm>
            <a:off x="-7226" y="2522"/>
            <a:ext cx="12210294" cy="6855478"/>
          </a:xfrm>
          <a:prstGeom prst="rect">
            <a:avLst/>
          </a:prstGeom>
          <a:gradFill>
            <a:gsLst>
              <a:gs pos="0">
                <a:srgbClr val="FF411C">
                  <a:alpha val="66000"/>
                </a:srgbClr>
              </a:gs>
              <a:gs pos="99000">
                <a:srgbClr val="962077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312D2-549E-F681-7F68-B8AAD2F7696A}"/>
              </a:ext>
            </a:extLst>
          </p:cNvPr>
          <p:cNvSpPr/>
          <p:nvPr/>
        </p:nvSpPr>
        <p:spPr>
          <a:xfrm rot="10800000" flipH="1">
            <a:off x="383414" y="0"/>
            <a:ext cx="11826874" cy="6858000"/>
          </a:xfrm>
          <a:prstGeom prst="rect">
            <a:avLst/>
          </a:prstGeom>
          <a:gradFill>
            <a:gsLst>
              <a:gs pos="0">
                <a:srgbClr val="FA0036">
                  <a:alpha val="4000"/>
                </a:srgbClr>
              </a:gs>
              <a:gs pos="99000">
                <a:srgbClr val="92248E">
                  <a:alpha val="97647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4FFFC-E214-3024-4ED7-32DAAA7A66E0}"/>
              </a:ext>
            </a:extLst>
          </p:cNvPr>
          <p:cNvSpPr/>
          <p:nvPr/>
        </p:nvSpPr>
        <p:spPr>
          <a:xfrm rot="5400000" flipH="1">
            <a:off x="4945773" y="-4953002"/>
            <a:ext cx="2286000" cy="12192001"/>
          </a:xfrm>
          <a:prstGeom prst="rect">
            <a:avLst/>
          </a:prstGeom>
          <a:gradFill>
            <a:gsLst>
              <a:gs pos="20000">
                <a:srgbClr val="D861D4">
                  <a:alpha val="0"/>
                </a:srgbClr>
              </a:gs>
              <a:gs pos="100000">
                <a:srgbClr val="FF7037">
                  <a:alpha val="66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3C23C4-6670-C4D3-CA25-EAF7EB91AC78}"/>
              </a:ext>
            </a:extLst>
          </p:cNvPr>
          <p:cNvSpPr/>
          <p:nvPr/>
        </p:nvSpPr>
        <p:spPr>
          <a:xfrm rot="10800000">
            <a:off x="3048" y="-5047"/>
            <a:ext cx="12188952" cy="6420678"/>
          </a:xfrm>
          <a:prstGeom prst="rect">
            <a:avLst/>
          </a:prstGeom>
          <a:gradFill>
            <a:gsLst>
              <a:gs pos="0">
                <a:srgbClr val="FA0036">
                  <a:alpha val="22000"/>
                </a:srgbClr>
              </a:gs>
              <a:gs pos="52000">
                <a:srgbClr val="FF907A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F9AED1-BD83-3598-C1F0-DC7ED0150981}"/>
              </a:ext>
            </a:extLst>
          </p:cNvPr>
          <p:cNvSpPr/>
          <p:nvPr/>
        </p:nvSpPr>
        <p:spPr>
          <a:xfrm rot="20481594" flipH="1">
            <a:off x="6172247" y="626278"/>
            <a:ext cx="5005754" cy="5005754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1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596896"/>
            <a:ext cx="8933688" cy="3566160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6000" cap="all" spc="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9D34E2-F5B0-4166-BCAC-F99A4EBB0C26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145AC3-CC88-4C8A-A6CE-8D44921B6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6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5C5E01-6047-09D9-CA8C-ACF771ED4F5F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735CD2-2790-A02E-C1A3-EB251A110779}"/>
              </a:ext>
            </a:extLst>
          </p:cNvPr>
          <p:cNvSpPr/>
          <p:nvPr/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rgbClr val="FF907A"/>
              </a:gs>
              <a:gs pos="100000">
                <a:srgbClr val="DA002F">
                  <a:alpha val="88627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BCFA5-D41F-08E8-0C59-3B6D1AE8FC85}"/>
              </a:ext>
            </a:extLst>
          </p:cNvPr>
          <p:cNvSpPr/>
          <p:nvPr/>
        </p:nvSpPr>
        <p:spPr>
          <a:xfrm flipH="1">
            <a:off x="0" y="17416"/>
            <a:ext cx="5067300" cy="6840156"/>
          </a:xfrm>
          <a:prstGeom prst="rect">
            <a:avLst/>
          </a:prstGeom>
          <a:gradFill>
            <a:gsLst>
              <a:gs pos="22000">
                <a:srgbClr val="FF5076">
                  <a:alpha val="0"/>
                </a:srgbClr>
              </a:gs>
              <a:gs pos="99000">
                <a:srgbClr val="92248E">
                  <a:alpha val="91765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33A7D-2BA4-F824-376C-8607C290E93B}"/>
              </a:ext>
            </a:extLst>
          </p:cNvPr>
          <p:cNvSpPr/>
          <p:nvPr/>
        </p:nvSpPr>
        <p:spPr>
          <a:xfrm rot="5400000" flipH="1">
            <a:off x="-20998" y="723590"/>
            <a:ext cx="6595192" cy="5638799"/>
          </a:xfrm>
          <a:prstGeom prst="rect">
            <a:avLst/>
          </a:prstGeom>
          <a:gradFill>
            <a:gsLst>
              <a:gs pos="2000">
                <a:srgbClr val="DA002F">
                  <a:alpha val="18824"/>
                </a:srgbClr>
              </a:gs>
              <a:gs pos="57000">
                <a:srgbClr val="FE4A00">
                  <a:alpha val="0"/>
                </a:srgb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FC381E-3DA3-22D7-F3CB-6FF3B17D6865}"/>
              </a:ext>
            </a:extLst>
          </p:cNvPr>
          <p:cNvSpPr/>
          <p:nvPr/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2745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029968"/>
            <a:ext cx="4398264" cy="2825496"/>
          </a:xfrm>
        </p:spPr>
        <p:txBody>
          <a:bodyPr anchor="ctr">
            <a:normAutofit/>
          </a:bodyPr>
          <a:lstStyle>
            <a:lvl1pPr algn="ctr">
              <a:lnSpc>
                <a:spcPct val="110000"/>
              </a:lnSpc>
              <a:defRPr sz="4000" cap="all" spc="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4304" y="584688"/>
            <a:ext cx="4517136" cy="568862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/>
              <a:defRPr lang="en-US" sz="1800"/>
            </a:lvl1pPr>
            <a:lvl2pPr marL="571500" indent="-342900">
              <a:buFont typeface="+mj-lt"/>
              <a:buAutoNum type="arabicPeriod"/>
              <a:defRPr sz="1600"/>
            </a:lvl2pPr>
            <a:lvl3pPr marL="800100" indent="-342900">
              <a:buFont typeface="+mj-lt"/>
              <a:buAutoNum type="arabicPeriod"/>
              <a:defRPr sz="1400"/>
            </a:lvl3pPr>
            <a:lvl4pPr>
              <a:buFont typeface="+mj-lt"/>
              <a:buAutoNum type="arabicPeriod"/>
              <a:defRPr sz="1400"/>
            </a:lvl4pPr>
            <a:lvl5pPr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2FDF1D-424D-4F55-8CAE-9342A40AFD81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7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E51A20-2748-7167-D322-21FEFCFAA8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B6C2A-5CA9-E68C-069E-E0E25559DCC0}"/>
              </a:ext>
            </a:extLst>
          </p:cNvPr>
          <p:cNvSpPr/>
          <p:nvPr/>
        </p:nvSpPr>
        <p:spPr>
          <a:xfrm flipH="1">
            <a:off x="-1" y="6408743"/>
            <a:ext cx="12191998" cy="449257"/>
          </a:xfrm>
          <a:prstGeom prst="rect">
            <a:avLst/>
          </a:prstGeom>
          <a:gradFill>
            <a:gsLst>
              <a:gs pos="34000">
                <a:srgbClr val="FE4A00">
                  <a:alpha val="72941"/>
                </a:srgbClr>
              </a:gs>
              <a:gs pos="100000">
                <a:srgbClr val="DA002F">
                  <a:alpha val="88627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0550C-DE5E-1065-0630-D03C188FDDD1}"/>
              </a:ext>
            </a:extLst>
          </p:cNvPr>
          <p:cNvSpPr/>
          <p:nvPr/>
        </p:nvSpPr>
        <p:spPr>
          <a:xfrm flipH="1">
            <a:off x="-1" y="6408742"/>
            <a:ext cx="6281929" cy="449258"/>
          </a:xfrm>
          <a:prstGeom prst="rect">
            <a:avLst/>
          </a:prstGeom>
          <a:gradFill>
            <a:gsLst>
              <a:gs pos="0">
                <a:srgbClr val="FD5353">
                  <a:alpha val="54902"/>
                </a:srgbClr>
              </a:gs>
              <a:gs pos="99000">
                <a:srgbClr val="972D8F">
                  <a:alpha val="73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0" y="1014984"/>
            <a:ext cx="4489704" cy="1463040"/>
          </a:xfrm>
        </p:spPr>
        <p:txBody>
          <a:bodyPr anchor="t">
            <a:normAutofit/>
          </a:bodyPr>
          <a:lstStyle>
            <a:lvl1pPr>
              <a:defRPr sz="4000" cap="all" spc="7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6617FE-5546-1330-38DE-729B1DB01C4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6281928" cy="6411311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33472"/>
            <a:ext cx="4498848" cy="2980944"/>
          </a:xfrm>
        </p:spPr>
        <p:txBody>
          <a:bodyPr anchor="b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571500" indent="-342900">
              <a:buFont typeface="+mj-lt"/>
              <a:buAutoNum type="arabicPeriod"/>
              <a:defRPr sz="1600"/>
            </a:lvl2pPr>
            <a:lvl3pPr marL="685800" indent="-228600">
              <a:buFont typeface="+mj-lt"/>
              <a:buAutoNum type="arabicPeriod"/>
              <a:defRPr sz="1400"/>
            </a:lvl3pPr>
            <a:lvl4pPr marL="914400" indent="-228600">
              <a:buFont typeface="+mj-lt"/>
              <a:buAutoNum type="arabicPeriod"/>
              <a:defRPr sz="1400"/>
            </a:lvl4pPr>
            <a:lvl5pPr marL="1143000" indent="-228600"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9C33D4E-E2BE-E898-8127-4DC0FEE7EF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37160" y="6455664"/>
            <a:ext cx="355701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153B13C-4F7F-491E-137A-C175D2F343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7019B1F-F9E0-40A8-8123-21681C0812EB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5A4B81-1CBB-716F-B325-C1ECB6BA25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9FF914-ECFF-A4E1-AD86-108676B324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606AF-234E-F01C-E350-3E326E5ABE30}"/>
              </a:ext>
            </a:extLst>
          </p:cNvPr>
          <p:cNvSpPr/>
          <p:nvPr/>
        </p:nvSpPr>
        <p:spPr>
          <a:xfrm>
            <a:off x="-11209" y="0"/>
            <a:ext cx="12203208" cy="1698952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FF8463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6AE3A-A1C7-E9CA-615A-87942C8FD35D}"/>
              </a:ext>
            </a:extLst>
          </p:cNvPr>
          <p:cNvSpPr/>
          <p:nvPr/>
        </p:nvSpPr>
        <p:spPr>
          <a:xfrm>
            <a:off x="-11210" y="4199"/>
            <a:ext cx="8126510" cy="1694753"/>
          </a:xfrm>
          <a:prstGeom prst="rect">
            <a:avLst/>
          </a:prstGeom>
          <a:gradFill>
            <a:gsLst>
              <a:gs pos="37000">
                <a:srgbClr val="FF6C4F">
                  <a:alpha val="41961"/>
                </a:srgbClr>
              </a:gs>
              <a:gs pos="99000">
                <a:srgbClr val="DA002F">
                  <a:alpha val="5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82EBC-AF50-5C78-B731-0C4380660AF5}"/>
              </a:ext>
            </a:extLst>
          </p:cNvPr>
          <p:cNvSpPr/>
          <p:nvPr/>
        </p:nvSpPr>
        <p:spPr>
          <a:xfrm>
            <a:off x="5466" y="-6046"/>
            <a:ext cx="12197741" cy="1694753"/>
          </a:xfrm>
          <a:prstGeom prst="rect">
            <a:avLst/>
          </a:prstGeom>
          <a:gradFill>
            <a:gsLst>
              <a:gs pos="32000">
                <a:srgbClr val="D861D4">
                  <a:alpha val="0"/>
                </a:srgbClr>
              </a:gs>
              <a:gs pos="100000">
                <a:srgbClr val="93258E">
                  <a:alpha val="65882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47472"/>
            <a:ext cx="9875520" cy="103327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2203703"/>
            <a:ext cx="9875520" cy="4067623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" y="6455664"/>
            <a:ext cx="3557016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26AF6F-B60F-4C18-B9AB-ED82420774C4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9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2103120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103120"/>
            <a:ext cx="4325112" cy="24597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  <a:lvl2pPr marL="228600" indent="0">
              <a:buNone/>
              <a:defRPr lang="en-US" sz="1800" dirty="0"/>
            </a:lvl2pPr>
            <a:lvl3pPr marL="457200" indent="0">
              <a:buNone/>
              <a:defRPr lang="en-US" sz="1600" dirty="0"/>
            </a:lvl3pPr>
            <a:lvl4pPr marL="685800" indent="0">
              <a:buNone/>
              <a:defRPr lang="en-US" sz="14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05E-1485-423F-B5D4-36E24475CFEE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94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600200"/>
            <a:ext cx="3813048" cy="299923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1371" y="1600200"/>
            <a:ext cx="4892656" cy="3657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E31E-DF49-445C-800F-5FFC1FA8170B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0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600200"/>
            <a:ext cx="3611880" cy="299923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65776" y="1600200"/>
            <a:ext cx="6135624" cy="4297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1D06-5B5C-452D-81B5-D55337162AD4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3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04088"/>
            <a:ext cx="3547872" cy="496519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65776" y="704088"/>
            <a:ext cx="6394704" cy="52120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4B41-77D5-4516-9B41-E9168C96B23B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8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04088"/>
            <a:ext cx="2916936" cy="2916936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8626" y="704088"/>
            <a:ext cx="7132320" cy="55778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37B679-27F6-4DEC-AE7E-AE12D4B5C168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4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68DFF7-84C4-DA92-2628-88F515669E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358C6A-FFB7-7F91-94AA-423822AA8C38}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7B507E-31E7-16F8-CF5C-A1250BA873D8}"/>
              </a:ext>
            </a:extLst>
          </p:cNvPr>
          <p:cNvSpPr/>
          <p:nvPr/>
        </p:nvSpPr>
        <p:spPr>
          <a:xfrm flipH="1">
            <a:off x="8022440" y="6406116"/>
            <a:ext cx="4169557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75488"/>
            <a:ext cx="6400800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1520" y="1856232"/>
            <a:ext cx="6400800" cy="40050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3F47ADC-E381-68F6-8F09-4B69A1B925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22440" y="603504"/>
            <a:ext cx="3553863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8DFB-5F24-4AAB-A84B-D248D5DAC033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47472"/>
            <a:ext cx="9985248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1563624"/>
            <a:ext cx="9985248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CA4-07E8-484C-A268-7A7F4DBB4C79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2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371C36B-E56C-A499-1D3F-AC8DC09B0A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C72D07-FB95-F16C-6535-C8AEB3ACAFA0}"/>
              </a:ext>
            </a:extLst>
          </p:cNvPr>
          <p:cNvSpPr/>
          <p:nvPr/>
        </p:nvSpPr>
        <p:spPr>
          <a:xfrm rot="10800000" flipH="1">
            <a:off x="0" y="6408316"/>
            <a:ext cx="12192000" cy="449684"/>
          </a:xfrm>
          <a:prstGeom prst="rect">
            <a:avLst/>
          </a:prstGeom>
          <a:gradFill>
            <a:gsLst>
              <a:gs pos="14000">
                <a:srgbClr val="FE4A00">
                  <a:alpha val="27843"/>
                </a:srgbClr>
              </a:gs>
              <a:gs pos="100000">
                <a:srgbClr val="DA002F">
                  <a:alpha val="84706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A119A-27E9-C86D-0929-AC7B5A35BD16}"/>
              </a:ext>
            </a:extLst>
          </p:cNvPr>
          <p:cNvSpPr/>
          <p:nvPr/>
        </p:nvSpPr>
        <p:spPr>
          <a:xfrm flipH="1">
            <a:off x="3807553" y="6408316"/>
            <a:ext cx="8384444" cy="449684"/>
          </a:xfrm>
          <a:prstGeom prst="rect">
            <a:avLst/>
          </a:prstGeom>
          <a:gradFill>
            <a:gsLst>
              <a:gs pos="9000">
                <a:srgbClr val="D861D4">
                  <a:alpha val="67843"/>
                </a:srgbClr>
              </a:gs>
              <a:gs pos="99000">
                <a:srgbClr val="92248E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304" y="310896"/>
            <a:ext cx="6858000" cy="92354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6DF379E-0D41-B503-1F7F-4E6B2B90CC4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3503" y="603504"/>
            <a:ext cx="3192563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18304" y="1380744"/>
            <a:ext cx="6858000" cy="46085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71286253-1B6C-4476-BA10-7DFF05BDD8C1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59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541EC5E-2E3A-29A5-7F01-3D098A93FA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DB1A6A-A82E-C28C-BC71-E59067A1D47F}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683A0-4783-F398-8347-7EAF3DEE633C}"/>
              </a:ext>
            </a:extLst>
          </p:cNvPr>
          <p:cNvSpPr/>
          <p:nvPr/>
        </p:nvSpPr>
        <p:spPr>
          <a:xfrm flipH="1">
            <a:off x="8491125" y="6406116"/>
            <a:ext cx="3700874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12572"/>
            <a:ext cx="6858000" cy="92354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1520" y="1380744"/>
            <a:ext cx="6858000" cy="46085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6917188-FC72-8B54-8EBD-7107C6956D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91126" y="603504"/>
            <a:ext cx="3085177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721B-6321-48CC-A06F-4DC67D115E8F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00FDF4-E04E-45E3-73D7-9BD1BD2BCA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CA41D-9DCB-DD45-31CF-2ACE1D2C681B}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F0C67-B5B9-BA90-0D30-7132F7490891}"/>
              </a:ext>
            </a:extLst>
          </p:cNvPr>
          <p:cNvSpPr/>
          <p:nvPr/>
        </p:nvSpPr>
        <p:spPr>
          <a:xfrm flipH="1">
            <a:off x="5247320" y="6400799"/>
            <a:ext cx="6944677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475488"/>
            <a:ext cx="5440680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567FAE1-288E-FD4A-3F64-DC3B7101D93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A5FBC8-9F7C-5DDE-5C2A-6D231CC88D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3504" y="603504"/>
            <a:ext cx="4643816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3912" y="1856232"/>
            <a:ext cx="5440680" cy="40050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913992-B8EA-FD20-FD4D-5B72B7A440D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D5DF956-88B4-4B11-B70D-3316C48FAF0D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5201357-21DD-EA1C-08A2-FA2DAB22507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13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205052-C3B6-6D2C-A5A8-3EFDF993E7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1E3123-7D9E-2A08-F196-CDF340945D9D}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22AD7-5E04-F73B-69E6-5FA92F998C90}"/>
              </a:ext>
            </a:extLst>
          </p:cNvPr>
          <p:cNvSpPr/>
          <p:nvPr/>
        </p:nvSpPr>
        <p:spPr>
          <a:xfrm flipH="1">
            <a:off x="7284615" y="6400799"/>
            <a:ext cx="4907382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6" y="475488"/>
            <a:ext cx="3401568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E8A78A-1F40-EF49-1E08-D6397550623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19FC-A3E9-4C11-0C12-6C530C7375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3504" y="603504"/>
            <a:ext cx="6681111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74736" y="1856232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9D3850-0B82-7481-3C6F-0BDFA5DB557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AB004D8-8BA8-480E-9129-E735C18CC49D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4DFD1F8-B2A4-E3EB-CFCC-88A8CB4872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4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F18C7C-1969-9C01-D038-301F240DE5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92EA85-E779-E444-F045-AF74D3205F21}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930F6-9FDA-0841-96E2-360254453D93}"/>
              </a:ext>
            </a:extLst>
          </p:cNvPr>
          <p:cNvSpPr/>
          <p:nvPr/>
        </p:nvSpPr>
        <p:spPr>
          <a:xfrm flipH="1">
            <a:off x="7562434" y="6406116"/>
            <a:ext cx="4629564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04087"/>
            <a:ext cx="2907792" cy="23774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E8A78A-1F40-EF49-1E08-D6397550623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23360" y="704088"/>
            <a:ext cx="2843784" cy="511149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19FC-A3E9-4C11-0C12-6C530C7375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62436" y="0"/>
            <a:ext cx="4629564" cy="6409944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9D3850-0B82-7481-3C6F-0BDFA5DB557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4A58DCA-69A1-40C7-8F11-9BD47CD4C934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4DFD1F8-B2A4-E3EB-CFCC-88A8CB4872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5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F18C7C-1969-9C01-D038-301F240DE5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92EA85-E779-E444-F045-AF74D3205F21}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930F6-9FDA-0841-96E2-360254453D93}"/>
              </a:ext>
            </a:extLst>
          </p:cNvPr>
          <p:cNvSpPr/>
          <p:nvPr/>
        </p:nvSpPr>
        <p:spPr>
          <a:xfrm flipH="1">
            <a:off x="8305800" y="6406116"/>
            <a:ext cx="3886200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04088"/>
            <a:ext cx="2907792" cy="23774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E8A78A-1F40-EF49-1E08-D6397550623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23360" y="704088"/>
            <a:ext cx="3776472" cy="534770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19FC-A3E9-4C11-0C12-6C530C7375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05800" y="0"/>
            <a:ext cx="3886200" cy="640611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9D3850-0B82-7481-3C6F-0BDFA5DB557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3DFD5A6-3F5B-4C93-83C0-9BE650DA7164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4DFD1F8-B2A4-E3EB-CFCC-88A8CB4872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5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270C72-937F-4EEB-59FB-6FC29DF457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ABC61-0C94-EB2C-729D-13A2A74C04A2}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3E17B-3D55-4567-37F8-1842ADBFD144}"/>
              </a:ext>
            </a:extLst>
          </p:cNvPr>
          <p:cNvSpPr/>
          <p:nvPr/>
        </p:nvSpPr>
        <p:spPr>
          <a:xfrm flipH="1">
            <a:off x="5029200" y="6406116"/>
            <a:ext cx="7162798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923544"/>
            <a:ext cx="3840480" cy="250545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4DBEB0-C6B6-5CB8-ABF9-1B2039BB0E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FF810E-C78F-40FB-2AAF-2EF21D0EC3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65776" y="0"/>
            <a:ext cx="6135624" cy="329184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0" y="3511295"/>
            <a:ext cx="6172200" cy="260628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A2D71-C1A3-7AD4-8B7D-05B964D2B9E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DFE0BFE-5A09-4B35-B85E-8253DEA6CAA6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76449E-1F63-DCB9-E493-5C6901BE3C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82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016717-EA73-3C76-64BF-8AA29BC56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60BC6-378A-8F4F-1D44-FA6677F92D4E}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AC97FE-4F82-FCF7-08CC-137F322BADB5}"/>
              </a:ext>
            </a:extLst>
          </p:cNvPr>
          <p:cNvSpPr/>
          <p:nvPr/>
        </p:nvSpPr>
        <p:spPr>
          <a:xfrm flipH="1">
            <a:off x="5029200" y="6406116"/>
            <a:ext cx="7162798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32688"/>
            <a:ext cx="3392424" cy="318211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4DBEB0-C6B6-5CB8-ABF9-1B2039BB0E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FF810E-C78F-40FB-2AAF-2EF21D0EC3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65776" y="0"/>
            <a:ext cx="6135624" cy="3959352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0" y="4206240"/>
            <a:ext cx="6172200" cy="16459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A2D71-C1A3-7AD4-8B7D-05B964D2B9E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451324D-67C5-4E93-BC3F-7AE321E5F6D8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76449E-1F63-DCB9-E493-5C6901BE3C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68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E51A20-2748-7167-D322-21FEFCFAA8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B6C2A-5CA9-E68C-069E-E0E25559DCC0}"/>
              </a:ext>
            </a:extLst>
          </p:cNvPr>
          <p:cNvSpPr/>
          <p:nvPr/>
        </p:nvSpPr>
        <p:spPr>
          <a:xfrm flipH="1">
            <a:off x="-1" y="6408741"/>
            <a:ext cx="12191998" cy="449259"/>
          </a:xfrm>
          <a:prstGeom prst="rect">
            <a:avLst/>
          </a:prstGeom>
          <a:gradFill>
            <a:gsLst>
              <a:gs pos="34000">
                <a:srgbClr val="FE4A00">
                  <a:alpha val="72941"/>
                </a:srgbClr>
              </a:gs>
              <a:gs pos="100000">
                <a:srgbClr val="DA002F">
                  <a:alpha val="88627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0550C-DE5E-1065-0630-D03C188FDDD1}"/>
              </a:ext>
            </a:extLst>
          </p:cNvPr>
          <p:cNvSpPr/>
          <p:nvPr/>
        </p:nvSpPr>
        <p:spPr>
          <a:xfrm flipH="1">
            <a:off x="-1" y="6408314"/>
            <a:ext cx="7783998" cy="449686"/>
          </a:xfrm>
          <a:prstGeom prst="rect">
            <a:avLst/>
          </a:prstGeom>
          <a:gradFill>
            <a:gsLst>
              <a:gs pos="0">
                <a:srgbClr val="FD5353">
                  <a:alpha val="54902"/>
                </a:srgbClr>
              </a:gs>
              <a:gs pos="99000">
                <a:srgbClr val="972D8F">
                  <a:alpha val="73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832104"/>
            <a:ext cx="3273552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6617FE-5546-1330-38DE-729B1DB01C4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7783999" cy="6411311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9C33D4E-E2BE-E898-8127-4DC0FEE7EF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56" y="6455664"/>
            <a:ext cx="355701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2852928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153B13C-4F7F-491E-137A-C175D2F343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9639FB1-C416-4550-8B7F-818DCA7584C4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5A4B81-1CBB-716F-B325-C1ECB6BA25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0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471F3A-3E6D-0DF1-74AB-CC9D04CFAE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ED10C-5619-54D2-5D2D-E5D0A3E26E93}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96777-297F-86C7-883A-2CA5E5F7CD86}"/>
              </a:ext>
            </a:extLst>
          </p:cNvPr>
          <p:cNvSpPr/>
          <p:nvPr/>
        </p:nvSpPr>
        <p:spPr>
          <a:xfrm flipH="1">
            <a:off x="6158536" y="6400799"/>
            <a:ext cx="6033460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12064"/>
            <a:ext cx="10844784" cy="117043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6A79F2-1363-2482-D116-A2760202AE8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1520" y="1984247"/>
            <a:ext cx="6214110" cy="3879839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99959" y="1984248"/>
            <a:ext cx="3876346" cy="3879839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A390-4D48-496D-9CF9-AA47EC8054B6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CAF72-A322-2B88-2E9E-10B288C831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EF993-7F0D-4ECF-FD85-4AAFAAAF91C6}"/>
              </a:ext>
            </a:extLst>
          </p:cNvPr>
          <p:cNvSpPr/>
          <p:nvPr/>
        </p:nvSpPr>
        <p:spPr>
          <a:xfrm rot="10800000" flipH="1">
            <a:off x="0" y="4571999"/>
            <a:ext cx="12192003" cy="2286219"/>
          </a:xfrm>
          <a:prstGeom prst="rect">
            <a:avLst/>
          </a:prstGeom>
          <a:gradFill>
            <a:gsLst>
              <a:gs pos="0">
                <a:srgbClr val="FF907A"/>
              </a:gs>
              <a:gs pos="100000">
                <a:srgbClr val="DA002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141E1-516D-D7D9-7CAC-EBABCB077CDD}"/>
              </a:ext>
            </a:extLst>
          </p:cNvPr>
          <p:cNvSpPr/>
          <p:nvPr/>
        </p:nvSpPr>
        <p:spPr>
          <a:xfrm rot="10800000" flipH="1">
            <a:off x="4038600" y="4571779"/>
            <a:ext cx="8151938" cy="2286329"/>
          </a:xfrm>
          <a:prstGeom prst="rect">
            <a:avLst/>
          </a:prstGeom>
          <a:gradFill>
            <a:gsLst>
              <a:gs pos="0">
                <a:srgbClr val="FF5076">
                  <a:alpha val="0"/>
                </a:srgbClr>
              </a:gs>
              <a:gs pos="99000">
                <a:srgbClr val="91049C">
                  <a:alpha val="81961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973ECF1-2707-D092-89EA-AC6D4B79E56F}"/>
              </a:ext>
            </a:extLst>
          </p:cNvPr>
          <p:cNvSpPr/>
          <p:nvPr/>
        </p:nvSpPr>
        <p:spPr>
          <a:xfrm rot="14834054">
            <a:off x="3015414" y="2996601"/>
            <a:ext cx="2352194" cy="3826944"/>
          </a:xfrm>
          <a:custGeom>
            <a:avLst/>
            <a:gdLst>
              <a:gd name="connsiteX0" fmla="*/ 2352194 w 2352194"/>
              <a:gd name="connsiteY0" fmla="*/ 8624 h 3826944"/>
              <a:gd name="connsiteX1" fmla="*/ 749804 w 2352194"/>
              <a:gd name="connsiteY1" fmla="*/ 3826944 h 3826944"/>
              <a:gd name="connsiteX2" fmla="*/ 566692 w 2352194"/>
              <a:gd name="connsiteY2" fmla="*/ 3648149 h 3826944"/>
              <a:gd name="connsiteX3" fmla="*/ 0 w 2352194"/>
              <a:gd name="connsiteY3" fmla="*/ 2181415 h 3826944"/>
              <a:gd name="connsiteX4" fmla="*/ 2181415 w 2352194"/>
              <a:gd name="connsiteY4" fmla="*/ 0 h 382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194" h="3826944">
                <a:moveTo>
                  <a:pt x="2352194" y="8624"/>
                </a:moveTo>
                <a:lnTo>
                  <a:pt x="749804" y="3826944"/>
                </a:lnTo>
                <a:lnTo>
                  <a:pt x="566692" y="3648149"/>
                </a:lnTo>
                <a:cubicBezTo>
                  <a:pt x="214596" y="3260758"/>
                  <a:pt x="0" y="2746147"/>
                  <a:pt x="0" y="2181415"/>
                </a:cubicBezTo>
                <a:cubicBezTo>
                  <a:pt x="0" y="976653"/>
                  <a:pt x="976652" y="0"/>
                  <a:pt x="2181415" y="0"/>
                </a:cubicBezTo>
                <a:close/>
              </a:path>
            </a:pathLst>
          </a:custGeom>
          <a:gradFill>
            <a:gsLst>
              <a:gs pos="0">
                <a:srgbClr val="FFBCAF">
                  <a:alpha val="33725"/>
                </a:srgbClr>
              </a:gs>
              <a:gs pos="100000">
                <a:srgbClr val="FF907A">
                  <a:alpha val="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9FDFDA-46A6-DCC7-FA34-612FC4BF8109}"/>
              </a:ext>
            </a:extLst>
          </p:cNvPr>
          <p:cNvSpPr/>
          <p:nvPr/>
        </p:nvSpPr>
        <p:spPr>
          <a:xfrm flipH="1">
            <a:off x="3047998" y="4571999"/>
            <a:ext cx="9143999" cy="1841109"/>
          </a:xfrm>
          <a:prstGeom prst="rect">
            <a:avLst/>
          </a:prstGeom>
          <a:gradFill>
            <a:gsLst>
              <a:gs pos="0">
                <a:srgbClr val="FF411C">
                  <a:alpha val="29804"/>
                </a:srgbClr>
              </a:gs>
              <a:gs pos="78000">
                <a:srgbClr val="DA002F">
                  <a:alpha val="0"/>
                </a:srgb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4791456"/>
            <a:ext cx="10570464" cy="117043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000" cap="all" spc="700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6025896"/>
            <a:ext cx="10579608" cy="4297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C20621E-D3A1-DE2F-A48A-0A5F279572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4572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382602B3-F8C3-D957-5C3F-DF1749FA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31520" y="6455664"/>
            <a:ext cx="355701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A0E38CC7-EEB9-1AD7-7B03-603746FE3F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C5E238-6443-4E66-ABD7-AFE41A3FA712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153FF4E-D18A-13B0-6B0A-CF7AF0A523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18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E99FD1-4C4F-942E-5C24-C7F30C3E10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93A5D-CF9E-656F-6E4D-BBE26617BBEC}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037C8-31EA-E42D-7880-3FC907A897D8}"/>
              </a:ext>
            </a:extLst>
          </p:cNvPr>
          <p:cNvSpPr/>
          <p:nvPr/>
        </p:nvSpPr>
        <p:spPr>
          <a:xfrm flipH="1">
            <a:off x="4380987" y="6400799"/>
            <a:ext cx="7811009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886200"/>
            <a:ext cx="3649468" cy="204825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C72D447-6660-458A-13D3-C4FF070386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1518" y="0"/>
            <a:ext cx="3520440" cy="364845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48072" y="704088"/>
            <a:ext cx="6428232" cy="5230368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89BF-AB4A-41EB-BD3C-EE6397432347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75F419-3BE9-4269-E538-DB069E0C32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A2F20-DFC9-8EAE-10DC-BC89113C2D4F}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C5968-63F8-AF79-49F2-4D9E9C22DD6B}"/>
              </a:ext>
            </a:extLst>
          </p:cNvPr>
          <p:cNvSpPr/>
          <p:nvPr/>
        </p:nvSpPr>
        <p:spPr>
          <a:xfrm flipH="1">
            <a:off x="3626812" y="6400799"/>
            <a:ext cx="8565184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04088"/>
            <a:ext cx="2895292" cy="158191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3F22A9-E31A-48F3-DD64-8A17645324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1520" y="2368296"/>
            <a:ext cx="2788920" cy="3429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53128" y="704088"/>
            <a:ext cx="7123176" cy="5175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CA1-E6E1-4903-A39F-729F30B73A81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034161-664F-95F7-2318-8455D39DC5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F5F8B4-8FF0-1254-0A5B-CC22084F6C2D}"/>
              </a:ext>
            </a:extLst>
          </p:cNvPr>
          <p:cNvGrpSpPr/>
          <p:nvPr/>
        </p:nvGrpSpPr>
        <p:grpSpPr>
          <a:xfrm flipH="1" flipV="1">
            <a:off x="-12756" y="2522"/>
            <a:ext cx="12217513" cy="6863044"/>
            <a:chOff x="585170" y="-169430"/>
            <a:chExt cx="12217513" cy="68630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4E1ECA-F93C-A483-C4F1-29C42597B7D2}"/>
                </a:ext>
              </a:extLst>
            </p:cNvPr>
            <p:cNvSpPr/>
            <p:nvPr/>
          </p:nvSpPr>
          <p:spPr>
            <a:xfrm>
              <a:off x="585170" y="-169430"/>
              <a:ext cx="12217513" cy="6860523"/>
            </a:xfrm>
            <a:prstGeom prst="rect">
              <a:avLst/>
            </a:prstGeom>
            <a:gradFill>
              <a:gsLst>
                <a:gs pos="0">
                  <a:srgbClr val="FF411C">
                    <a:alpha val="66000"/>
                  </a:srgbClr>
                </a:gs>
                <a:gs pos="99000">
                  <a:srgbClr val="962077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6865F-89CC-BE15-EAA2-7DE6517391D6}"/>
                </a:ext>
              </a:extLst>
            </p:cNvPr>
            <p:cNvSpPr/>
            <p:nvPr/>
          </p:nvSpPr>
          <p:spPr>
            <a:xfrm rot="10800000" flipH="1">
              <a:off x="585170" y="-169430"/>
              <a:ext cx="12203060" cy="6863044"/>
            </a:xfrm>
            <a:prstGeom prst="rect">
              <a:avLst/>
            </a:prstGeom>
            <a:gradFill>
              <a:gsLst>
                <a:gs pos="0">
                  <a:srgbClr val="FA0036">
                    <a:alpha val="3922"/>
                  </a:srgbClr>
                </a:gs>
                <a:gs pos="99000">
                  <a:srgbClr val="92248E">
                    <a:alpha val="97647"/>
                  </a:srgb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AFE0B0-2261-5CA7-AE61-EDC374B643E3}"/>
                </a:ext>
              </a:extLst>
            </p:cNvPr>
            <p:cNvSpPr/>
            <p:nvPr/>
          </p:nvSpPr>
          <p:spPr>
            <a:xfrm rot="5400000" flipH="1">
              <a:off x="5550927" y="-5130142"/>
              <a:ext cx="2286000" cy="12217513"/>
            </a:xfrm>
            <a:prstGeom prst="rect">
              <a:avLst/>
            </a:prstGeom>
            <a:gradFill>
              <a:gsLst>
                <a:gs pos="20000">
                  <a:srgbClr val="D861D4">
                    <a:alpha val="0"/>
                  </a:srgbClr>
                </a:gs>
                <a:gs pos="100000">
                  <a:srgbClr val="FF7037">
                    <a:alpha val="6600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AA7DB0-DE62-3BEE-FB72-481649D63F9F}"/>
                </a:ext>
              </a:extLst>
            </p:cNvPr>
            <p:cNvSpPr/>
            <p:nvPr/>
          </p:nvSpPr>
          <p:spPr>
            <a:xfrm rot="16200000">
              <a:off x="-1313867" y="1732127"/>
              <a:ext cx="6860522" cy="3062447"/>
            </a:xfrm>
            <a:prstGeom prst="rect">
              <a:avLst/>
            </a:prstGeom>
            <a:gradFill>
              <a:gsLst>
                <a:gs pos="0">
                  <a:srgbClr val="FA0036">
                    <a:alpha val="31000"/>
                  </a:srgbClr>
                </a:gs>
                <a:gs pos="43000">
                  <a:srgbClr val="FF907A">
                    <a:alpha val="16000"/>
                  </a:srgb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EE29-6799-F2C5-729F-491AE62D49D7}"/>
              </a:ext>
            </a:extLst>
          </p:cNvPr>
          <p:cNvSpPr/>
          <p:nvPr/>
        </p:nvSpPr>
        <p:spPr>
          <a:xfrm>
            <a:off x="-18286" y="4719145"/>
            <a:ext cx="12221346" cy="2148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53789-FF7A-62BD-CDC8-87D588F5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04" y="4974336"/>
            <a:ext cx="10433304" cy="1444752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2800" b="0" cap="all" spc="300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EC55A6-88B7-630F-AEB8-0B2270F5DE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60704" y="704088"/>
            <a:ext cx="10661904" cy="3849624"/>
          </a:xfrm>
        </p:spPr>
        <p:txBody>
          <a:bodyPr anchor="b">
            <a:normAutofit/>
          </a:bodyPr>
          <a:lstStyle>
            <a:lvl1pPr marL="0" indent="0" algn="ctr">
              <a:buNone/>
              <a:defRPr sz="27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F6A63-6BD8-15C3-E64B-8E6AD05CA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3FB7-267A-B05B-39EB-A75DD59B8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D80555-5AA0-4039-B1D1-43225C709886}" type="datetime2">
              <a:rPr lang="en-US" smtClean="0"/>
              <a:t>Friday, August 15,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5E72-747E-7DEF-08E7-1715D8F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BB2D57-DDE5-A73E-9F8B-DA3ACB699F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6F834-30C7-711B-1DA9-E85C7CC17F11}"/>
              </a:ext>
            </a:extLst>
          </p:cNvPr>
          <p:cNvSpPr/>
          <p:nvPr/>
        </p:nvSpPr>
        <p:spPr>
          <a:xfrm flipH="1">
            <a:off x="18287" y="-2522"/>
            <a:ext cx="12192000" cy="686556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66A7B6-C07F-DDF6-2DA7-A25316E3DB49}"/>
              </a:ext>
            </a:extLst>
          </p:cNvPr>
          <p:cNvSpPr/>
          <p:nvPr/>
        </p:nvSpPr>
        <p:spPr>
          <a:xfrm>
            <a:off x="-7227" y="-5045"/>
            <a:ext cx="12217513" cy="6868091"/>
          </a:xfrm>
          <a:prstGeom prst="rect">
            <a:avLst/>
          </a:prstGeom>
          <a:gradFill>
            <a:gsLst>
              <a:gs pos="0">
                <a:srgbClr val="FF411C">
                  <a:alpha val="66000"/>
                </a:srgbClr>
              </a:gs>
              <a:gs pos="99000">
                <a:srgbClr val="962077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1767CC-CF27-DF8F-8449-932B71E7F814}"/>
              </a:ext>
            </a:extLst>
          </p:cNvPr>
          <p:cNvSpPr/>
          <p:nvPr/>
        </p:nvSpPr>
        <p:spPr>
          <a:xfrm rot="10800000" flipH="1">
            <a:off x="429475" y="-5045"/>
            <a:ext cx="11788038" cy="6863044"/>
          </a:xfrm>
          <a:prstGeom prst="rect">
            <a:avLst/>
          </a:prstGeom>
          <a:gradFill>
            <a:gsLst>
              <a:gs pos="0">
                <a:srgbClr val="FA0036">
                  <a:alpha val="3922"/>
                </a:srgbClr>
              </a:gs>
              <a:gs pos="99000">
                <a:srgbClr val="92248E">
                  <a:alpha val="97647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DF59EC-E66B-10C0-FD29-4F5A7C07CC05}"/>
              </a:ext>
            </a:extLst>
          </p:cNvPr>
          <p:cNvSpPr/>
          <p:nvPr/>
        </p:nvSpPr>
        <p:spPr>
          <a:xfrm rot="5400000" flipH="1">
            <a:off x="4958529" y="-4965758"/>
            <a:ext cx="2286000" cy="12217514"/>
          </a:xfrm>
          <a:prstGeom prst="rect">
            <a:avLst/>
          </a:prstGeom>
          <a:gradFill>
            <a:gsLst>
              <a:gs pos="20000">
                <a:srgbClr val="D861D4">
                  <a:alpha val="0"/>
                </a:srgbClr>
              </a:gs>
              <a:gs pos="100000">
                <a:srgbClr val="FF7037">
                  <a:alpha val="66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4A4547-53B1-493D-CE90-DA2AB946D64A}"/>
              </a:ext>
            </a:extLst>
          </p:cNvPr>
          <p:cNvSpPr/>
          <p:nvPr/>
        </p:nvSpPr>
        <p:spPr>
          <a:xfrm rot="16200000">
            <a:off x="-900224" y="892997"/>
            <a:ext cx="6860522" cy="5074531"/>
          </a:xfrm>
          <a:prstGeom prst="rect">
            <a:avLst/>
          </a:prstGeom>
          <a:gradFill>
            <a:gsLst>
              <a:gs pos="0">
                <a:srgbClr val="FA0036">
                  <a:alpha val="31000"/>
                </a:srgbClr>
              </a:gs>
              <a:gs pos="43000">
                <a:srgbClr val="FF907A">
                  <a:alpha val="1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53789-FF7A-62BD-CDC8-87D588F5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809744"/>
            <a:ext cx="8156448" cy="154533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 b="0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EC55A6-88B7-630F-AEB8-0B2270F5DE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03504"/>
            <a:ext cx="10543032" cy="4114800"/>
          </a:xfrm>
        </p:spPr>
        <p:txBody>
          <a:bodyPr anchor="b">
            <a:normAutofit/>
          </a:bodyPr>
          <a:lstStyle>
            <a:lvl1pPr marL="0" indent="0" algn="ctr">
              <a:buNone/>
              <a:defRPr sz="25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F6A63-6BD8-15C3-E64B-8E6AD05CA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3FB7-267A-B05B-39EB-A75DD59B8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282FB1-48E5-4F0A-9E9C-35DF3C629227}" type="datetime2">
              <a:rPr lang="en-US" smtClean="0"/>
              <a:t>Friday, August 15,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5E72-747E-7DEF-08E7-1715D8F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9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3789-FF7A-62BD-CDC8-87D588F5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809744"/>
            <a:ext cx="5897880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b="0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EC55A6-88B7-630F-AEB8-0B2270F5DE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1520" y="603504"/>
            <a:ext cx="10863072" cy="420624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7800" b="1" dirty="0"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F6A63-6BD8-15C3-E64B-8E6AD05CA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3FB7-267A-B05B-39EB-A75DD59B8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149A69-19C1-4748-AF82-9FE4A85BF936}" type="datetime2">
              <a:rPr lang="en-US" smtClean="0"/>
              <a:t>Friday, August 15,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5E72-747E-7DEF-08E7-1715D8F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5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AFD00E-68E4-2C52-ADE7-B3CCEEF5D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70C64-A82F-539E-FA22-E9EDFA88F0CB}"/>
              </a:ext>
            </a:extLst>
          </p:cNvPr>
          <p:cNvSpPr/>
          <p:nvPr/>
        </p:nvSpPr>
        <p:spPr>
          <a:xfrm flipH="1">
            <a:off x="-1" y="0"/>
            <a:ext cx="3076356" cy="6858000"/>
          </a:xfrm>
          <a:prstGeom prst="rect">
            <a:avLst/>
          </a:prstGeom>
          <a:gradFill>
            <a:gsLst>
              <a:gs pos="0">
                <a:srgbClr val="FF907A"/>
              </a:gs>
              <a:gs pos="100000">
                <a:srgbClr val="DA002F">
                  <a:alpha val="85882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51035-B1FE-075C-1780-50D3B30B2326}"/>
              </a:ext>
            </a:extLst>
          </p:cNvPr>
          <p:cNvSpPr/>
          <p:nvPr/>
        </p:nvSpPr>
        <p:spPr>
          <a:xfrm flipH="1">
            <a:off x="-6" y="-1"/>
            <a:ext cx="3076355" cy="4572001"/>
          </a:xfrm>
          <a:prstGeom prst="rect">
            <a:avLst/>
          </a:prstGeom>
          <a:gradFill>
            <a:gsLst>
              <a:gs pos="26000">
                <a:srgbClr val="FE4A00">
                  <a:alpha val="0"/>
                </a:srgbClr>
              </a:gs>
              <a:gs pos="100000">
                <a:srgbClr val="DA002F">
                  <a:alpha val="65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1594AB-F53B-583B-B352-D96F6BEA3EAE}"/>
              </a:ext>
            </a:extLst>
          </p:cNvPr>
          <p:cNvSpPr/>
          <p:nvPr/>
        </p:nvSpPr>
        <p:spPr>
          <a:xfrm rot="5400000" flipH="1">
            <a:off x="-1890835" y="1890822"/>
            <a:ext cx="6858001" cy="3076355"/>
          </a:xfrm>
          <a:prstGeom prst="rect">
            <a:avLst/>
          </a:prstGeom>
          <a:gradFill>
            <a:gsLst>
              <a:gs pos="2000">
                <a:srgbClr val="9B3597"/>
              </a:gs>
              <a:gs pos="60000">
                <a:srgbClr val="D861D4">
                  <a:alpha val="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16DC94B-3BDB-1A55-CF02-E0ACF543DF06}"/>
              </a:ext>
            </a:extLst>
          </p:cNvPr>
          <p:cNvSpPr/>
          <p:nvPr/>
        </p:nvSpPr>
        <p:spPr>
          <a:xfrm rot="10800000">
            <a:off x="-25" y="875999"/>
            <a:ext cx="2609262" cy="4648800"/>
          </a:xfrm>
          <a:custGeom>
            <a:avLst/>
            <a:gdLst>
              <a:gd name="connsiteX0" fmla="*/ 2324400 w 2609262"/>
              <a:gd name="connsiteY0" fmla="*/ 4648800 h 4648800"/>
              <a:gd name="connsiteX1" fmla="*/ 0 w 2609262"/>
              <a:gd name="connsiteY1" fmla="*/ 2324400 h 4648800"/>
              <a:gd name="connsiteX2" fmla="*/ 2324400 w 2609262"/>
              <a:gd name="connsiteY2" fmla="*/ 0 h 4648800"/>
              <a:gd name="connsiteX3" fmla="*/ 2562056 w 2609262"/>
              <a:gd name="connsiteY3" fmla="*/ 12001 h 4648800"/>
              <a:gd name="connsiteX4" fmla="*/ 2609262 w 2609262"/>
              <a:gd name="connsiteY4" fmla="*/ 19205 h 4648800"/>
              <a:gd name="connsiteX5" fmla="*/ 2609262 w 2609262"/>
              <a:gd name="connsiteY5" fmla="*/ 4629595 h 4648800"/>
              <a:gd name="connsiteX6" fmla="*/ 2562056 w 2609262"/>
              <a:gd name="connsiteY6" fmla="*/ 4636799 h 4648800"/>
              <a:gd name="connsiteX7" fmla="*/ 2324400 w 2609262"/>
              <a:gd name="connsiteY7" fmla="*/ 4648800 h 464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9262" h="4648800">
                <a:moveTo>
                  <a:pt x="2324400" y="4648800"/>
                </a:moveTo>
                <a:cubicBezTo>
                  <a:pt x="1040669" y="4648800"/>
                  <a:pt x="0" y="3608131"/>
                  <a:pt x="0" y="2324400"/>
                </a:cubicBezTo>
                <a:cubicBezTo>
                  <a:pt x="0" y="1040669"/>
                  <a:pt x="1040669" y="0"/>
                  <a:pt x="2324400" y="0"/>
                </a:cubicBezTo>
                <a:cubicBezTo>
                  <a:pt x="2404633" y="0"/>
                  <a:pt x="2483917" y="4065"/>
                  <a:pt x="2562056" y="12001"/>
                </a:cubicBezTo>
                <a:lnTo>
                  <a:pt x="2609262" y="19205"/>
                </a:lnTo>
                <a:lnTo>
                  <a:pt x="2609262" y="4629595"/>
                </a:lnTo>
                <a:lnTo>
                  <a:pt x="2562056" y="4636799"/>
                </a:lnTo>
                <a:cubicBezTo>
                  <a:pt x="2483917" y="4644735"/>
                  <a:pt x="2404633" y="4648800"/>
                  <a:pt x="2324400" y="4648800"/>
                </a:cubicBezTo>
                <a:close/>
              </a:path>
            </a:pathLst>
          </a:cu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12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97458" y="731520"/>
            <a:ext cx="6794097" cy="555955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800" b="1">
                <a:latin typeface="+mj-lt"/>
              </a:defRPr>
            </a:lvl1pPr>
            <a:lvl2pPr marL="228600" indent="0">
              <a:lnSpc>
                <a:spcPct val="100000"/>
              </a:lnSpc>
              <a:buNone/>
              <a:defRPr sz="4400" b="1">
                <a:latin typeface="+mj-lt"/>
              </a:defRPr>
            </a:lvl2pPr>
            <a:lvl3pPr marL="457200" indent="0">
              <a:lnSpc>
                <a:spcPct val="100000"/>
              </a:lnSpc>
              <a:buNone/>
              <a:defRPr sz="4000" b="1">
                <a:latin typeface="+mj-lt"/>
              </a:defRPr>
            </a:lvl3pPr>
            <a:lvl4pPr marL="685800" indent="0">
              <a:lnSpc>
                <a:spcPct val="100000"/>
              </a:lnSpc>
              <a:buNone/>
              <a:defRPr sz="3600" b="1">
                <a:latin typeface="+mj-lt"/>
              </a:defRPr>
            </a:lvl4pPr>
            <a:lvl5pPr marL="914400" indent="0">
              <a:lnSpc>
                <a:spcPct val="100000"/>
              </a:lnSpc>
              <a:buNone/>
              <a:defRPr sz="3200" b="1">
                <a:latin typeface="+mj-lt"/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5528E2-81C6-40A8-BAF0-0F7E271EAAEB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9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1520" y="978408"/>
            <a:ext cx="10177272" cy="4837176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4800" b="1" cap="none" spc="100" baseline="0">
                <a:latin typeface="+mj-lt"/>
              </a:defRPr>
            </a:lvl1pPr>
            <a:lvl2pPr marL="228600" indent="0">
              <a:lnSpc>
                <a:spcPct val="110000"/>
              </a:lnSpc>
              <a:buNone/>
              <a:defRPr sz="4000" b="1" cap="none" spc="100" baseline="0">
                <a:latin typeface="+mj-lt"/>
              </a:defRPr>
            </a:lvl2pPr>
            <a:lvl3pPr marL="457200" indent="0">
              <a:lnSpc>
                <a:spcPct val="110000"/>
              </a:lnSpc>
              <a:buNone/>
              <a:defRPr sz="3600" b="1" cap="none" spc="100" baseline="0">
                <a:latin typeface="+mj-lt"/>
              </a:defRPr>
            </a:lvl3pPr>
            <a:lvl4pPr marL="685800" indent="0">
              <a:lnSpc>
                <a:spcPct val="110000"/>
              </a:lnSpc>
              <a:buNone/>
              <a:defRPr sz="3200" b="1" cap="none" spc="100" baseline="0">
                <a:latin typeface="+mj-lt"/>
              </a:defRPr>
            </a:lvl4pPr>
            <a:lvl5pPr marL="914400" indent="0">
              <a:lnSpc>
                <a:spcPct val="110000"/>
              </a:lnSpc>
              <a:buNone/>
              <a:defRPr sz="2800" b="1" cap="none" spc="1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605F-F3B5-44D1-B7F6-31C6B11C8978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8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09A4D1-63C5-2E23-5C6B-F8AF947821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070271-1317-4457-72C3-9560AF9D7416}"/>
              </a:ext>
            </a:extLst>
          </p:cNvPr>
          <p:cNvGrpSpPr/>
          <p:nvPr/>
        </p:nvGrpSpPr>
        <p:grpSpPr>
          <a:xfrm flipH="1" flipV="1">
            <a:off x="-12756" y="2522"/>
            <a:ext cx="12217513" cy="6863044"/>
            <a:chOff x="585170" y="-169430"/>
            <a:chExt cx="12217513" cy="68630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A2358-7C35-E7F3-E8C3-3D28909E4016}"/>
                </a:ext>
              </a:extLst>
            </p:cNvPr>
            <p:cNvSpPr/>
            <p:nvPr/>
          </p:nvSpPr>
          <p:spPr>
            <a:xfrm>
              <a:off x="585170" y="-169430"/>
              <a:ext cx="12217513" cy="6860523"/>
            </a:xfrm>
            <a:prstGeom prst="rect">
              <a:avLst/>
            </a:prstGeom>
            <a:gradFill>
              <a:gsLst>
                <a:gs pos="0">
                  <a:srgbClr val="FF411C">
                    <a:alpha val="66000"/>
                  </a:srgbClr>
                </a:gs>
                <a:gs pos="99000">
                  <a:srgbClr val="962077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347F1A-F45E-1DB5-00F2-8254D6979D46}"/>
                </a:ext>
              </a:extLst>
            </p:cNvPr>
            <p:cNvSpPr/>
            <p:nvPr/>
          </p:nvSpPr>
          <p:spPr>
            <a:xfrm rot="10800000" flipH="1">
              <a:off x="585170" y="-169430"/>
              <a:ext cx="12203060" cy="6863044"/>
            </a:xfrm>
            <a:prstGeom prst="rect">
              <a:avLst/>
            </a:prstGeom>
            <a:gradFill>
              <a:gsLst>
                <a:gs pos="0">
                  <a:srgbClr val="FA0036">
                    <a:alpha val="3922"/>
                  </a:srgbClr>
                </a:gs>
                <a:gs pos="99000">
                  <a:srgbClr val="92248E">
                    <a:alpha val="97647"/>
                  </a:srgb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CF8B62-DFD0-EBF8-5BB9-282EB5B6124B}"/>
                </a:ext>
              </a:extLst>
            </p:cNvPr>
            <p:cNvSpPr/>
            <p:nvPr/>
          </p:nvSpPr>
          <p:spPr>
            <a:xfrm rot="5400000" flipH="1">
              <a:off x="5550927" y="-5130142"/>
              <a:ext cx="2286000" cy="12217513"/>
            </a:xfrm>
            <a:prstGeom prst="rect">
              <a:avLst/>
            </a:prstGeom>
            <a:gradFill>
              <a:gsLst>
                <a:gs pos="20000">
                  <a:srgbClr val="D861D4">
                    <a:alpha val="0"/>
                  </a:srgbClr>
                </a:gs>
                <a:gs pos="100000">
                  <a:srgbClr val="FF7037">
                    <a:alpha val="6600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BCED88-F67D-F1DB-27DB-72BF0D6DDBFF}"/>
                </a:ext>
              </a:extLst>
            </p:cNvPr>
            <p:cNvSpPr/>
            <p:nvPr/>
          </p:nvSpPr>
          <p:spPr>
            <a:xfrm rot="16200000">
              <a:off x="-1313867" y="1732127"/>
              <a:ext cx="6860522" cy="3062447"/>
            </a:xfrm>
            <a:prstGeom prst="rect">
              <a:avLst/>
            </a:prstGeom>
            <a:gradFill>
              <a:gsLst>
                <a:gs pos="0">
                  <a:srgbClr val="FA0036">
                    <a:alpha val="31000"/>
                  </a:srgbClr>
                </a:gs>
                <a:gs pos="43000">
                  <a:srgbClr val="FF907A">
                    <a:alpha val="16000"/>
                  </a:srgb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6EBBFD2-5112-E929-5402-0348DC2938AB}"/>
              </a:ext>
            </a:extLst>
          </p:cNvPr>
          <p:cNvSpPr/>
          <p:nvPr/>
        </p:nvSpPr>
        <p:spPr>
          <a:xfrm rot="12508972">
            <a:off x="5465204" y="1877618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41000">
                <a:srgbClr val="FF907A">
                  <a:alpha val="0"/>
                </a:srgbClr>
              </a:gs>
              <a:gs pos="100000">
                <a:srgbClr val="FFBCAF">
                  <a:alpha val="33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69311F-FD36-C119-8B93-522F477634FB}"/>
              </a:ext>
            </a:extLst>
          </p:cNvPr>
          <p:cNvSpPr/>
          <p:nvPr/>
        </p:nvSpPr>
        <p:spPr>
          <a:xfrm flipV="1">
            <a:off x="-18286" y="-5046"/>
            <a:ext cx="12221346" cy="509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1519" y="731520"/>
            <a:ext cx="9181224" cy="3806425"/>
          </a:xfr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buNone/>
              <a:defRPr sz="4600" b="1" cap="none" spc="100" baseline="0">
                <a:latin typeface="+mj-lt"/>
              </a:defRPr>
            </a:lvl1pPr>
            <a:lvl2pPr marL="228600" indent="0">
              <a:lnSpc>
                <a:spcPct val="110000"/>
              </a:lnSpc>
              <a:buNone/>
              <a:defRPr sz="3600" b="1" cap="none" spc="100" baseline="0">
                <a:latin typeface="+mj-lt"/>
              </a:defRPr>
            </a:lvl2pPr>
            <a:lvl3pPr marL="457200" indent="0">
              <a:lnSpc>
                <a:spcPct val="110000"/>
              </a:lnSpc>
              <a:buNone/>
              <a:defRPr sz="3200" b="1" cap="none" spc="100" baseline="0">
                <a:latin typeface="+mj-lt"/>
              </a:defRPr>
            </a:lvl3pPr>
            <a:lvl4pPr marL="685800" indent="0">
              <a:lnSpc>
                <a:spcPct val="110000"/>
              </a:lnSpc>
              <a:buNone/>
              <a:defRPr sz="2800" b="1" cap="none" spc="100" baseline="0">
                <a:latin typeface="+mj-lt"/>
              </a:defRPr>
            </a:lvl4pPr>
            <a:lvl5pPr marL="914400" indent="0">
              <a:lnSpc>
                <a:spcPct val="110000"/>
              </a:lnSpc>
              <a:buNone/>
              <a:defRPr sz="2400" b="1" cap="none" spc="1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D5DB-B0AB-4B30-B4E2-CD0D5A147634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6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C6A6A9-A341-BF9D-FA80-3868D42AC7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9BFB5-5C25-0FCB-27C7-A478767CACAC}"/>
              </a:ext>
            </a:extLst>
          </p:cNvPr>
          <p:cNvSpPr/>
          <p:nvPr/>
        </p:nvSpPr>
        <p:spPr>
          <a:xfrm>
            <a:off x="1009651" y="1028701"/>
            <a:ext cx="10172700" cy="4800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5F22C-2988-B6EC-AA0B-D03BCA1A0B45}"/>
              </a:ext>
            </a:extLst>
          </p:cNvPr>
          <p:cNvSpPr/>
          <p:nvPr/>
        </p:nvSpPr>
        <p:spPr>
          <a:xfrm rot="10800000" flipH="1">
            <a:off x="1009651" y="4853253"/>
            <a:ext cx="10172700" cy="976045"/>
          </a:xfrm>
          <a:prstGeom prst="rect">
            <a:avLst/>
          </a:prstGeom>
          <a:gradFill>
            <a:gsLst>
              <a:gs pos="0">
                <a:srgbClr val="FE4A00">
                  <a:alpha val="66667"/>
                </a:srgbClr>
              </a:gs>
              <a:gs pos="100000">
                <a:srgbClr val="9C2C97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9EC5E-5DB0-5907-06E8-B18F1AE29144}"/>
              </a:ext>
            </a:extLst>
          </p:cNvPr>
          <p:cNvSpPr/>
          <p:nvPr/>
        </p:nvSpPr>
        <p:spPr>
          <a:xfrm flipH="1">
            <a:off x="1009648" y="4853256"/>
            <a:ext cx="7105652" cy="976043"/>
          </a:xfrm>
          <a:prstGeom prst="rect">
            <a:avLst/>
          </a:prstGeom>
          <a:gradFill>
            <a:gsLst>
              <a:gs pos="0">
                <a:srgbClr val="FF6753">
                  <a:alpha val="0"/>
                </a:srgbClr>
              </a:gs>
              <a:gs pos="99000">
                <a:srgbClr val="D6002E">
                  <a:alpha val="4400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1148C-8DD9-6154-C68C-8F67AD9658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5020056"/>
            <a:ext cx="9198864" cy="649224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1600" b="1" cap="all" spc="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F8300-91F9-3B16-1D97-7082381C6A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20824" y="1737360"/>
            <a:ext cx="8156448" cy="256946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10000"/>
              </a:lnSpc>
              <a:buNone/>
              <a:defRPr sz="3500">
                <a:latin typeface="+mj-lt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18FECD6-59B2-0E39-163B-DB3FB28DD9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9EA1B-07C3-4F43-B7BA-72BA44EE9757}" type="datetime2">
              <a:rPr lang="en-US" smtClean="0"/>
              <a:t>Friday, August 15, 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8F5A93-8140-CBD8-D340-993817719A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F16B6F-7839-1AC1-F1B6-E5DD5CB264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6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F513F4-C880-287E-B00A-BD9B413CBE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A6AB-C3A8-7501-6BC6-83CFA6C0F9A3}"/>
              </a:ext>
            </a:extLst>
          </p:cNvPr>
          <p:cNvSpPr/>
          <p:nvPr/>
        </p:nvSpPr>
        <p:spPr>
          <a:xfrm>
            <a:off x="1009651" y="1028698"/>
            <a:ext cx="10172706" cy="48006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F9668-0C20-D45C-536B-66FBB7F30C45}"/>
              </a:ext>
            </a:extLst>
          </p:cNvPr>
          <p:cNvSpPr/>
          <p:nvPr/>
        </p:nvSpPr>
        <p:spPr>
          <a:xfrm flipH="1">
            <a:off x="1009649" y="1028699"/>
            <a:ext cx="10174534" cy="4800598"/>
          </a:xfrm>
          <a:prstGeom prst="rect">
            <a:avLst/>
          </a:prstGeom>
          <a:gradFill>
            <a:gsLst>
              <a:gs pos="9000">
                <a:srgbClr val="FF9265"/>
              </a:gs>
              <a:gs pos="95000">
                <a:srgbClr val="DA002F">
                  <a:alpha val="79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2C855-B15C-090B-5493-3D36B8A52654}"/>
              </a:ext>
            </a:extLst>
          </p:cNvPr>
          <p:cNvSpPr/>
          <p:nvPr/>
        </p:nvSpPr>
        <p:spPr>
          <a:xfrm rot="10800000" flipH="1">
            <a:off x="1005991" y="4421079"/>
            <a:ext cx="10176358" cy="1408215"/>
          </a:xfrm>
          <a:prstGeom prst="rect">
            <a:avLst/>
          </a:prstGeom>
          <a:gradFill>
            <a:gsLst>
              <a:gs pos="26000">
                <a:srgbClr val="BA0267">
                  <a:alpha val="0"/>
                </a:srgbClr>
              </a:gs>
              <a:gs pos="95000">
                <a:srgbClr val="9B3597">
                  <a:alpha val="62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81CB20-1010-8C73-0086-CAB904E4B99D}"/>
              </a:ext>
            </a:extLst>
          </p:cNvPr>
          <p:cNvSpPr/>
          <p:nvPr/>
        </p:nvSpPr>
        <p:spPr>
          <a:xfrm rot="5400000" flipH="1">
            <a:off x="3568444" y="-1531928"/>
            <a:ext cx="4800598" cy="9921854"/>
          </a:xfrm>
          <a:prstGeom prst="rect">
            <a:avLst/>
          </a:prstGeom>
          <a:gradFill>
            <a:gsLst>
              <a:gs pos="22000">
                <a:srgbClr val="A60296">
                  <a:alpha val="49000"/>
                </a:srgbClr>
              </a:gs>
              <a:gs pos="99000">
                <a:srgbClr val="DA002F">
                  <a:alpha val="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1148C-8DD9-6154-C68C-8F67AD9658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2224" y="4736592"/>
            <a:ext cx="8349303" cy="79552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defRPr lang="en-US" sz="2200" cap="all" spc="40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F8300-91F9-3B16-1D97-7082381C6A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1481328"/>
            <a:ext cx="8001000" cy="2752344"/>
          </a:xfrm>
        </p:spPr>
        <p:txBody>
          <a:bodyPr vert="horz" lIns="91440" tIns="45720" rIns="91440" bIns="45720" rtlCol="0" anchor="ctr">
            <a:normAutofit/>
          </a:bodyPr>
          <a:lstStyle>
            <a:lvl1pPr marL="128016" indent="-137160">
              <a:lnSpc>
                <a:spcPct val="110000"/>
              </a:lnSpc>
              <a:buNone/>
              <a:defRPr lang="en-US" sz="32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18FECD6-59B2-0E39-163B-DB3FB28DD9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C3807E-EE2A-4FC6-9EE1-019AAE762D48}" type="datetime2">
              <a:rPr lang="en-US" smtClean="0"/>
              <a:t>Friday, August 15, 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8F5A93-8140-CBD8-D340-993817719A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F16B6F-7839-1AC1-F1B6-E5DD5CB264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2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5EAD1-9200-DDD9-8F6D-AD5C90E1D9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DD7BB-25B8-B7A3-8E13-EDE8E1090689}"/>
              </a:ext>
            </a:extLst>
          </p:cNvPr>
          <p:cNvSpPr/>
          <p:nvPr/>
        </p:nvSpPr>
        <p:spPr>
          <a:xfrm rot="10800000" flipH="1">
            <a:off x="0" y="0"/>
            <a:ext cx="6096000" cy="6868461"/>
          </a:xfrm>
          <a:prstGeom prst="rect">
            <a:avLst/>
          </a:prstGeom>
          <a:gradFill>
            <a:gsLst>
              <a:gs pos="0">
                <a:srgbClr val="FE4A00">
                  <a:alpha val="65882"/>
                </a:srgbClr>
              </a:gs>
              <a:gs pos="100000">
                <a:srgbClr val="A6025C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C05D2-D53F-950D-185E-08B200EEFEB9}"/>
              </a:ext>
            </a:extLst>
          </p:cNvPr>
          <p:cNvSpPr/>
          <p:nvPr/>
        </p:nvSpPr>
        <p:spPr>
          <a:xfrm rot="10800000" flipH="1">
            <a:off x="-18287" y="4582455"/>
            <a:ext cx="6114286" cy="2275539"/>
          </a:xfrm>
          <a:prstGeom prst="rect">
            <a:avLst/>
          </a:prstGeom>
          <a:gradFill>
            <a:gsLst>
              <a:gs pos="0">
                <a:srgbClr val="DA002F">
                  <a:alpha val="0"/>
                </a:srgbClr>
              </a:gs>
              <a:gs pos="99000">
                <a:srgbClr val="92248E">
                  <a:alpha val="26667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0AF5C2-3AA9-7510-308E-9D21678F7EFC}"/>
              </a:ext>
            </a:extLst>
          </p:cNvPr>
          <p:cNvSpPr/>
          <p:nvPr/>
        </p:nvSpPr>
        <p:spPr>
          <a:xfrm rot="5400000" flipH="1">
            <a:off x="-148955" y="532365"/>
            <a:ext cx="6878924" cy="5814190"/>
          </a:xfrm>
          <a:prstGeom prst="rect">
            <a:avLst/>
          </a:prstGeom>
          <a:gradFill>
            <a:gsLst>
              <a:gs pos="0">
                <a:srgbClr val="FE4A00">
                  <a:alpha val="0"/>
                </a:srgbClr>
              </a:gs>
              <a:gs pos="100000">
                <a:srgbClr val="A60296">
                  <a:alpha val="38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D13448-08C3-4231-6CCA-F17E4C608199}"/>
              </a:ext>
            </a:extLst>
          </p:cNvPr>
          <p:cNvSpPr/>
          <p:nvPr/>
        </p:nvSpPr>
        <p:spPr>
          <a:xfrm rot="10800000">
            <a:off x="949046" y="1319084"/>
            <a:ext cx="4648799" cy="4648799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12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941832"/>
            <a:ext cx="4626864" cy="320954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cap="all" spc="7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4336"/>
            <a:ext cx="4626864" cy="145389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520" y="6455664"/>
            <a:ext cx="4096512" cy="3657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2D689D1-54B3-41D9-B112-32329B9B3CC6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9744" y="6455664"/>
            <a:ext cx="54864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0A6A082-894A-7F2D-AA57-EBD48EAFBD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2952" y="0"/>
            <a:ext cx="6099048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132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9A9201-705F-55B6-3F46-D68411A32E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BBA50-2898-3426-D749-CD2833395810}"/>
              </a:ext>
            </a:extLst>
          </p:cNvPr>
          <p:cNvSpPr/>
          <p:nvPr/>
        </p:nvSpPr>
        <p:spPr>
          <a:xfrm>
            <a:off x="1009651" y="1028701"/>
            <a:ext cx="10172700" cy="480059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BEDF5-EA71-E3BD-29EA-A8A58B1227EE}"/>
              </a:ext>
            </a:extLst>
          </p:cNvPr>
          <p:cNvSpPr/>
          <p:nvPr/>
        </p:nvSpPr>
        <p:spPr>
          <a:xfrm flipH="1">
            <a:off x="8115303" y="1028698"/>
            <a:ext cx="3086100" cy="4800599"/>
          </a:xfrm>
          <a:prstGeom prst="rect">
            <a:avLst/>
          </a:prstGeom>
          <a:gradFill>
            <a:gsLst>
              <a:gs pos="0">
                <a:srgbClr val="FE4A00">
                  <a:alpha val="81000"/>
                </a:srgbClr>
              </a:gs>
              <a:gs pos="100000">
                <a:srgbClr val="9C2C9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A6F75-CEBF-CDAC-9F4B-3C794F813211}"/>
              </a:ext>
            </a:extLst>
          </p:cNvPr>
          <p:cNvSpPr/>
          <p:nvPr/>
        </p:nvSpPr>
        <p:spPr>
          <a:xfrm rot="10800000" flipH="1">
            <a:off x="8124832" y="1028696"/>
            <a:ext cx="3076572" cy="3584648"/>
          </a:xfrm>
          <a:prstGeom prst="rect">
            <a:avLst/>
          </a:prstGeom>
          <a:gradFill>
            <a:gsLst>
              <a:gs pos="0">
                <a:srgbClr val="FF6753">
                  <a:alpha val="0"/>
                </a:srgbClr>
              </a:gs>
              <a:gs pos="99000">
                <a:srgbClr val="D6002E">
                  <a:alpha val="4400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1148C-8DD9-6154-C68C-8F67AD9658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1352" y="1792224"/>
            <a:ext cx="2322576" cy="3465576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1600" b="0" cap="all" spc="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F8300-91F9-3B16-1D97-7082381C6A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7360" y="1399032"/>
            <a:ext cx="5751576" cy="4041648"/>
          </a:xfrm>
        </p:spPr>
        <p:txBody>
          <a:bodyPr vert="horz" lIns="91440" tIns="45720" rIns="91440" bIns="45720" rtlCol="0" anchor="ctr">
            <a:normAutofit/>
          </a:bodyPr>
          <a:lstStyle>
            <a:lvl1pPr marL="182880" indent="-182880">
              <a:lnSpc>
                <a:spcPct val="110000"/>
              </a:lnSpc>
              <a:spcBef>
                <a:spcPts val="0"/>
              </a:spcBef>
              <a:buNone/>
              <a:defRPr lang="en-US" sz="3400" b="1" dirty="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18FECD6-59B2-0E39-163B-DB3FB28DD9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3F7370-1EC1-45B2-A4ED-6E75D0D33CB2}" type="datetime2">
              <a:rPr lang="en-US" smtClean="0"/>
              <a:t>Friday, August 15, 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8F5A93-8140-CBD8-D340-993817719A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F16B6F-7839-1AC1-F1B6-E5DD5CB264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8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294248"/>
            <a:ext cx="10844784" cy="95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1" y="1563624"/>
            <a:ext cx="507492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1384" y="1563624"/>
            <a:ext cx="507492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88F3-C7E5-4A3A-8622-BE18DF2C9CD0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86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92608"/>
            <a:ext cx="10844784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074" y="1380744"/>
            <a:ext cx="507492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2020888"/>
            <a:ext cx="5074920" cy="41147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1384" y="1380744"/>
            <a:ext cx="507492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0622" y="2020888"/>
            <a:ext cx="5074920" cy="41147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8457-C0B1-48D7-AA49-8444851E001C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3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92608"/>
            <a:ext cx="9985248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5F8A-070F-4C2E-8BEF-7769438DDE34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0DE-C1EF-4C95-BCFB-EDA7D552732F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1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995" y="553616"/>
            <a:ext cx="6439309" cy="57525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9131-97A4-4253-BF80-685917177C53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7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57784"/>
            <a:ext cx="3713996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826137"/>
            <a:ext cx="3310128" cy="315387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5A5D34-8853-9D0F-8F1B-90E5CC5A7D5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1313" y="603504"/>
            <a:ext cx="6154737" cy="537651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B38C-EAAD-4752-A6B6-9F33A31C7FA1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0E46A2F-19F0-DFCD-9CE3-04C79F793D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1DC8D0-ECB3-9C81-4ADA-D2C30B00B146}"/>
              </a:ext>
            </a:extLst>
          </p:cNvPr>
          <p:cNvSpPr/>
          <p:nvPr/>
        </p:nvSpPr>
        <p:spPr>
          <a:xfrm>
            <a:off x="-6" y="1"/>
            <a:ext cx="12192006" cy="3200400"/>
          </a:xfrm>
          <a:prstGeom prst="rect">
            <a:avLst/>
          </a:prstGeom>
          <a:gradFill>
            <a:gsLst>
              <a:gs pos="8000">
                <a:srgbClr val="D861D4"/>
              </a:gs>
              <a:gs pos="100000">
                <a:srgbClr val="DA002F">
                  <a:alpha val="77647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9673D-65B2-D6C4-C53F-8652E7E8A8A2}"/>
              </a:ext>
            </a:extLst>
          </p:cNvPr>
          <p:cNvSpPr/>
          <p:nvPr/>
        </p:nvSpPr>
        <p:spPr>
          <a:xfrm rot="16200000">
            <a:off x="4495799" y="-4495803"/>
            <a:ext cx="3200402" cy="12192003"/>
          </a:xfrm>
          <a:prstGeom prst="rect">
            <a:avLst/>
          </a:prstGeom>
          <a:gradFill>
            <a:gsLst>
              <a:gs pos="0">
                <a:srgbClr val="FE4A00">
                  <a:alpha val="49804"/>
                </a:srgbClr>
              </a:gs>
              <a:gs pos="99000">
                <a:srgbClr val="92248E">
                  <a:alpha val="62353"/>
                </a:srgb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2E07E3-56CC-285D-C461-695C95F6ECD4}"/>
              </a:ext>
            </a:extLst>
          </p:cNvPr>
          <p:cNvSpPr/>
          <p:nvPr/>
        </p:nvSpPr>
        <p:spPr>
          <a:xfrm rot="10800000">
            <a:off x="8115300" y="-1"/>
            <a:ext cx="4076700" cy="3200400"/>
          </a:xfrm>
          <a:prstGeom prst="rect">
            <a:avLst/>
          </a:prstGeom>
          <a:gradFill>
            <a:gsLst>
              <a:gs pos="0">
                <a:srgbClr val="DA002F">
                  <a:alpha val="12941"/>
                </a:srgbClr>
              </a:gs>
              <a:gs pos="84000">
                <a:srgbClr val="FF907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013C450-5422-C684-DC49-499D1A1B957B}"/>
              </a:ext>
            </a:extLst>
          </p:cNvPr>
          <p:cNvSpPr/>
          <p:nvPr/>
        </p:nvSpPr>
        <p:spPr>
          <a:xfrm rot="12508972">
            <a:off x="5601200" y="-1241452"/>
            <a:ext cx="4600694" cy="3518859"/>
          </a:xfrm>
          <a:custGeom>
            <a:avLst/>
            <a:gdLst>
              <a:gd name="connsiteX0" fmla="*/ 4600694 w 4600694"/>
              <a:gd name="connsiteY0" fmla="*/ 1140993 h 3518859"/>
              <a:gd name="connsiteX1" fmla="*/ 218087 w 4600694"/>
              <a:gd name="connsiteY1" fmla="*/ 3518859 h 3518859"/>
              <a:gd name="connsiteX2" fmla="*/ 141518 w 4600694"/>
              <a:gd name="connsiteY2" fmla="*/ 3334617 h 3518859"/>
              <a:gd name="connsiteX3" fmla="*/ 0 w 4600694"/>
              <a:gd name="connsiteY3" fmla="*/ 2502877 h 3518859"/>
              <a:gd name="connsiteX4" fmla="*/ 2502877 w 4600694"/>
              <a:gd name="connsiteY4" fmla="*/ 0 h 3518859"/>
              <a:gd name="connsiteX5" fmla="*/ 4526396 w 4600694"/>
              <a:gd name="connsiteY5" fmla="*/ 1029569 h 351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694" h="3518859">
                <a:moveTo>
                  <a:pt x="4600694" y="1140993"/>
                </a:moveTo>
                <a:lnTo>
                  <a:pt x="218087" y="3518859"/>
                </a:lnTo>
                <a:lnTo>
                  <a:pt x="141518" y="3334617"/>
                </a:lnTo>
                <a:cubicBezTo>
                  <a:pt x="49860" y="3074390"/>
                  <a:pt x="0" y="2794456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334417" y="0"/>
                  <a:pt x="4071245" y="405511"/>
                  <a:pt x="4526396" y="1029569"/>
                </a:cubicBezTo>
                <a:close/>
              </a:path>
            </a:pathLst>
          </a:cu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3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79576"/>
            <a:ext cx="10881360" cy="1728216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1520" y="3657600"/>
            <a:ext cx="10881360" cy="2743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0D6DD4-D4A4-4FD2-90EE-29743B49734D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9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875154-47EA-9315-F160-02DA5541D6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7130E-6216-789E-BE08-6D1E3E75622B}"/>
              </a:ext>
            </a:extLst>
          </p:cNvPr>
          <p:cNvSpPr/>
          <p:nvPr/>
        </p:nvSpPr>
        <p:spPr>
          <a:xfrm>
            <a:off x="-6" y="1"/>
            <a:ext cx="12192006" cy="3200400"/>
          </a:xfrm>
          <a:prstGeom prst="rect">
            <a:avLst/>
          </a:prstGeom>
          <a:gradFill>
            <a:gsLst>
              <a:gs pos="8000">
                <a:srgbClr val="D861D4"/>
              </a:gs>
              <a:gs pos="100000">
                <a:srgbClr val="DA002F">
                  <a:alpha val="77647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99983-7B9C-7C3D-25C2-1715A4226DE4}"/>
              </a:ext>
            </a:extLst>
          </p:cNvPr>
          <p:cNvSpPr/>
          <p:nvPr/>
        </p:nvSpPr>
        <p:spPr>
          <a:xfrm rot="16200000">
            <a:off x="4495799" y="-4495803"/>
            <a:ext cx="3200402" cy="12192003"/>
          </a:xfrm>
          <a:prstGeom prst="rect">
            <a:avLst/>
          </a:prstGeom>
          <a:gradFill>
            <a:gsLst>
              <a:gs pos="0">
                <a:srgbClr val="FE4A00">
                  <a:alpha val="49804"/>
                </a:srgbClr>
              </a:gs>
              <a:gs pos="99000">
                <a:srgbClr val="92248E">
                  <a:alpha val="62353"/>
                </a:srgb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92B90-6109-F01B-1ABB-6BED7A1F1389}"/>
              </a:ext>
            </a:extLst>
          </p:cNvPr>
          <p:cNvSpPr/>
          <p:nvPr/>
        </p:nvSpPr>
        <p:spPr>
          <a:xfrm rot="10800000">
            <a:off x="8115300" y="-5"/>
            <a:ext cx="4076700" cy="3200404"/>
          </a:xfrm>
          <a:prstGeom prst="rect">
            <a:avLst/>
          </a:prstGeom>
          <a:gradFill>
            <a:gsLst>
              <a:gs pos="0">
                <a:srgbClr val="DA002F">
                  <a:alpha val="12941"/>
                </a:srgbClr>
              </a:gs>
              <a:gs pos="84000">
                <a:srgbClr val="FF907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F1BDFB-261A-F796-17BC-584DAB2E77B1}"/>
              </a:ext>
            </a:extLst>
          </p:cNvPr>
          <p:cNvSpPr/>
          <p:nvPr/>
        </p:nvSpPr>
        <p:spPr>
          <a:xfrm rot="12508972">
            <a:off x="5601200" y="-1241452"/>
            <a:ext cx="4600694" cy="3518859"/>
          </a:xfrm>
          <a:custGeom>
            <a:avLst/>
            <a:gdLst>
              <a:gd name="connsiteX0" fmla="*/ 4600694 w 4600694"/>
              <a:gd name="connsiteY0" fmla="*/ 1140993 h 3518859"/>
              <a:gd name="connsiteX1" fmla="*/ 218087 w 4600694"/>
              <a:gd name="connsiteY1" fmla="*/ 3518859 h 3518859"/>
              <a:gd name="connsiteX2" fmla="*/ 141518 w 4600694"/>
              <a:gd name="connsiteY2" fmla="*/ 3334617 h 3518859"/>
              <a:gd name="connsiteX3" fmla="*/ 0 w 4600694"/>
              <a:gd name="connsiteY3" fmla="*/ 2502877 h 3518859"/>
              <a:gd name="connsiteX4" fmla="*/ 2502877 w 4600694"/>
              <a:gd name="connsiteY4" fmla="*/ 0 h 3518859"/>
              <a:gd name="connsiteX5" fmla="*/ 4526396 w 4600694"/>
              <a:gd name="connsiteY5" fmla="*/ 1029569 h 351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694" h="3518859">
                <a:moveTo>
                  <a:pt x="4600694" y="1140993"/>
                </a:moveTo>
                <a:lnTo>
                  <a:pt x="218087" y="3518859"/>
                </a:lnTo>
                <a:lnTo>
                  <a:pt x="141518" y="3334617"/>
                </a:lnTo>
                <a:cubicBezTo>
                  <a:pt x="49860" y="3074390"/>
                  <a:pt x="0" y="2794456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334417" y="0"/>
                  <a:pt x="4071245" y="405511"/>
                  <a:pt x="4526396" y="1029569"/>
                </a:cubicBezTo>
                <a:close/>
              </a:path>
            </a:pathLst>
          </a:cu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3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79576"/>
            <a:ext cx="9994392" cy="1728216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1520" y="3931920"/>
            <a:ext cx="9994392" cy="180672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dirty="0"/>
            </a:lvl1pPr>
            <a:lvl2pPr marL="228600" indent="0">
              <a:buNone/>
              <a:defRPr lang="en-US" sz="2000" dirty="0"/>
            </a:lvl2pPr>
            <a:lvl3pPr marL="457200" indent="0">
              <a:buNone/>
              <a:defRPr lang="en-US" sz="1800" dirty="0"/>
            </a:lvl3pPr>
            <a:lvl4pPr marL="685800" indent="0">
              <a:buNone/>
              <a:defRPr lang="en-US" sz="16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812B7D-2375-41E3-8CF6-637C0157FD6F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47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58E3E8-0931-8EEE-FF77-1C25EBBE79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0C29-D9B0-E434-079F-9F0C40DF20EC}"/>
              </a:ext>
            </a:extLst>
          </p:cNvPr>
          <p:cNvSpPr/>
          <p:nvPr/>
        </p:nvSpPr>
        <p:spPr>
          <a:xfrm rot="5400000" flipH="1">
            <a:off x="-1399562" y="1399556"/>
            <a:ext cx="6875820" cy="4076703"/>
          </a:xfrm>
          <a:prstGeom prst="rect">
            <a:avLst/>
          </a:prstGeom>
          <a:gradFill>
            <a:gsLst>
              <a:gs pos="11000">
                <a:srgbClr val="92248E"/>
              </a:gs>
              <a:gs pos="100000">
                <a:srgbClr val="FF411C">
                  <a:alpha val="8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F604E-FEFA-3809-8244-5B72EE7BB044}"/>
              </a:ext>
            </a:extLst>
          </p:cNvPr>
          <p:cNvSpPr/>
          <p:nvPr/>
        </p:nvSpPr>
        <p:spPr>
          <a:xfrm rot="16200000">
            <a:off x="890124" y="3681875"/>
            <a:ext cx="2296453" cy="4076701"/>
          </a:xfrm>
          <a:prstGeom prst="rect">
            <a:avLst/>
          </a:prstGeom>
          <a:gradFill>
            <a:gsLst>
              <a:gs pos="0">
                <a:srgbClr val="DA002F">
                  <a:alpha val="55000"/>
                </a:srgbClr>
              </a:gs>
              <a:gs pos="100000">
                <a:srgbClr val="FF907A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8E261-930C-6A44-A568-9DD2A88D3526}"/>
              </a:ext>
            </a:extLst>
          </p:cNvPr>
          <p:cNvSpPr/>
          <p:nvPr/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rgbClr val="FFDBCC">
                  <a:alpha val="0"/>
                </a:srgbClr>
              </a:gs>
              <a:gs pos="100000">
                <a:srgbClr val="FF907A">
                  <a:alpha val="30000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850392"/>
            <a:ext cx="2935224" cy="30358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cap="all" spc="700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5001768"/>
            <a:ext cx="2926080" cy="1490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600" cap="all" spc="40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DD729C-2F42-9729-3280-C9066997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6F8F79-3CDB-6415-DDB2-2D674522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04" y="6455664"/>
            <a:ext cx="54864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911B295-8CBE-7949-8048-EBF41461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2648" y="6455664"/>
            <a:ext cx="3227832" cy="3657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E144AFCF-5D00-4E8A-BE78-0A3382672AA6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89FC6C-F243-CA40-35F8-13153EA5EB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8115300" cy="6868452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566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FE7F8B-D1C1-6301-75A5-2EC4374F9AF1}"/>
              </a:ext>
            </a:extLst>
          </p:cNvPr>
          <p:cNvSpPr/>
          <p:nvPr/>
        </p:nvSpPr>
        <p:spPr>
          <a:xfrm flipH="1" flipV="1">
            <a:off x="-14449" y="0"/>
            <a:ext cx="12224736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D8467A-A1B6-E7E6-CAD4-E63E0FE2CCCB}"/>
              </a:ext>
            </a:extLst>
          </p:cNvPr>
          <p:cNvSpPr/>
          <p:nvPr/>
        </p:nvSpPr>
        <p:spPr>
          <a:xfrm flipV="1">
            <a:off x="-7227" y="-5046"/>
            <a:ext cx="12217513" cy="6865568"/>
          </a:xfrm>
          <a:prstGeom prst="rect">
            <a:avLst/>
          </a:prstGeom>
          <a:gradFill>
            <a:gsLst>
              <a:gs pos="0">
                <a:srgbClr val="FF411C">
                  <a:alpha val="66000"/>
                </a:srgbClr>
              </a:gs>
              <a:gs pos="99000">
                <a:srgbClr val="962077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9C06E7-BC9C-2F5F-5DD1-D04EB713C63D}"/>
              </a:ext>
            </a:extLst>
          </p:cNvPr>
          <p:cNvSpPr/>
          <p:nvPr/>
        </p:nvSpPr>
        <p:spPr>
          <a:xfrm rot="10800000" flipH="1" flipV="1">
            <a:off x="-25514" y="-5045"/>
            <a:ext cx="12217514" cy="6865568"/>
          </a:xfrm>
          <a:prstGeom prst="rect">
            <a:avLst/>
          </a:prstGeom>
          <a:gradFill>
            <a:gsLst>
              <a:gs pos="0">
                <a:srgbClr val="FA0036">
                  <a:alpha val="4000"/>
                </a:srgbClr>
              </a:gs>
              <a:gs pos="99000">
                <a:schemeClr val="accent2">
                  <a:alpha val="9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261F8-8CD8-F2E0-C386-BE6A16D95BFC}"/>
              </a:ext>
            </a:extLst>
          </p:cNvPr>
          <p:cNvSpPr/>
          <p:nvPr/>
        </p:nvSpPr>
        <p:spPr>
          <a:xfrm rot="16200000" flipH="1" flipV="1">
            <a:off x="3802775" y="-3817222"/>
            <a:ext cx="4571999" cy="12206450"/>
          </a:xfrm>
          <a:prstGeom prst="rect">
            <a:avLst/>
          </a:prstGeom>
          <a:gradFill>
            <a:gsLst>
              <a:gs pos="0">
                <a:srgbClr val="D861D4">
                  <a:alpha val="0"/>
                </a:srgbClr>
              </a:gs>
              <a:gs pos="100000">
                <a:srgbClr val="FF7037">
                  <a:alpha val="66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4A82C-6849-A88D-6D57-833E9A7481B9}"/>
              </a:ext>
            </a:extLst>
          </p:cNvPr>
          <p:cNvSpPr/>
          <p:nvPr/>
        </p:nvSpPr>
        <p:spPr>
          <a:xfrm rot="13168948" flipH="1" flipV="1">
            <a:off x="1027160" y="609473"/>
            <a:ext cx="5005754" cy="5005754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5CA38-7F60-D664-4EC0-C54B60C02BCF}"/>
              </a:ext>
            </a:extLst>
          </p:cNvPr>
          <p:cNvSpPr/>
          <p:nvPr/>
        </p:nvSpPr>
        <p:spPr>
          <a:xfrm rot="5400000" flipV="1">
            <a:off x="-1913484" y="1896512"/>
            <a:ext cx="6860522" cy="3062447"/>
          </a:xfrm>
          <a:prstGeom prst="rect">
            <a:avLst/>
          </a:prstGeom>
          <a:gradFill>
            <a:gsLst>
              <a:gs pos="0">
                <a:srgbClr val="FA0036">
                  <a:alpha val="62000"/>
                </a:srgbClr>
              </a:gs>
              <a:gs pos="77000">
                <a:srgbClr val="FF907A">
                  <a:alpha val="1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7016" y="987552"/>
            <a:ext cx="7644384" cy="294436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5400" cap="all" spc="700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728" y="5294376"/>
            <a:ext cx="7644384" cy="107899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DE8AB4-3D9C-4366-A8D9-9A4F01D11121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3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44B8E2B-A9B5-DCE0-5C06-E99F762397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38FEA-146D-53B3-36B0-5CBD8040636E}"/>
              </a:ext>
            </a:extLst>
          </p:cNvPr>
          <p:cNvSpPr/>
          <p:nvPr/>
        </p:nvSpPr>
        <p:spPr>
          <a:xfrm flipH="1">
            <a:off x="9143995" y="0"/>
            <a:ext cx="3076356" cy="6858000"/>
          </a:xfrm>
          <a:prstGeom prst="rect">
            <a:avLst/>
          </a:prstGeom>
          <a:gradFill>
            <a:gsLst>
              <a:gs pos="0">
                <a:srgbClr val="FF907A"/>
              </a:gs>
              <a:gs pos="100000">
                <a:srgbClr val="DA002F">
                  <a:alpha val="85882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4D35E-A520-CA7A-97CB-6D815AB4CC5D}"/>
              </a:ext>
            </a:extLst>
          </p:cNvPr>
          <p:cNvSpPr/>
          <p:nvPr/>
        </p:nvSpPr>
        <p:spPr>
          <a:xfrm flipH="1">
            <a:off x="9143990" y="-1"/>
            <a:ext cx="3076355" cy="4572001"/>
          </a:xfrm>
          <a:prstGeom prst="rect">
            <a:avLst/>
          </a:prstGeom>
          <a:gradFill>
            <a:gsLst>
              <a:gs pos="26000">
                <a:srgbClr val="FE4A00">
                  <a:alpha val="0"/>
                </a:srgbClr>
              </a:gs>
              <a:gs pos="100000">
                <a:srgbClr val="DA002F">
                  <a:alpha val="65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E890B-58C1-DD36-E90B-FFF0BE0CB5CB}"/>
              </a:ext>
            </a:extLst>
          </p:cNvPr>
          <p:cNvSpPr/>
          <p:nvPr/>
        </p:nvSpPr>
        <p:spPr>
          <a:xfrm rot="5400000" flipH="1">
            <a:off x="7253161" y="1890822"/>
            <a:ext cx="6858001" cy="3076355"/>
          </a:xfrm>
          <a:prstGeom prst="rect">
            <a:avLst/>
          </a:prstGeom>
          <a:gradFill>
            <a:gsLst>
              <a:gs pos="2000">
                <a:srgbClr val="9B3597"/>
              </a:gs>
              <a:gs pos="60000">
                <a:srgbClr val="D861D4">
                  <a:alpha val="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CD52CC-E8F2-3220-AE19-8A482DD1F236}"/>
              </a:ext>
            </a:extLst>
          </p:cNvPr>
          <p:cNvSpPr/>
          <p:nvPr/>
        </p:nvSpPr>
        <p:spPr>
          <a:xfrm rot="12508972">
            <a:off x="7949750" y="1673989"/>
            <a:ext cx="3201591" cy="4397456"/>
          </a:xfrm>
          <a:custGeom>
            <a:avLst/>
            <a:gdLst>
              <a:gd name="connsiteX0" fmla="*/ 3201591 w 3201591"/>
              <a:gd name="connsiteY0" fmla="*/ 4296647 h 4397456"/>
              <a:gd name="connsiteX1" fmla="*/ 3007294 w 3201591"/>
              <a:gd name="connsiteY1" fmla="*/ 4346606 h 4397456"/>
              <a:gd name="connsiteX2" fmla="*/ 2502877 w 3201591"/>
              <a:gd name="connsiteY2" fmla="*/ 4397456 h 4397456"/>
              <a:gd name="connsiteX3" fmla="*/ 0 w 3201591"/>
              <a:gd name="connsiteY3" fmla="*/ 1894579 h 4397456"/>
              <a:gd name="connsiteX4" fmla="*/ 733076 w 3201591"/>
              <a:gd name="connsiteY4" fmla="*/ 124777 h 4397456"/>
              <a:gd name="connsiteX5" fmla="*/ 870365 w 3201591"/>
              <a:gd name="connsiteY5" fmla="*/ 0 h 439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1591" h="4397456">
                <a:moveTo>
                  <a:pt x="3201591" y="4296647"/>
                </a:moveTo>
                <a:lnTo>
                  <a:pt x="3007294" y="4346606"/>
                </a:lnTo>
                <a:cubicBezTo>
                  <a:pt x="2844362" y="4379947"/>
                  <a:pt x="2675664" y="4397456"/>
                  <a:pt x="2502877" y="4397456"/>
                </a:cubicBezTo>
                <a:cubicBezTo>
                  <a:pt x="1120576" y="4397456"/>
                  <a:pt x="0" y="3276880"/>
                  <a:pt x="0" y="1894579"/>
                </a:cubicBezTo>
                <a:cubicBezTo>
                  <a:pt x="0" y="1203428"/>
                  <a:pt x="280144" y="577709"/>
                  <a:pt x="733076" y="124777"/>
                </a:cubicBezTo>
                <a:lnTo>
                  <a:pt x="870365" y="0"/>
                </a:lnTo>
                <a:close/>
              </a:path>
            </a:pathLst>
          </a:cu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1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612648"/>
            <a:ext cx="7004304" cy="355701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800" cap="all" spc="550" baseline="0"/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65192"/>
            <a:ext cx="6391656" cy="1490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ED2F463-51E0-AB87-A5B5-6942461A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0796B80-FA43-2B89-5F9F-72443F8E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4909" y="6455664"/>
            <a:ext cx="3472868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59F214-985C-4E7A-8724-986944FA2171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C1096F3-B460-B6B3-0D52-AEFDD7F6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9489" y="6455664"/>
            <a:ext cx="54864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0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F7CFA0-C3A1-5564-DD4B-90674874B0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2F783-0ED7-1F0B-219A-198549E350DD}"/>
              </a:ext>
            </a:extLst>
          </p:cNvPr>
          <p:cNvSpPr/>
          <p:nvPr/>
        </p:nvSpPr>
        <p:spPr>
          <a:xfrm>
            <a:off x="-6" y="-25866"/>
            <a:ext cx="12192005" cy="4589428"/>
          </a:xfrm>
          <a:prstGeom prst="rect">
            <a:avLst/>
          </a:prstGeom>
          <a:gradFill>
            <a:gsLst>
              <a:gs pos="8000">
                <a:srgbClr val="D861D4"/>
              </a:gs>
              <a:gs pos="100000">
                <a:srgbClr val="DA002F">
                  <a:alpha val="85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F09062-D41B-0E2E-C1C0-F27562ED9597}"/>
              </a:ext>
            </a:extLst>
          </p:cNvPr>
          <p:cNvSpPr/>
          <p:nvPr/>
        </p:nvSpPr>
        <p:spPr>
          <a:xfrm rot="16200000">
            <a:off x="3805950" y="-3822495"/>
            <a:ext cx="4580101" cy="12191999"/>
          </a:xfrm>
          <a:prstGeom prst="rect">
            <a:avLst/>
          </a:prstGeom>
          <a:gradFill>
            <a:gsLst>
              <a:gs pos="0">
                <a:srgbClr val="FE4A00">
                  <a:alpha val="50000"/>
                </a:srgbClr>
              </a:gs>
              <a:gs pos="99000">
                <a:srgbClr val="A3299D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6D366-64E2-13D3-2734-861E811E1F1A}"/>
              </a:ext>
            </a:extLst>
          </p:cNvPr>
          <p:cNvSpPr/>
          <p:nvPr/>
        </p:nvSpPr>
        <p:spPr>
          <a:xfrm rot="10800000">
            <a:off x="8150806" y="-25872"/>
            <a:ext cx="4041192" cy="4589427"/>
          </a:xfrm>
          <a:prstGeom prst="rect">
            <a:avLst/>
          </a:prstGeom>
          <a:gradFill>
            <a:gsLst>
              <a:gs pos="0">
                <a:srgbClr val="DA002F">
                  <a:alpha val="0"/>
                </a:srgbClr>
              </a:gs>
              <a:gs pos="84000">
                <a:srgbClr val="FF907A">
                  <a:alpha val="3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5B9BA8-AE27-B639-DB51-7E498FA9422B}"/>
              </a:ext>
            </a:extLst>
          </p:cNvPr>
          <p:cNvSpPr/>
          <p:nvPr/>
        </p:nvSpPr>
        <p:spPr>
          <a:xfrm rot="12508972">
            <a:off x="5485611" y="-1118641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41000">
                <a:srgbClr val="FF907A">
                  <a:alpha val="0"/>
                </a:srgbClr>
              </a:gs>
              <a:gs pos="100000">
                <a:srgbClr val="FFBCAF">
                  <a:alpha val="33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585216"/>
            <a:ext cx="6858000" cy="3200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800" cap="all" spc="550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65192"/>
            <a:ext cx="6391656" cy="1490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 dirty="0">
                <a:latin typeface="+mj-lt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DD729C-2F42-9729-3280-C9066997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911B295-8CBE-7949-8048-EBF41461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8C9C02-FCB9-44E9-9951-263455134367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6F8F79-3CDB-6415-DDB2-2D674522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8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1BDDB7-A96E-2151-63B9-28A103D980D2}"/>
              </a:ext>
            </a:extLst>
          </p:cNvPr>
          <p:cNvSpPr/>
          <p:nvPr/>
        </p:nvSpPr>
        <p:spPr>
          <a:xfrm flipH="1">
            <a:off x="-7229" y="-2522"/>
            <a:ext cx="12217516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992C5-451E-EC0E-D54A-B0AA21D57F04}"/>
              </a:ext>
            </a:extLst>
          </p:cNvPr>
          <p:cNvSpPr/>
          <p:nvPr/>
        </p:nvSpPr>
        <p:spPr>
          <a:xfrm>
            <a:off x="-7227" y="-5045"/>
            <a:ext cx="12217513" cy="6860523"/>
          </a:xfrm>
          <a:prstGeom prst="rect">
            <a:avLst/>
          </a:prstGeom>
          <a:gradFill>
            <a:gsLst>
              <a:gs pos="0">
                <a:srgbClr val="FF411C">
                  <a:alpha val="66000"/>
                </a:srgbClr>
              </a:gs>
              <a:gs pos="99000">
                <a:srgbClr val="962077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914C5-E872-F937-694B-9226A87D21A6}"/>
              </a:ext>
            </a:extLst>
          </p:cNvPr>
          <p:cNvSpPr/>
          <p:nvPr/>
        </p:nvSpPr>
        <p:spPr>
          <a:xfrm rot="10800000" flipH="1">
            <a:off x="7226" y="-5045"/>
            <a:ext cx="12203060" cy="6863044"/>
          </a:xfrm>
          <a:prstGeom prst="rect">
            <a:avLst/>
          </a:prstGeom>
          <a:gradFill>
            <a:gsLst>
              <a:gs pos="0">
                <a:srgbClr val="FA0036">
                  <a:alpha val="4000"/>
                </a:srgbClr>
              </a:gs>
              <a:gs pos="99000">
                <a:srgbClr val="92248E">
                  <a:alpha val="97647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BF5D5-EB9E-9501-6A32-C2BB4C8ED6A7}"/>
              </a:ext>
            </a:extLst>
          </p:cNvPr>
          <p:cNvSpPr/>
          <p:nvPr/>
        </p:nvSpPr>
        <p:spPr>
          <a:xfrm rot="5400000" flipH="1">
            <a:off x="4958529" y="-4965758"/>
            <a:ext cx="2286000" cy="12217514"/>
          </a:xfrm>
          <a:prstGeom prst="rect">
            <a:avLst/>
          </a:prstGeom>
          <a:gradFill>
            <a:gsLst>
              <a:gs pos="20000">
                <a:srgbClr val="D861D4">
                  <a:alpha val="0"/>
                </a:srgbClr>
              </a:gs>
              <a:gs pos="100000">
                <a:srgbClr val="FF7037">
                  <a:alpha val="66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768E01-CF59-AC8E-6819-61512B528C04}"/>
              </a:ext>
            </a:extLst>
          </p:cNvPr>
          <p:cNvSpPr/>
          <p:nvPr/>
        </p:nvSpPr>
        <p:spPr>
          <a:xfrm rot="8431052" flipH="1">
            <a:off x="1403739" y="524809"/>
            <a:ext cx="5005754" cy="5005754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6865A1-AC73-67A9-BC14-E75D3F26BDE9}"/>
              </a:ext>
            </a:extLst>
          </p:cNvPr>
          <p:cNvSpPr/>
          <p:nvPr/>
        </p:nvSpPr>
        <p:spPr>
          <a:xfrm rot="16200000">
            <a:off x="-1913484" y="1896512"/>
            <a:ext cx="6860522" cy="3062447"/>
          </a:xfrm>
          <a:prstGeom prst="rect">
            <a:avLst/>
          </a:prstGeom>
          <a:gradFill>
            <a:gsLst>
              <a:gs pos="0">
                <a:srgbClr val="FA0036">
                  <a:alpha val="31000"/>
                </a:srgbClr>
              </a:gs>
              <a:gs pos="43000">
                <a:srgbClr val="FF907A">
                  <a:alpha val="1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807208"/>
            <a:ext cx="7644384" cy="334670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5400" cap="all" spc="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A3F06B-6751-4328-A64C-7E682DA41140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145AC3-CC88-4C8A-A6CE-8D44921B6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E3211F5-0F92-9768-CA9E-42BD20D242AD}"/>
              </a:ext>
            </a:extLst>
          </p:cNvPr>
          <p:cNvSpPr/>
          <p:nvPr/>
        </p:nvSpPr>
        <p:spPr>
          <a:xfrm rot="10800000" flipH="1">
            <a:off x="0" y="6410026"/>
            <a:ext cx="12192000" cy="448056"/>
          </a:xfrm>
          <a:prstGeom prst="rect">
            <a:avLst/>
          </a:prstGeom>
          <a:gradFill>
            <a:gsLst>
              <a:gs pos="62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65722-DE3B-A05F-AE94-E31AF26EBF9D}"/>
              </a:ext>
            </a:extLst>
          </p:cNvPr>
          <p:cNvSpPr/>
          <p:nvPr/>
        </p:nvSpPr>
        <p:spPr>
          <a:xfrm flipH="1">
            <a:off x="4076700" y="6409937"/>
            <a:ext cx="8115298" cy="448063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47472"/>
            <a:ext cx="9985248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272" y="1837944"/>
            <a:ext cx="9985248" cy="4352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581912" y="1682496"/>
            <a:ext cx="355701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2008" y="6455664"/>
            <a:ext cx="467258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7FA31CB7-48AA-4691-B614-160E906C518A}" type="datetime2">
              <a:rPr lang="en-US" smtClean="0"/>
              <a:t>Friday, August 15,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6304" y="6455664"/>
            <a:ext cx="54864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spc="200" baseline="0"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  <p:sldLayoutId id="2147483884" r:id="rId21"/>
    <p:sldLayoutId id="2147483885" r:id="rId22"/>
    <p:sldLayoutId id="2147483886" r:id="rId23"/>
    <p:sldLayoutId id="2147483887" r:id="rId24"/>
    <p:sldLayoutId id="2147483888" r:id="rId25"/>
    <p:sldLayoutId id="2147483889" r:id="rId26"/>
    <p:sldLayoutId id="2147483890" r:id="rId27"/>
    <p:sldLayoutId id="2147483891" r:id="rId28"/>
    <p:sldLayoutId id="2147483892" r:id="rId29"/>
    <p:sldLayoutId id="2147483893" r:id="rId30"/>
    <p:sldLayoutId id="2147483894" r:id="rId31"/>
    <p:sldLayoutId id="2147483863" r:id="rId32"/>
    <p:sldLayoutId id="2147483895" r:id="rId33"/>
    <p:sldLayoutId id="2147483896" r:id="rId34"/>
    <p:sldLayoutId id="2147483897" r:id="rId35"/>
    <p:sldLayoutId id="2147483898" r:id="rId36"/>
    <p:sldLayoutId id="2147483899" r:id="rId37"/>
    <p:sldLayoutId id="2147483900" r:id="rId38"/>
    <p:sldLayoutId id="2147483901" r:id="rId39"/>
    <p:sldLayoutId id="2147483902" r:id="rId40"/>
    <p:sldLayoutId id="2147483907" r:id="rId41"/>
    <p:sldLayoutId id="2147483903" r:id="rId42"/>
    <p:sldLayoutId id="2147483904" r:id="rId43"/>
    <p:sldLayoutId id="2147483905" r:id="rId44"/>
    <p:sldLayoutId id="2147483906" r:id="rId45"/>
    <p:sldLayoutId id="2147483860" r:id="rId46"/>
    <p:sldLayoutId id="2147483861" r:id="rId47"/>
    <p:sldLayoutId id="2147483862" r:id="rId4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0454-BBBB-C885-0889-B3EB7A281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200" y="1518675"/>
            <a:ext cx="6778172" cy="1910325"/>
          </a:xfrm>
        </p:spPr>
        <p:txBody>
          <a:bodyPr anchor="b">
            <a:normAutofit/>
          </a:bodyPr>
          <a:lstStyle/>
          <a:p>
            <a:r>
              <a:rPr lang="en-IN" b="1" dirty="0">
                <a:effectLst/>
              </a:rPr>
              <a:t>World Bank Data:</a:t>
            </a:r>
            <a:br>
              <a:rPr lang="en-IN" dirty="0">
                <a:effectLst/>
              </a:rPr>
            </a:br>
            <a:r>
              <a:rPr lang="en-IN" b="1" dirty="0">
                <a:effectLst/>
              </a:rPr>
              <a:t>Analysis of Global Population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738B5-7898-907F-D1FB-95F944D88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5569" y="6255657"/>
            <a:ext cx="3325803" cy="432235"/>
          </a:xfrm>
        </p:spPr>
        <p:txBody>
          <a:bodyPr anchor="ctr">
            <a:normAutofit/>
          </a:bodyPr>
          <a:lstStyle/>
          <a:p>
            <a:r>
              <a:rPr lang="en-US" dirty="0"/>
              <a:t>By: Aaryan Babuta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89FF58B-5D34-E540-F42B-D7222E753A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056" r="13056"/>
          <a:stretch/>
        </p:blipFill>
        <p:spPr>
          <a:prstGeom prst="rect">
            <a:avLst/>
          </a:prstGeom>
          <a:blipFill>
            <a:blip r:embed="rId3">
              <a:alphaModFix amt="70000"/>
            </a:blip>
            <a:stretch>
              <a:fillRect/>
            </a:stretch>
          </a:blipFill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FEAD898-DCFF-3891-8417-2E87A074076E}"/>
              </a:ext>
            </a:extLst>
          </p:cNvPr>
          <p:cNvSpPr txBox="1">
            <a:spLocks/>
          </p:cNvSpPr>
          <p:nvPr/>
        </p:nvSpPr>
        <p:spPr>
          <a:xfrm>
            <a:off x="5283200" y="4954479"/>
            <a:ext cx="6778172" cy="76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spc="4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Exploring population trends across regions and countries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64358-8F69-83E5-8C9C-F29C4D4D0707}"/>
              </a:ext>
            </a:extLst>
          </p:cNvPr>
          <p:cNvSpPr txBox="1"/>
          <p:nvPr/>
        </p:nvSpPr>
        <p:spPr>
          <a:xfrm>
            <a:off x="3476447" y="-1347863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3369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CBF3C-C53B-CEF3-8FD5-7DDB89237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3">
            <a:extLst>
              <a:ext uri="{FF2B5EF4-FFF2-40B4-BE49-F238E27FC236}">
                <a16:creationId xmlns:a16="http://schemas.microsoft.com/office/drawing/2014/main" id="{A8A8CECE-C9BB-BE91-D5C6-2F830BA2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553" t="7838" r="-1" b="14460"/>
          <a:stretch>
            <a:fillRect/>
          </a:stretch>
        </p:blipFill>
        <p:spPr>
          <a:xfrm>
            <a:off x="0" y="0"/>
            <a:ext cx="3033486" cy="2278743"/>
          </a:xfrm>
          <a:prstGeom prst="rect">
            <a:avLst/>
          </a:prstGeom>
          <a:blipFill>
            <a:blip r:embed="rId4">
              <a:alphaModFix amt="70000"/>
            </a:blip>
            <a:stretch>
              <a:fillRect/>
            </a:stretch>
          </a:blipFill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4A8460E-C222-A992-4B0B-C2D41E5F9251}"/>
              </a:ext>
            </a:extLst>
          </p:cNvPr>
          <p:cNvSpPr txBox="1">
            <a:spLocks/>
          </p:cNvSpPr>
          <p:nvPr/>
        </p:nvSpPr>
        <p:spPr>
          <a:xfrm>
            <a:off x="3176337" y="2353701"/>
            <a:ext cx="8886815" cy="4504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spc="4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Summary:</a:t>
            </a:r>
            <a:r>
              <a:rPr lang="en-IN" sz="1400" dirty="0"/>
              <a:t> The analysis offers a comprehensive overview of global population distribution patterns.</a:t>
            </a:r>
          </a:p>
          <a:p>
            <a:endParaRPr lang="en-IN" sz="1400" dirty="0"/>
          </a:p>
          <a:p>
            <a:r>
              <a:rPr lang="en-IN" sz="1400" b="1" dirty="0"/>
              <a:t>Impact:</a:t>
            </a:r>
            <a:r>
              <a:rPr lang="en-IN" sz="1400" dirty="0"/>
              <a:t> Insights from the findings can guide demographic planning, optimize resource allocation, and inform evidence-based policy decisions.</a:t>
            </a:r>
          </a:p>
          <a:p>
            <a:endParaRPr lang="en-IN" sz="1400" dirty="0"/>
          </a:p>
          <a:p>
            <a:r>
              <a:rPr lang="en-IN" sz="1400" b="1" dirty="0"/>
              <a:t>Applications:</a:t>
            </a:r>
            <a:r>
              <a:rPr lang="en-IN" sz="1400" dirty="0"/>
              <a:t> Useful for governments, NGOs, and international bodies to forecast needs and plan interventions.</a:t>
            </a:r>
          </a:p>
          <a:p>
            <a:endParaRPr lang="en-IN" sz="1400" dirty="0"/>
          </a:p>
          <a:p>
            <a:r>
              <a:rPr lang="en-IN" sz="1400" b="1" dirty="0"/>
              <a:t>Future Outlook:</a:t>
            </a:r>
            <a:r>
              <a:rPr lang="en-IN" sz="1400" dirty="0"/>
              <a:t> Provides a foundation for predicting demographic changes and preparing long-term strategies.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C1F326-DF10-8D34-B3B1-BF7F056A4727}"/>
              </a:ext>
            </a:extLst>
          </p:cNvPr>
          <p:cNvSpPr txBox="1">
            <a:spLocks/>
          </p:cNvSpPr>
          <p:nvPr/>
        </p:nvSpPr>
        <p:spPr>
          <a:xfrm rot="16200000">
            <a:off x="-1659035" y="4140977"/>
            <a:ext cx="4310745" cy="789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b="1" kern="1200" cap="all" spc="7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World Bank Data:</a:t>
            </a:r>
            <a:br>
              <a:rPr lang="en-IN" sz="1400" dirty="0"/>
            </a:br>
            <a:r>
              <a:rPr lang="en-IN" sz="1400" b="0" dirty="0"/>
              <a:t>Analysis of Global Population</a:t>
            </a:r>
            <a:endParaRPr lang="en-US" sz="14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338EC-9F9A-2B2E-0B6A-E5FB526DE12D}"/>
              </a:ext>
            </a:extLst>
          </p:cNvPr>
          <p:cNvSpPr txBox="1"/>
          <p:nvPr/>
        </p:nvSpPr>
        <p:spPr>
          <a:xfrm>
            <a:off x="3320279" y="677706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CONCLUSION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882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3">
            <a:extLst>
              <a:ext uri="{FF2B5EF4-FFF2-40B4-BE49-F238E27FC236}">
                <a16:creationId xmlns:a16="http://schemas.microsoft.com/office/drawing/2014/main" id="{C0B0AF7A-2999-2192-E79E-BDAF2706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53" t="7838" r="-1" b="14460"/>
          <a:stretch>
            <a:fillRect/>
          </a:stretch>
        </p:blipFill>
        <p:spPr>
          <a:xfrm>
            <a:off x="0" y="0"/>
            <a:ext cx="3033486" cy="2278743"/>
          </a:xfrm>
          <a:prstGeom prst="rect">
            <a:avLst/>
          </a:prstGeom>
          <a:blipFill>
            <a:blip r:embed="rId3">
              <a:alphaModFix amt="70000"/>
            </a:blip>
            <a:stretch>
              <a:fillRect/>
            </a:stretch>
          </a:blipFill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71AE657-D25A-7614-1D4E-3BB133032FC7}"/>
              </a:ext>
            </a:extLst>
          </p:cNvPr>
          <p:cNvSpPr txBox="1">
            <a:spLocks/>
          </p:cNvSpPr>
          <p:nvPr/>
        </p:nvSpPr>
        <p:spPr>
          <a:xfrm>
            <a:off x="3164114" y="2380343"/>
            <a:ext cx="8926286" cy="4310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spc="4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The study of population is the foundation for understanding human history, progress, and our collective future.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Today, with the world's population exceeding eight billion people, the conversation is shifting from just a simple count to a deeper analysis of the dynamics at play. The field of demography examines the forces that drive these changes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62FEE-4650-DA82-D7B8-A3E7575A0C48}"/>
              </a:ext>
            </a:extLst>
          </p:cNvPr>
          <p:cNvSpPr txBox="1"/>
          <p:nvPr/>
        </p:nvSpPr>
        <p:spPr>
          <a:xfrm>
            <a:off x="3334794" y="677706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086384-B578-0FD5-1916-8E6D3700FDAF}"/>
              </a:ext>
            </a:extLst>
          </p:cNvPr>
          <p:cNvSpPr txBox="1">
            <a:spLocks/>
          </p:cNvSpPr>
          <p:nvPr/>
        </p:nvSpPr>
        <p:spPr>
          <a:xfrm rot="16200000">
            <a:off x="-1659035" y="4140977"/>
            <a:ext cx="4310745" cy="789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b="1" kern="1200" cap="all" spc="7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World Bank Data:</a:t>
            </a:r>
            <a:br>
              <a:rPr lang="en-IN" sz="1400" dirty="0"/>
            </a:br>
            <a:r>
              <a:rPr lang="en-IN" sz="1400" b="0" dirty="0"/>
              <a:t>Analysis of Global Population</a:t>
            </a:r>
            <a:endParaRPr lang="en-US" sz="14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7F7F8E-FB15-B17C-AD4A-D16EA146552B}"/>
              </a:ext>
            </a:extLst>
          </p:cNvPr>
          <p:cNvSpPr txBox="1"/>
          <p:nvPr/>
        </p:nvSpPr>
        <p:spPr>
          <a:xfrm>
            <a:off x="3334793" y="-1111230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+mj-lt"/>
              </a:rPr>
              <a:t>DATA ACQUISITION</a:t>
            </a:r>
            <a:r>
              <a:rPr lang="en-IN" sz="5400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719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90E7A-49A0-230A-D27A-E472405D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3">
            <a:extLst>
              <a:ext uri="{FF2B5EF4-FFF2-40B4-BE49-F238E27FC236}">
                <a16:creationId xmlns:a16="http://schemas.microsoft.com/office/drawing/2014/main" id="{C229DFB5-6CAC-3522-33AA-859CF447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53" t="7838" r="-1" b="14460"/>
          <a:stretch>
            <a:fillRect/>
          </a:stretch>
        </p:blipFill>
        <p:spPr>
          <a:xfrm>
            <a:off x="0" y="0"/>
            <a:ext cx="3033486" cy="2278743"/>
          </a:xfrm>
          <a:prstGeom prst="rect">
            <a:avLst/>
          </a:prstGeom>
          <a:blipFill>
            <a:blip r:embed="rId3">
              <a:alphaModFix amt="70000"/>
            </a:blip>
            <a:stretch>
              <a:fillRect/>
            </a:stretch>
          </a:blipFill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56F65F0-6F13-50F0-C140-8E4B8ACFC3DE}"/>
              </a:ext>
            </a:extLst>
          </p:cNvPr>
          <p:cNvSpPr txBox="1">
            <a:spLocks/>
          </p:cNvSpPr>
          <p:nvPr/>
        </p:nvSpPr>
        <p:spPr>
          <a:xfrm>
            <a:off x="3143250" y="2460800"/>
            <a:ext cx="4314825" cy="4149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spc="4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a foundational dataset was sourced from the </a:t>
            </a:r>
            <a:r>
              <a:rPr lang="en-IN" sz="1400" b="1" dirty="0"/>
              <a:t>World Bank's open data repository</a:t>
            </a:r>
            <a:r>
              <a:rPr lang="en-IN" sz="1400" dirty="0"/>
              <a:t>, a globally recognized and reliable source for economic and demographic statistics. The data Format: </a:t>
            </a:r>
            <a:r>
              <a:rPr lang="en-IN" sz="1400" b="1" dirty="0"/>
              <a:t>CSV (Comma-Separated Values)</a:t>
            </a:r>
            <a:r>
              <a:rPr lang="en-IN" sz="1400" dirty="0"/>
              <a:t>, contained time-series population figures, which were critical for the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791E1-0F3F-9561-F228-45FB6970B1E5}"/>
              </a:ext>
            </a:extLst>
          </p:cNvPr>
          <p:cNvSpPr txBox="1"/>
          <p:nvPr/>
        </p:nvSpPr>
        <p:spPr>
          <a:xfrm>
            <a:off x="12221027" y="677706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7371ED-5A44-17E8-009B-2E359330B6D0}"/>
              </a:ext>
            </a:extLst>
          </p:cNvPr>
          <p:cNvSpPr txBox="1">
            <a:spLocks/>
          </p:cNvSpPr>
          <p:nvPr/>
        </p:nvSpPr>
        <p:spPr>
          <a:xfrm rot="16200000">
            <a:off x="-1659035" y="4140977"/>
            <a:ext cx="4310745" cy="789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b="1" kern="1200" cap="all" spc="7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World Bank Data:</a:t>
            </a:r>
            <a:br>
              <a:rPr lang="en-IN" sz="1400" dirty="0"/>
            </a:br>
            <a:r>
              <a:rPr lang="en-IN" sz="1400" b="0" dirty="0"/>
              <a:t>Analysis of Global Population</a:t>
            </a:r>
            <a:endParaRPr lang="en-US" sz="14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67E35-8288-85D7-122E-A964C8546A56}"/>
              </a:ext>
            </a:extLst>
          </p:cNvPr>
          <p:cNvSpPr txBox="1"/>
          <p:nvPr/>
        </p:nvSpPr>
        <p:spPr>
          <a:xfrm>
            <a:off x="3334794" y="677706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+mj-lt"/>
              </a:rPr>
              <a:t>DATA ACQUISITION</a:t>
            </a:r>
            <a:r>
              <a:rPr lang="en-IN" sz="5400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C8DE2-45A0-6EA2-1C33-CB2AAEB5A907}"/>
              </a:ext>
            </a:extLst>
          </p:cNvPr>
          <p:cNvSpPr txBox="1"/>
          <p:nvPr/>
        </p:nvSpPr>
        <p:spPr>
          <a:xfrm>
            <a:off x="3334794" y="-1907617"/>
            <a:ext cx="858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DATA PREPROCESSING AND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9941A-64EF-0927-5474-2F2151959C72}"/>
              </a:ext>
            </a:extLst>
          </p:cNvPr>
          <p:cNvSpPr txBox="1"/>
          <p:nvPr/>
        </p:nvSpPr>
        <p:spPr>
          <a:xfrm>
            <a:off x="-3693886" y="2617559"/>
            <a:ext cx="3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LIBRARY AND DATA IMPORT</a:t>
            </a:r>
          </a:p>
        </p:txBody>
      </p:sp>
      <p:pic>
        <p:nvPicPr>
          <p:cNvPr id="10" name="Picture 9" descr="A screenshot of a table&#10;&#10;AI-generated content may be incorrect.">
            <a:extLst>
              <a:ext uri="{FF2B5EF4-FFF2-40B4-BE49-F238E27FC236}">
                <a16:creationId xmlns:a16="http://schemas.microsoft.com/office/drawing/2014/main" id="{557E60B7-5372-8DF7-F5DC-F322B7591F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3333" b="19360"/>
          <a:stretch>
            <a:fillRect/>
          </a:stretch>
        </p:blipFill>
        <p:spPr>
          <a:xfrm>
            <a:off x="7524536" y="2460800"/>
            <a:ext cx="4565865" cy="41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4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EC710-41A0-80AB-7C4D-30262B66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3">
            <a:extLst>
              <a:ext uri="{FF2B5EF4-FFF2-40B4-BE49-F238E27FC236}">
                <a16:creationId xmlns:a16="http://schemas.microsoft.com/office/drawing/2014/main" id="{308D4C81-FB77-40D6-F3B1-B7A3623F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553" t="7838" r="-1" b="14460"/>
          <a:stretch>
            <a:fillRect/>
          </a:stretch>
        </p:blipFill>
        <p:spPr>
          <a:xfrm>
            <a:off x="0" y="0"/>
            <a:ext cx="3033486" cy="2278743"/>
          </a:xfrm>
          <a:prstGeom prst="rect">
            <a:avLst/>
          </a:prstGeom>
          <a:blipFill>
            <a:blip r:embed="rId4">
              <a:alphaModFix amt="70000"/>
            </a:blip>
            <a:stretch>
              <a:fillRect/>
            </a:stretch>
          </a:blipFill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258197F-EBDB-FE2E-6013-E93998A75F79}"/>
              </a:ext>
            </a:extLst>
          </p:cNvPr>
          <p:cNvSpPr txBox="1">
            <a:spLocks/>
          </p:cNvSpPr>
          <p:nvPr/>
        </p:nvSpPr>
        <p:spPr>
          <a:xfrm>
            <a:off x="3160807" y="2278743"/>
            <a:ext cx="8929594" cy="306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spc="4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400" dirty="0"/>
              <a:t>The data preprocessing phase was a critical and foundational step for preparing the dataset for reliable analysis. Raw data, even from authoritative sources, often contains inconsistencies, missing values, and formatting issues that can skew results.</a:t>
            </a:r>
          </a:p>
          <a:p>
            <a:pPr algn="just"/>
            <a:r>
              <a:rPr lang="en-IN" sz="1400" dirty="0"/>
              <a:t>Therefore, a meticulous preprocessing workflow Is essential to ensure the dataset was clean, complete, and uniform, guaranteeing the accuracy and integrity of all subsequent analytical and visualization tasks.</a:t>
            </a:r>
          </a:p>
          <a:p>
            <a:pPr algn="just"/>
            <a:r>
              <a:rPr lang="en-IN" sz="1400" dirty="0"/>
              <a:t>The following key steps were performed: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A9973-26C0-3E66-DE61-922602767C06}"/>
              </a:ext>
            </a:extLst>
          </p:cNvPr>
          <p:cNvSpPr txBox="1"/>
          <p:nvPr/>
        </p:nvSpPr>
        <p:spPr>
          <a:xfrm>
            <a:off x="12221027" y="-1465432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5B4DEB-28C0-8172-84A2-9070031DFB4C}"/>
              </a:ext>
            </a:extLst>
          </p:cNvPr>
          <p:cNvSpPr txBox="1">
            <a:spLocks/>
          </p:cNvSpPr>
          <p:nvPr/>
        </p:nvSpPr>
        <p:spPr>
          <a:xfrm rot="16200000">
            <a:off x="-1659035" y="4140977"/>
            <a:ext cx="4310745" cy="789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b="1" kern="1200" cap="all" spc="7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World Bank Data:</a:t>
            </a:r>
            <a:br>
              <a:rPr lang="en-IN" sz="1400" dirty="0"/>
            </a:br>
            <a:r>
              <a:rPr lang="en-IN" sz="1400" b="0" dirty="0"/>
              <a:t>Analysis of Global Population</a:t>
            </a:r>
            <a:endParaRPr lang="en-US" sz="14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627B45-F5C1-DC92-DB66-5A445065E3B0}"/>
              </a:ext>
            </a:extLst>
          </p:cNvPr>
          <p:cNvSpPr txBox="1"/>
          <p:nvPr/>
        </p:nvSpPr>
        <p:spPr>
          <a:xfrm>
            <a:off x="12235913" y="677706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+mj-lt"/>
              </a:rPr>
              <a:t>DATA ACQUISITION</a:t>
            </a:r>
            <a:r>
              <a:rPr lang="en-IN" sz="5400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60D74-C77F-3E6C-1718-D824D32CA295}"/>
              </a:ext>
            </a:extLst>
          </p:cNvPr>
          <p:cNvSpPr txBox="1"/>
          <p:nvPr/>
        </p:nvSpPr>
        <p:spPr>
          <a:xfrm>
            <a:off x="3334793" y="91396"/>
            <a:ext cx="858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DATA PREPROCESSING AND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9D720-11B1-FED7-30B2-E1836C36D496}"/>
              </a:ext>
            </a:extLst>
          </p:cNvPr>
          <p:cNvSpPr txBox="1"/>
          <p:nvPr/>
        </p:nvSpPr>
        <p:spPr>
          <a:xfrm>
            <a:off x="-3688417" y="1845722"/>
            <a:ext cx="3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LIBRARY AND DATA IMPORT</a:t>
            </a:r>
          </a:p>
        </p:txBody>
      </p:sp>
      <p:pic>
        <p:nvPicPr>
          <p:cNvPr id="7" name="Picture 6" descr="A black screen with red text&#10;&#10;AI-generated content may be incorrect.">
            <a:extLst>
              <a:ext uri="{FF2B5EF4-FFF2-40B4-BE49-F238E27FC236}">
                <a16:creationId xmlns:a16="http://schemas.microsoft.com/office/drawing/2014/main" id="{A5DF7AE8-337A-88AC-C54A-874DD78AD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148" y="5341448"/>
            <a:ext cx="8844253" cy="137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8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82908-A1FA-A205-D187-F1063BB60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3">
            <a:extLst>
              <a:ext uri="{FF2B5EF4-FFF2-40B4-BE49-F238E27FC236}">
                <a16:creationId xmlns:a16="http://schemas.microsoft.com/office/drawing/2014/main" id="{51E1CD2A-56CF-0654-5530-40AC7335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53" t="7838" r="-1" b="14460"/>
          <a:stretch>
            <a:fillRect/>
          </a:stretch>
        </p:blipFill>
        <p:spPr>
          <a:xfrm>
            <a:off x="0" y="0"/>
            <a:ext cx="3033486" cy="2278743"/>
          </a:xfrm>
          <a:prstGeom prst="rect">
            <a:avLst/>
          </a:prstGeom>
          <a:blipFill>
            <a:blip r:embed="rId3">
              <a:alphaModFix amt="70000"/>
            </a:blip>
            <a:stretch>
              <a:fillRect/>
            </a:stretch>
          </a:blipFill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BE67B4A-2248-3391-695D-AEAE4C47CAE5}"/>
              </a:ext>
            </a:extLst>
          </p:cNvPr>
          <p:cNvSpPr txBox="1">
            <a:spLocks/>
          </p:cNvSpPr>
          <p:nvPr/>
        </p:nvSpPr>
        <p:spPr>
          <a:xfrm>
            <a:off x="3157979" y="2353701"/>
            <a:ext cx="8932422" cy="442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spc="4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IN" sz="1400" dirty="0"/>
              <a:t>Following Python libraries were used for data manipulation and visualization: </a:t>
            </a:r>
          </a:p>
          <a:p>
            <a:pPr algn="just">
              <a:spcAft>
                <a:spcPts val="1200"/>
              </a:spcAft>
            </a:pPr>
            <a:r>
              <a:rPr lang="en-IN" sz="1400" b="1" dirty="0">
                <a:latin typeface="+mj-lt"/>
              </a:rPr>
              <a:t>pandas: </a:t>
            </a:r>
            <a:r>
              <a:rPr lang="en-IN" sz="1400" dirty="0"/>
              <a:t>provided the high-performance DataFrame structure, which was used to load the World Bank's dataset and perform key operations such as filtering, aggregating, and merging data.</a:t>
            </a:r>
          </a:p>
          <a:p>
            <a:pPr algn="just">
              <a:spcAft>
                <a:spcPts val="1200"/>
              </a:spcAft>
            </a:pPr>
            <a:r>
              <a:rPr lang="en-IN" sz="1400" b="1" dirty="0">
                <a:latin typeface="+mj-lt"/>
              </a:rPr>
              <a:t>NumPy: </a:t>
            </a:r>
            <a:r>
              <a:rPr lang="en-IN" sz="1400" dirty="0"/>
              <a:t>provided efficient array objects and a vast collection of mathematical functions that were leveraged for calculations.</a:t>
            </a:r>
          </a:p>
          <a:p>
            <a:pPr algn="just">
              <a:spcAft>
                <a:spcPts val="1200"/>
              </a:spcAft>
            </a:pPr>
            <a:r>
              <a:rPr lang="en-IN" sz="1400" b="1" dirty="0">
                <a:latin typeface="+mj-lt"/>
              </a:rPr>
              <a:t>matplotlib.pyplot: </a:t>
            </a:r>
            <a:r>
              <a:rPr lang="en-IN" sz="1400" dirty="0"/>
              <a:t>used for generating a variety of plots, forming the foundation of all charts created.</a:t>
            </a:r>
            <a:endParaRPr lang="en-IN" sz="1400" b="1" dirty="0"/>
          </a:p>
          <a:p>
            <a:pPr algn="just"/>
            <a:r>
              <a:rPr lang="en-IN" sz="1400" b="1" dirty="0">
                <a:latin typeface="+mj-lt"/>
              </a:rPr>
              <a:t>seaborn:</a:t>
            </a:r>
            <a:r>
              <a:rPr lang="en-IN" sz="1400" dirty="0">
                <a:latin typeface="+mj-lt"/>
              </a:rPr>
              <a:t> </a:t>
            </a:r>
            <a:r>
              <a:rPr lang="en-IN" sz="1400" b="1" dirty="0"/>
              <a:t>seaborn</a:t>
            </a:r>
            <a:r>
              <a:rPr lang="en-IN" sz="1400" dirty="0"/>
              <a:t> was used in conjunction with matplotlib to enhance the visual appeal of the plots.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6A823-B647-D9B1-FE53-6180F0590AA5}"/>
              </a:ext>
            </a:extLst>
          </p:cNvPr>
          <p:cNvSpPr txBox="1"/>
          <p:nvPr/>
        </p:nvSpPr>
        <p:spPr>
          <a:xfrm>
            <a:off x="12221027" y="-1551157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58B1A03-960C-5F7C-8EE2-340E2C8F81E4}"/>
              </a:ext>
            </a:extLst>
          </p:cNvPr>
          <p:cNvSpPr txBox="1">
            <a:spLocks/>
          </p:cNvSpPr>
          <p:nvPr/>
        </p:nvSpPr>
        <p:spPr>
          <a:xfrm rot="16200000">
            <a:off x="-1659035" y="4140977"/>
            <a:ext cx="4310745" cy="789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b="1" kern="1200" cap="all" spc="7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World Bank Data:</a:t>
            </a:r>
            <a:br>
              <a:rPr lang="en-IN" sz="1400" dirty="0"/>
            </a:br>
            <a:r>
              <a:rPr lang="en-IN" sz="1400" b="0" dirty="0"/>
              <a:t>Analysis of Global Population</a:t>
            </a:r>
            <a:endParaRPr lang="en-US" sz="14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A790F-206C-D40E-007D-4DDA9D9A72E2}"/>
              </a:ext>
            </a:extLst>
          </p:cNvPr>
          <p:cNvSpPr txBox="1"/>
          <p:nvPr/>
        </p:nvSpPr>
        <p:spPr>
          <a:xfrm>
            <a:off x="12235923" y="677706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+mj-lt"/>
              </a:rPr>
              <a:t>DATA ACQUISITION</a:t>
            </a:r>
            <a:r>
              <a:rPr lang="en-IN" sz="5400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BBCC-C141-F8FE-B04C-A539054B1CFD}"/>
              </a:ext>
            </a:extLst>
          </p:cNvPr>
          <p:cNvSpPr txBox="1"/>
          <p:nvPr/>
        </p:nvSpPr>
        <p:spPr>
          <a:xfrm>
            <a:off x="3320280" y="80128"/>
            <a:ext cx="858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DATA PREPROCESSING AND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B8B6B-47E9-B7C7-098F-B70B5DB3E74F}"/>
              </a:ext>
            </a:extLst>
          </p:cNvPr>
          <p:cNvSpPr txBox="1"/>
          <p:nvPr/>
        </p:nvSpPr>
        <p:spPr>
          <a:xfrm>
            <a:off x="3033486" y="1909411"/>
            <a:ext cx="3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LIBRARY AND DATA IMPORT</a:t>
            </a:r>
          </a:p>
        </p:txBody>
      </p:sp>
    </p:spTree>
    <p:extLst>
      <p:ext uri="{BB962C8B-B14F-4D97-AF65-F5344CB8AC3E}">
        <p14:creationId xmlns:p14="http://schemas.microsoft.com/office/powerpoint/2010/main" val="283956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4C843-3883-3088-2127-A33E22B4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3">
            <a:extLst>
              <a:ext uri="{FF2B5EF4-FFF2-40B4-BE49-F238E27FC236}">
                <a16:creationId xmlns:a16="http://schemas.microsoft.com/office/drawing/2014/main" id="{B6AB64DF-B27C-2DF0-65E5-06CEA9D4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553" t="7838" r="-1" b="14460"/>
          <a:stretch>
            <a:fillRect/>
          </a:stretch>
        </p:blipFill>
        <p:spPr>
          <a:xfrm>
            <a:off x="0" y="0"/>
            <a:ext cx="3033486" cy="2278743"/>
          </a:xfrm>
          <a:prstGeom prst="rect">
            <a:avLst/>
          </a:prstGeom>
          <a:blipFill>
            <a:blip r:embed="rId4">
              <a:alphaModFix amt="70000"/>
            </a:blip>
            <a:stretch>
              <a:fillRect/>
            </a:stretch>
          </a:blipFill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E99C93D-CB4B-4315-49BE-9A1A15591702}"/>
              </a:ext>
            </a:extLst>
          </p:cNvPr>
          <p:cNvSpPr txBox="1">
            <a:spLocks/>
          </p:cNvSpPr>
          <p:nvPr/>
        </p:nvSpPr>
        <p:spPr>
          <a:xfrm>
            <a:off x="3178374" y="2353700"/>
            <a:ext cx="8868736" cy="9211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spc="4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</a:pPr>
            <a:r>
              <a:rPr lang="en-IN" sz="1400" dirty="0"/>
              <a:t>The dataset previewed with </a:t>
            </a:r>
            <a:r>
              <a:rPr lang="en-IN" sz="1400" dirty="0" err="1"/>
              <a:t>df.head</a:t>
            </a:r>
            <a:r>
              <a:rPr lang="en-IN" sz="1400" dirty="0"/>
              <a:t>() and </a:t>
            </a:r>
            <a:r>
              <a:rPr lang="en-IN" sz="1400" dirty="0" err="1"/>
              <a:t>df.tail</a:t>
            </a:r>
            <a:r>
              <a:rPr lang="en-IN" sz="1400" dirty="0"/>
              <a:t>() shows 67 columns containing annual population data (1960–2016) for countries and regions.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886C0-83E0-0413-6D2E-6D1D934A5C62}"/>
              </a:ext>
            </a:extLst>
          </p:cNvPr>
          <p:cNvSpPr txBox="1"/>
          <p:nvPr/>
        </p:nvSpPr>
        <p:spPr>
          <a:xfrm>
            <a:off x="12221027" y="-1551157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5A0BD8-713F-3907-6DB2-2D7A45EAC637}"/>
              </a:ext>
            </a:extLst>
          </p:cNvPr>
          <p:cNvSpPr txBox="1">
            <a:spLocks/>
          </p:cNvSpPr>
          <p:nvPr/>
        </p:nvSpPr>
        <p:spPr>
          <a:xfrm rot="16200000">
            <a:off x="-1659035" y="4140977"/>
            <a:ext cx="4310745" cy="789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b="1" kern="1200" cap="all" spc="7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World Bank Data:</a:t>
            </a:r>
            <a:br>
              <a:rPr lang="en-IN" sz="1400" dirty="0"/>
            </a:br>
            <a:r>
              <a:rPr lang="en-IN" sz="1400" b="0" dirty="0"/>
              <a:t>Analysis of Global Population</a:t>
            </a:r>
            <a:endParaRPr lang="en-US" sz="14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C948D-7711-9774-AC52-28541BAB24F8}"/>
              </a:ext>
            </a:extLst>
          </p:cNvPr>
          <p:cNvSpPr txBox="1"/>
          <p:nvPr/>
        </p:nvSpPr>
        <p:spPr>
          <a:xfrm>
            <a:off x="12235923" y="677706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+mj-lt"/>
              </a:rPr>
              <a:t>DATA ACQUISITION</a:t>
            </a:r>
            <a:r>
              <a:rPr lang="en-IN" sz="5400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BC67A-A851-0298-9105-0EFBE929DEE9}"/>
              </a:ext>
            </a:extLst>
          </p:cNvPr>
          <p:cNvSpPr txBox="1"/>
          <p:nvPr/>
        </p:nvSpPr>
        <p:spPr>
          <a:xfrm>
            <a:off x="3320280" y="80128"/>
            <a:ext cx="858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DATA PREPROCESSING AND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18830-435A-373A-1EA4-24773272FF04}"/>
              </a:ext>
            </a:extLst>
          </p:cNvPr>
          <p:cNvSpPr txBox="1"/>
          <p:nvPr/>
        </p:nvSpPr>
        <p:spPr>
          <a:xfrm>
            <a:off x="3033486" y="1909411"/>
            <a:ext cx="334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 INITIAL DATA INSPECTION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78FDD4-159D-AAD1-DEA9-96E661E92B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749" b="66844"/>
          <a:stretch>
            <a:fillRect/>
          </a:stretch>
        </p:blipFill>
        <p:spPr>
          <a:xfrm>
            <a:off x="3178374" y="3285989"/>
            <a:ext cx="8912027" cy="1700682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FB047D-25AF-2437-4F9D-F4EC4B5321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3956" r="9661" b="16652"/>
          <a:stretch>
            <a:fillRect/>
          </a:stretch>
        </p:blipFill>
        <p:spPr>
          <a:xfrm>
            <a:off x="3178375" y="5077189"/>
            <a:ext cx="8912026" cy="170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9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80130-1ECD-7233-C686-C292132C6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3">
            <a:extLst>
              <a:ext uri="{FF2B5EF4-FFF2-40B4-BE49-F238E27FC236}">
                <a16:creationId xmlns:a16="http://schemas.microsoft.com/office/drawing/2014/main" id="{A9D9720D-28A5-38FA-BE34-01741C4B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553" t="7838" r="-1" b="14460"/>
          <a:stretch>
            <a:fillRect/>
          </a:stretch>
        </p:blipFill>
        <p:spPr>
          <a:xfrm>
            <a:off x="0" y="0"/>
            <a:ext cx="3033486" cy="2278743"/>
          </a:xfrm>
          <a:prstGeom prst="rect">
            <a:avLst/>
          </a:prstGeom>
          <a:blipFill>
            <a:blip r:embed="rId4">
              <a:alphaModFix amt="70000"/>
            </a:blip>
            <a:stretch>
              <a:fillRect/>
            </a:stretch>
          </a:blipFill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65F90B36-78BA-35F8-80C4-032E9287B8D9}"/>
              </a:ext>
            </a:extLst>
          </p:cNvPr>
          <p:cNvSpPr txBox="1">
            <a:spLocks/>
          </p:cNvSpPr>
          <p:nvPr/>
        </p:nvSpPr>
        <p:spPr>
          <a:xfrm>
            <a:off x="3178374" y="2353700"/>
            <a:ext cx="8868736" cy="139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spc="4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</a:pPr>
            <a:r>
              <a:rPr lang="en-IN" sz="1400" dirty="0"/>
              <a:t>Irrelevant columns (Country Code, Indicator Name, Indicator Code) were removed to simplify the dataset.</a:t>
            </a:r>
            <a:br>
              <a:rPr lang="en-IN" sz="1400" dirty="0"/>
            </a:br>
            <a:r>
              <a:rPr lang="en-IN" sz="1400" dirty="0"/>
              <a:t>The cleaned data now contains only Country Name and yearly population columns for focused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6CCA3-7EE2-4401-0548-59C7A6B43A28}"/>
              </a:ext>
            </a:extLst>
          </p:cNvPr>
          <p:cNvSpPr txBox="1"/>
          <p:nvPr/>
        </p:nvSpPr>
        <p:spPr>
          <a:xfrm>
            <a:off x="12221027" y="-1551157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7DA329-E7C3-9FBF-5062-F6D07938A0FA}"/>
              </a:ext>
            </a:extLst>
          </p:cNvPr>
          <p:cNvSpPr txBox="1">
            <a:spLocks/>
          </p:cNvSpPr>
          <p:nvPr/>
        </p:nvSpPr>
        <p:spPr>
          <a:xfrm rot="16200000">
            <a:off x="-1659035" y="4140977"/>
            <a:ext cx="4310745" cy="789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b="1" kern="1200" cap="all" spc="7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World Bank Data:</a:t>
            </a:r>
            <a:br>
              <a:rPr lang="en-IN" sz="1400" dirty="0"/>
            </a:br>
            <a:r>
              <a:rPr lang="en-IN" sz="1400" b="0" dirty="0"/>
              <a:t>Analysis of Global Population</a:t>
            </a:r>
            <a:endParaRPr lang="en-US" sz="14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5A5B43-20BA-1CB1-0931-0CB561560D25}"/>
              </a:ext>
            </a:extLst>
          </p:cNvPr>
          <p:cNvSpPr txBox="1"/>
          <p:nvPr/>
        </p:nvSpPr>
        <p:spPr>
          <a:xfrm>
            <a:off x="12235923" y="677706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+mj-lt"/>
              </a:rPr>
              <a:t>DATA ACQUISITION</a:t>
            </a:r>
            <a:r>
              <a:rPr lang="en-IN" sz="5400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A0EB7-FF97-DD47-41FF-12673029524D}"/>
              </a:ext>
            </a:extLst>
          </p:cNvPr>
          <p:cNvSpPr txBox="1"/>
          <p:nvPr/>
        </p:nvSpPr>
        <p:spPr>
          <a:xfrm>
            <a:off x="3320280" y="80128"/>
            <a:ext cx="858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DATA PREPROCESSING AND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15E9-F26F-B7C3-C6F8-9F5D6AEFA2DA}"/>
              </a:ext>
            </a:extLst>
          </p:cNvPr>
          <p:cNvSpPr txBox="1"/>
          <p:nvPr/>
        </p:nvSpPr>
        <p:spPr>
          <a:xfrm>
            <a:off x="3033486" y="1909411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 ATTRIBUTE SELECTION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6C98E5-812E-33B9-C7FA-AE22462D3E5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0985"/>
          <a:stretch>
            <a:fillRect/>
          </a:stretch>
        </p:blipFill>
        <p:spPr>
          <a:xfrm>
            <a:off x="3178373" y="3833294"/>
            <a:ext cx="8868735" cy="275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EEEA0-CD3C-7848-1155-D796EC6E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3">
            <a:extLst>
              <a:ext uri="{FF2B5EF4-FFF2-40B4-BE49-F238E27FC236}">
                <a16:creationId xmlns:a16="http://schemas.microsoft.com/office/drawing/2014/main" id="{91F04A9C-BF70-C14D-C4E9-ECE0D31B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553" t="7838" r="-1" b="14460"/>
          <a:stretch>
            <a:fillRect/>
          </a:stretch>
        </p:blipFill>
        <p:spPr>
          <a:xfrm>
            <a:off x="0" y="0"/>
            <a:ext cx="3033486" cy="2278743"/>
          </a:xfrm>
          <a:prstGeom prst="rect">
            <a:avLst/>
          </a:prstGeom>
          <a:blipFill>
            <a:blip r:embed="rId4">
              <a:alphaModFix amt="70000"/>
            </a:blip>
            <a:stretch>
              <a:fillRect/>
            </a:stretch>
          </a:blipFill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E4770F1-CA50-F3C0-AC84-6D16C9FCE351}"/>
              </a:ext>
            </a:extLst>
          </p:cNvPr>
          <p:cNvSpPr txBox="1">
            <a:spLocks/>
          </p:cNvSpPr>
          <p:nvPr/>
        </p:nvSpPr>
        <p:spPr>
          <a:xfrm>
            <a:off x="3178374" y="2353701"/>
            <a:ext cx="8868736" cy="967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spc="4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</a:pPr>
            <a:r>
              <a:rPr lang="en-IN" sz="1400" dirty="0"/>
              <a:t>Missing values were addressed using forward-fill across years followed by forward-fill down countries, ensuring complete data continuity.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8849B-3D18-513B-B937-58EC19A89B0D}"/>
              </a:ext>
            </a:extLst>
          </p:cNvPr>
          <p:cNvSpPr txBox="1"/>
          <p:nvPr/>
        </p:nvSpPr>
        <p:spPr>
          <a:xfrm>
            <a:off x="12221027" y="-1551157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99E02FB-2440-D318-A0E2-05079F6A3128}"/>
              </a:ext>
            </a:extLst>
          </p:cNvPr>
          <p:cNvSpPr txBox="1">
            <a:spLocks/>
          </p:cNvSpPr>
          <p:nvPr/>
        </p:nvSpPr>
        <p:spPr>
          <a:xfrm rot="16200000">
            <a:off x="-1659035" y="4140977"/>
            <a:ext cx="4310745" cy="789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b="1" kern="1200" cap="all" spc="7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World Bank Data:</a:t>
            </a:r>
            <a:br>
              <a:rPr lang="en-IN" sz="1400" dirty="0"/>
            </a:br>
            <a:r>
              <a:rPr lang="en-IN" sz="1400" b="0" dirty="0"/>
              <a:t>Analysis of Global Population</a:t>
            </a:r>
            <a:endParaRPr lang="en-US" sz="14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004EA-B280-7A3B-0453-0FC7E65DCDD5}"/>
              </a:ext>
            </a:extLst>
          </p:cNvPr>
          <p:cNvSpPr txBox="1"/>
          <p:nvPr/>
        </p:nvSpPr>
        <p:spPr>
          <a:xfrm>
            <a:off x="12235923" y="677706"/>
            <a:ext cx="858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+mj-lt"/>
              </a:rPr>
              <a:t>DATA ACQUISITION</a:t>
            </a:r>
            <a:r>
              <a:rPr lang="en-IN" sz="5400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F9DD6-1690-2ABD-1F86-44AAFB813541}"/>
              </a:ext>
            </a:extLst>
          </p:cNvPr>
          <p:cNvSpPr txBox="1"/>
          <p:nvPr/>
        </p:nvSpPr>
        <p:spPr>
          <a:xfrm>
            <a:off x="3320280" y="80128"/>
            <a:ext cx="858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DATA PREPROCESSING AND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5C269-23C5-4C9D-2C0B-02A1AE42B592}"/>
              </a:ext>
            </a:extLst>
          </p:cNvPr>
          <p:cNvSpPr txBox="1"/>
          <p:nvPr/>
        </p:nvSpPr>
        <p:spPr>
          <a:xfrm>
            <a:off x="3033486" y="1909411"/>
            <a:ext cx="36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4. HANDLING MISSING VALUES</a:t>
            </a: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9BE98FD-A35A-E312-ED9A-56775786B33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80382"/>
          <a:stretch>
            <a:fillRect/>
          </a:stretch>
        </p:blipFill>
        <p:spPr>
          <a:xfrm>
            <a:off x="3178372" y="3321000"/>
            <a:ext cx="8912029" cy="692275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BD5970F-3E5F-31E6-4987-6B81EDFF84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84" t="51520" r="633" b="20293"/>
          <a:stretch>
            <a:fillRect/>
          </a:stretch>
        </p:blipFill>
        <p:spPr>
          <a:xfrm>
            <a:off x="3178372" y="4048591"/>
            <a:ext cx="8912028" cy="1006941"/>
          </a:xfrm>
          <a:prstGeom prst="rect">
            <a:avLst/>
          </a:prstGeom>
        </p:spPr>
      </p:pic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1FE7312-EBE2-FFBD-1437-88A21E8E672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2441"/>
          <a:stretch>
            <a:fillRect/>
          </a:stretch>
        </p:blipFill>
        <p:spPr>
          <a:xfrm>
            <a:off x="3221663" y="6071467"/>
            <a:ext cx="8912027" cy="619621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21354A4-25DF-DB34-48F1-ACAC2A8F0C9D}"/>
              </a:ext>
            </a:extLst>
          </p:cNvPr>
          <p:cNvSpPr txBox="1">
            <a:spLocks/>
          </p:cNvSpPr>
          <p:nvPr/>
        </p:nvSpPr>
        <p:spPr>
          <a:xfrm>
            <a:off x="3178372" y="5354550"/>
            <a:ext cx="8868736" cy="606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spc="4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400" dirty="0"/>
              <a:t>A subsequent validation confirmed the absence of any remaining null values.</a:t>
            </a:r>
          </a:p>
        </p:txBody>
      </p:sp>
    </p:spTree>
    <p:extLst>
      <p:ext uri="{BB962C8B-B14F-4D97-AF65-F5344CB8AC3E}">
        <p14:creationId xmlns:p14="http://schemas.microsoft.com/office/powerpoint/2010/main" val="3014579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urple and pink gradient&#10;&#10;AI-generated content may be incorrect.">
            <a:extLst>
              <a:ext uri="{FF2B5EF4-FFF2-40B4-BE49-F238E27FC236}">
                <a16:creationId xmlns:a16="http://schemas.microsoft.com/office/drawing/2014/main" id="{33933308-87C7-223D-F9C2-3F5132B08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48130"/>
            <a:ext cx="12192001" cy="5209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A1C53-A346-15B3-F28D-2BCA6584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142240"/>
            <a:ext cx="7846060" cy="1422400"/>
          </a:xfrm>
        </p:spPr>
        <p:txBody>
          <a:bodyPr>
            <a:normAutofit/>
          </a:bodyPr>
          <a:lstStyle/>
          <a:p>
            <a:pPr algn="ctr"/>
            <a:r>
              <a:rPr lang="en-US" sz="5400" spc="600" dirty="0"/>
              <a:t>REPORT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05525F-1896-6174-39EC-F6FD15641586}"/>
              </a:ext>
            </a:extLst>
          </p:cNvPr>
          <p:cNvSpPr txBox="1">
            <a:spLocks/>
          </p:cNvSpPr>
          <p:nvPr/>
        </p:nvSpPr>
        <p:spPr>
          <a:xfrm>
            <a:off x="8293101" y="775164"/>
            <a:ext cx="3756659" cy="789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b="1" kern="1200" cap="all" spc="7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World Bank Data:</a:t>
            </a:r>
            <a:br>
              <a:rPr lang="en-IN" sz="1400" dirty="0"/>
            </a:br>
            <a:r>
              <a:rPr lang="en-IN" sz="1400" b="0" dirty="0"/>
              <a:t>Analysis of Global Population</a:t>
            </a:r>
            <a:endParaRPr lang="en-US" sz="1400" b="0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BD54C745-9C56-7B75-2DA7-46E2FFE97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" t="1773" r="24507" b="15014"/>
          <a:stretch>
            <a:fillRect/>
          </a:stretch>
        </p:blipFill>
        <p:spPr>
          <a:xfrm>
            <a:off x="1726735" y="1742738"/>
            <a:ext cx="9203033" cy="50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4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Rise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Custom 3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" id="{FF74CFCA-15A8-4A19-8791-A4B07AC19AED}" vid="{4F1DA30D-FBF7-47F9-8AB5-ACED5332D3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635</Words>
  <Application>Microsoft Macintosh PowerPoint</Application>
  <PresentationFormat>Widescreen</PresentationFormat>
  <Paragraphs>69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Avenir Next LT Pro</vt:lpstr>
      <vt:lpstr>Avenir Next LT Pro Light</vt:lpstr>
      <vt:lpstr>Neue Haas Grotesk Text Pro</vt:lpstr>
      <vt:lpstr>GradientRise</vt:lpstr>
      <vt:lpstr>World Bank Data: Analysis of Global Population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Aaryan Babuta</dc:creator>
  <cp:lastModifiedBy>Aaryan Babuta</cp:lastModifiedBy>
  <cp:revision>18</cp:revision>
  <dcterms:created xsi:type="dcterms:W3CDTF">2025-08-02T15:17:07Z</dcterms:created>
  <dcterms:modified xsi:type="dcterms:W3CDTF">2025-08-15T13:28:53Z</dcterms:modified>
</cp:coreProperties>
</file>