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8288000" cy="10287000"/>
  <p:notesSz cx="18288000" cy="10287000"/>
  <p:embeddedFontLst>
    <p:embeddedFont>
      <p:font typeface="Be Vietnam Pro" panose="020B0604020202020204" charset="0"/>
      <p:regular r:id="rId10"/>
      <p:bold r:id="rId11"/>
      <p:italic r:id="rId12"/>
      <p:boldItalic r:id="rId13"/>
    </p:embeddedFont>
    <p:embeddedFont>
      <p:font typeface="Be Vietnam Pro Light" panose="020B0604020202020204" charset="0"/>
      <p:regular r:id="rId14"/>
      <p:bold r:id="rId15"/>
      <p:italic r:id="rId16"/>
      <p:boldItalic r:id="rId17"/>
    </p:embeddedFont>
    <p:embeddedFont>
      <p:font typeface="Be Vietnam Pro Medium" panose="020B0604020202020204" charset="0"/>
      <p:regular r:id="rId18"/>
      <p:bold r:id="rId19"/>
      <p:italic r:id="rId20"/>
      <p:boldItalic r:id="rId21"/>
    </p:embeddedFont>
    <p:embeddedFont>
      <p:font typeface="Be Vietnam Pro SemiBold" panose="020B0604020202020204" charset="0"/>
      <p:regular r:id="rId22"/>
      <p:bold r:id="rId23"/>
      <p:italic r:id="rId24"/>
      <p:boldItalic r:id="rId25"/>
    </p:embeddedFont>
    <p:embeddedFont>
      <p:font typeface="Be Vietnam Pro Thin" panose="020B0604020202020204" charset="0"/>
      <p:regular r:id="rId26"/>
      <p:bold r:id="rId27"/>
      <p:italic r:id="rId28"/>
      <p:boldItalic r:id="rId29"/>
    </p:embeddedFont>
    <p:embeddedFont>
      <p:font typeface="IBM Plex Sans" panose="020B0503050203000203" pitchFamily="34" charset="0"/>
      <p:regular r:id="rId30"/>
      <p:bold r:id="rId31"/>
      <p:italic r:id="rId32"/>
      <p:boldItalic r:id="rId33"/>
    </p:embeddedFont>
    <p:embeddedFont>
      <p:font typeface="League Spartan" panose="020B0604020202020204" charset="0"/>
      <p:regular r:id="rId34"/>
      <p:bold r:id="rId35"/>
    </p:embeddedFont>
    <p:embeddedFont>
      <p:font typeface="Open Sans" panose="020B0606030504020204" pitchFamily="34" charset="0"/>
      <p:regular r:id="rId36"/>
      <p:bold r:id="rId37"/>
      <p:italic r:id="rId38"/>
      <p:boldItalic r:id="rId39"/>
    </p:embeddedFont>
    <p:embeddedFont>
      <p:font typeface="Raleway" pitchFamily="2" charset="0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850" y="101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font" Target="fonts/font17.fntdata"/><Relationship Id="rId39" Type="http://schemas.openxmlformats.org/officeDocument/2006/relationships/font" Target="fonts/font30.fntdata"/><Relationship Id="rId21" Type="http://schemas.openxmlformats.org/officeDocument/2006/relationships/font" Target="fonts/font12.fntdata"/><Relationship Id="rId34" Type="http://schemas.openxmlformats.org/officeDocument/2006/relationships/font" Target="fonts/font25.fntdata"/><Relationship Id="rId42" Type="http://schemas.openxmlformats.org/officeDocument/2006/relationships/font" Target="fonts/font33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9" Type="http://schemas.openxmlformats.org/officeDocument/2006/relationships/font" Target="fonts/font2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font" Target="fonts/font15.fntdata"/><Relationship Id="rId32" Type="http://schemas.openxmlformats.org/officeDocument/2006/relationships/font" Target="fonts/font23.fntdata"/><Relationship Id="rId37" Type="http://schemas.openxmlformats.org/officeDocument/2006/relationships/font" Target="fonts/font28.fntdata"/><Relationship Id="rId40" Type="http://schemas.openxmlformats.org/officeDocument/2006/relationships/font" Target="fonts/font31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openxmlformats.org/officeDocument/2006/relationships/font" Target="fonts/font19.fntdata"/><Relationship Id="rId36" Type="http://schemas.openxmlformats.org/officeDocument/2006/relationships/font" Target="fonts/font27.fntdata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31" Type="http://schemas.openxmlformats.org/officeDocument/2006/relationships/font" Target="fonts/font22.fntdata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font" Target="fonts/font18.fntdata"/><Relationship Id="rId30" Type="http://schemas.openxmlformats.org/officeDocument/2006/relationships/font" Target="fonts/font21.fntdata"/><Relationship Id="rId35" Type="http://schemas.openxmlformats.org/officeDocument/2006/relationships/font" Target="fonts/font26.fntdata"/><Relationship Id="rId43" Type="http://schemas.openxmlformats.org/officeDocument/2006/relationships/font" Target="fonts/font34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font" Target="fonts/font16.fntdata"/><Relationship Id="rId33" Type="http://schemas.openxmlformats.org/officeDocument/2006/relationships/font" Target="fonts/font24.fntdata"/><Relationship Id="rId38" Type="http://schemas.openxmlformats.org/officeDocument/2006/relationships/font" Target="fonts/font29.fntdata"/><Relationship Id="rId46" Type="http://schemas.openxmlformats.org/officeDocument/2006/relationships/theme" Target="theme/theme1.xml"/><Relationship Id="rId20" Type="http://schemas.openxmlformats.org/officeDocument/2006/relationships/font" Target="fonts/font11.fntdata"/><Relationship Id="rId41" Type="http://schemas.openxmlformats.org/officeDocument/2006/relationships/font" Target="fonts/font3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048600" y="771525"/>
            <a:ext cx="12192600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02e760783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02e7607831_0_1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02e7607831_0_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48600" y="771525"/>
            <a:ext cx="12192600" cy="3857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02e7607831_0_197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02e7607831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02e7607831_0_205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02e7607831_0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48600" y="771525"/>
            <a:ext cx="12192600" cy="3857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302e7607831_0_213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02e7607831_0_2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48600" y="771525"/>
            <a:ext cx="12192600" cy="3857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02e7607831_0_221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02e7607831_0_2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48600" y="771525"/>
            <a:ext cx="12192600" cy="3857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02e7607831_0_229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02e7607831_0_2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48600" y="771525"/>
            <a:ext cx="12192600" cy="3857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02e7607831_0_236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A1uf1Q" TargetMode="External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018300" y="2020050"/>
            <a:ext cx="12251400" cy="4147200"/>
          </a:xfrm>
          <a:prstGeom prst="rect">
            <a:avLst/>
          </a:prstGeom>
        </p:spPr>
        <p:txBody>
          <a:bodyPr spcFirstLastPara="1" wrap="square" lIns="182850" tIns="182850" rIns="182850" bIns="18285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0400"/>
              <a:buNone/>
              <a:defRPr sz="12000"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0400"/>
              <a:buNone/>
              <a:defRPr sz="104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0400"/>
              <a:buNone/>
              <a:defRPr sz="104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0400"/>
              <a:buNone/>
              <a:defRPr sz="104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0400"/>
              <a:buNone/>
              <a:defRPr sz="104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0400"/>
              <a:buNone/>
              <a:defRPr sz="104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0400"/>
              <a:buNone/>
              <a:defRPr sz="104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0400"/>
              <a:buNone/>
              <a:defRPr sz="104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0400"/>
              <a:buNone/>
              <a:defRPr sz="104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6621900" y="7500350"/>
            <a:ext cx="5044200" cy="14826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11"/>
          <p:cNvSpPr txBox="1">
            <a:spLocks noGrp="1"/>
          </p:cNvSpPr>
          <p:nvPr>
            <p:ph type="title" hasCustomPrompt="1"/>
          </p:nvPr>
        </p:nvSpPr>
        <p:spPr>
          <a:xfrm>
            <a:off x="2568000" y="2934121"/>
            <a:ext cx="13152000" cy="2284200"/>
          </a:xfrm>
          <a:prstGeom prst="rect">
            <a:avLst/>
          </a:prstGeom>
        </p:spPr>
        <p:txBody>
          <a:bodyPr spcFirstLastPara="1" wrap="square" lIns="182850" tIns="182850" rIns="182850" bIns="18285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9200"/>
              <a:buNone/>
              <a:defRPr sz="12000">
                <a:solidFill>
                  <a:schemeClr val="accent1"/>
                </a:solidFill>
                <a:latin typeface="Be Vietnam Pro Thin"/>
                <a:ea typeface="Be Vietnam Pro Thin"/>
                <a:cs typeface="Be Vietnam Pro Thin"/>
                <a:sym typeface="Be Vietnam Pro Thin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9200"/>
              <a:buNone/>
              <a:defRPr sz="19200"/>
            </a:lvl2pPr>
            <a:lvl3pPr lvl="2" algn="ctr">
              <a:spcBef>
                <a:spcPts val="0"/>
              </a:spcBef>
              <a:spcAft>
                <a:spcPts val="0"/>
              </a:spcAft>
              <a:buSzPts val="19200"/>
              <a:buNone/>
              <a:defRPr sz="19200"/>
            </a:lvl3pPr>
            <a:lvl4pPr lvl="3" algn="ctr">
              <a:spcBef>
                <a:spcPts val="0"/>
              </a:spcBef>
              <a:spcAft>
                <a:spcPts val="0"/>
              </a:spcAft>
              <a:buSzPts val="19200"/>
              <a:buNone/>
              <a:defRPr sz="19200"/>
            </a:lvl4pPr>
            <a:lvl5pPr lvl="4" algn="ctr">
              <a:spcBef>
                <a:spcPts val="0"/>
              </a:spcBef>
              <a:spcAft>
                <a:spcPts val="0"/>
              </a:spcAft>
              <a:buSzPts val="19200"/>
              <a:buNone/>
              <a:defRPr sz="19200"/>
            </a:lvl5pPr>
            <a:lvl6pPr lvl="5" algn="ctr">
              <a:spcBef>
                <a:spcPts val="0"/>
              </a:spcBef>
              <a:spcAft>
                <a:spcPts val="0"/>
              </a:spcAft>
              <a:buSzPts val="19200"/>
              <a:buNone/>
              <a:defRPr sz="19200"/>
            </a:lvl6pPr>
            <a:lvl7pPr lvl="6" algn="ctr">
              <a:spcBef>
                <a:spcPts val="0"/>
              </a:spcBef>
              <a:spcAft>
                <a:spcPts val="0"/>
              </a:spcAft>
              <a:buSzPts val="19200"/>
              <a:buNone/>
              <a:defRPr sz="19200"/>
            </a:lvl7pPr>
            <a:lvl8pPr lvl="7" algn="ctr">
              <a:spcBef>
                <a:spcPts val="0"/>
              </a:spcBef>
              <a:spcAft>
                <a:spcPts val="0"/>
              </a:spcAft>
              <a:buSzPts val="19200"/>
              <a:buNone/>
              <a:defRPr sz="19200"/>
            </a:lvl8pPr>
            <a:lvl9pPr lvl="8" algn="ctr">
              <a:spcBef>
                <a:spcPts val="0"/>
              </a:spcBef>
              <a:spcAft>
                <a:spcPts val="0"/>
              </a:spcAft>
              <a:buSzPts val="19200"/>
              <a:buNone/>
              <a:defRPr sz="19200"/>
            </a:lvl9pPr>
          </a:lstStyle>
          <a:p>
            <a:r>
              <a:t>xx%</a:t>
            </a:r>
          </a:p>
        </p:txBody>
      </p:sp>
      <p:sp>
        <p:nvSpPr>
          <p:cNvPr id="49" name="Google Shape;49;p11"/>
          <p:cNvSpPr txBox="1">
            <a:spLocks noGrp="1"/>
          </p:cNvSpPr>
          <p:nvPr>
            <p:ph type="subTitle" idx="1"/>
          </p:nvPr>
        </p:nvSpPr>
        <p:spPr>
          <a:xfrm>
            <a:off x="2568000" y="5532450"/>
            <a:ext cx="13152000" cy="14268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3"/>
          <p:cNvSpPr txBox="1">
            <a:spLocks noGrp="1"/>
          </p:cNvSpPr>
          <p:nvPr>
            <p:ph type="title"/>
          </p:nvPr>
        </p:nvSpPr>
        <p:spPr>
          <a:xfrm>
            <a:off x="1440000" y="890050"/>
            <a:ext cx="15408000" cy="11454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title" idx="2" hasCustomPrompt="1"/>
          </p:nvPr>
        </p:nvSpPr>
        <p:spPr>
          <a:xfrm>
            <a:off x="1713379" y="2948650"/>
            <a:ext cx="1445400" cy="895200"/>
          </a:xfrm>
          <a:prstGeom prst="rect">
            <a:avLst/>
          </a:prstGeom>
          <a:noFill/>
        </p:spPr>
        <p:txBody>
          <a:bodyPr spcFirstLastPara="1" wrap="square" lIns="182850" tIns="182850" rIns="182850" bIns="18285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accent1"/>
                </a:solidFill>
                <a:latin typeface="Be Vietnam Pro Thin"/>
                <a:ea typeface="Be Vietnam Pro Thin"/>
                <a:cs typeface="Be Vietnam Pro Thin"/>
                <a:sym typeface="Be Vietnam Pro Th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 idx="3" hasCustomPrompt="1"/>
          </p:nvPr>
        </p:nvSpPr>
        <p:spPr>
          <a:xfrm>
            <a:off x="1713379" y="6051650"/>
            <a:ext cx="1445400" cy="895200"/>
          </a:xfrm>
          <a:prstGeom prst="rect">
            <a:avLst/>
          </a:prstGeom>
          <a:noFill/>
        </p:spPr>
        <p:txBody>
          <a:bodyPr spcFirstLastPara="1" wrap="square" lIns="182850" tIns="182850" rIns="182850" bIns="18285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accent1"/>
                </a:solidFill>
                <a:latin typeface="Be Vietnam Pro Thin"/>
                <a:ea typeface="Be Vietnam Pro Thin"/>
                <a:cs typeface="Be Vietnam Pro Thin"/>
                <a:sym typeface="Be Vietnam Pro Th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6" name="Google Shape;56;p13"/>
          <p:cNvSpPr txBox="1">
            <a:spLocks noGrp="1"/>
          </p:cNvSpPr>
          <p:nvPr>
            <p:ph type="title" idx="4" hasCustomPrompt="1"/>
          </p:nvPr>
        </p:nvSpPr>
        <p:spPr>
          <a:xfrm>
            <a:off x="7124350" y="2948650"/>
            <a:ext cx="1445400" cy="895200"/>
          </a:xfrm>
          <a:prstGeom prst="rect">
            <a:avLst/>
          </a:prstGeom>
          <a:noFill/>
        </p:spPr>
        <p:txBody>
          <a:bodyPr spcFirstLastPara="1" wrap="square" lIns="182850" tIns="182850" rIns="182850" bIns="18285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accent1"/>
                </a:solidFill>
                <a:latin typeface="Be Vietnam Pro Thin"/>
                <a:ea typeface="Be Vietnam Pro Thin"/>
                <a:cs typeface="Be Vietnam Pro Thin"/>
                <a:sym typeface="Be Vietnam Pro Th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 idx="5" hasCustomPrompt="1"/>
          </p:nvPr>
        </p:nvSpPr>
        <p:spPr>
          <a:xfrm>
            <a:off x="7124350" y="6051650"/>
            <a:ext cx="1445400" cy="895200"/>
          </a:xfrm>
          <a:prstGeom prst="rect">
            <a:avLst/>
          </a:prstGeom>
          <a:noFill/>
        </p:spPr>
        <p:txBody>
          <a:bodyPr spcFirstLastPara="1" wrap="square" lIns="182850" tIns="182850" rIns="182850" bIns="18285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accent1"/>
                </a:solidFill>
                <a:latin typeface="Be Vietnam Pro Thin"/>
                <a:ea typeface="Be Vietnam Pro Thin"/>
                <a:cs typeface="Be Vietnam Pro Thin"/>
                <a:sym typeface="Be Vietnam Pro Th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8" name="Google Shape;58;p13"/>
          <p:cNvSpPr txBox="1">
            <a:spLocks noGrp="1"/>
          </p:cNvSpPr>
          <p:nvPr>
            <p:ph type="title" idx="6" hasCustomPrompt="1"/>
          </p:nvPr>
        </p:nvSpPr>
        <p:spPr>
          <a:xfrm>
            <a:off x="12535306" y="2920521"/>
            <a:ext cx="1445400" cy="895200"/>
          </a:xfrm>
          <a:prstGeom prst="rect">
            <a:avLst/>
          </a:prstGeom>
          <a:noFill/>
        </p:spPr>
        <p:txBody>
          <a:bodyPr spcFirstLastPara="1" wrap="square" lIns="182850" tIns="182850" rIns="182850" bIns="18285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accent1"/>
                </a:solidFill>
                <a:latin typeface="Be Vietnam Pro Thin"/>
                <a:ea typeface="Be Vietnam Pro Thin"/>
                <a:cs typeface="Be Vietnam Pro Thin"/>
                <a:sym typeface="Be Vietnam Pro Th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9" name="Google Shape;59;p13"/>
          <p:cNvSpPr txBox="1">
            <a:spLocks noGrp="1"/>
          </p:cNvSpPr>
          <p:nvPr>
            <p:ph type="title" idx="7" hasCustomPrompt="1"/>
          </p:nvPr>
        </p:nvSpPr>
        <p:spPr>
          <a:xfrm>
            <a:off x="12535306" y="6051650"/>
            <a:ext cx="1445400" cy="895200"/>
          </a:xfrm>
          <a:prstGeom prst="rect">
            <a:avLst/>
          </a:prstGeom>
          <a:noFill/>
        </p:spPr>
        <p:txBody>
          <a:bodyPr spcFirstLastPara="1" wrap="square" lIns="182850" tIns="182850" rIns="182850" bIns="18285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accent1"/>
                </a:solidFill>
                <a:latin typeface="Be Vietnam Pro Thin"/>
                <a:ea typeface="Be Vietnam Pro Thin"/>
                <a:cs typeface="Be Vietnam Pro Thin"/>
                <a:sym typeface="Be Vietnam Pro Th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1440000" y="3955700"/>
            <a:ext cx="4611000" cy="1271400"/>
          </a:xfrm>
          <a:prstGeom prst="rect">
            <a:avLst/>
          </a:prstGeom>
        </p:spPr>
        <p:txBody>
          <a:bodyPr spcFirstLastPara="1" wrap="square" lIns="182850" tIns="182850" rIns="182850" bIns="18285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sz="3600">
                <a:solidFill>
                  <a:schemeClr val="dk1"/>
                </a:solidFill>
                <a:latin typeface="Be Vietnam Pro Medium"/>
                <a:ea typeface="Be Vietnam Pro Medium"/>
                <a:cs typeface="Be Vietnam Pro Medium"/>
                <a:sym typeface="Be Vietnam Pro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sz="48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sz="48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sz="48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sz="48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sz="48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sz="48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sz="48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sz="48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8"/>
          </p:nvPr>
        </p:nvSpPr>
        <p:spPr>
          <a:xfrm>
            <a:off x="6838550" y="3955700"/>
            <a:ext cx="4611000" cy="1271400"/>
          </a:xfrm>
          <a:prstGeom prst="rect">
            <a:avLst/>
          </a:prstGeom>
        </p:spPr>
        <p:txBody>
          <a:bodyPr spcFirstLastPara="1" wrap="square" lIns="182850" tIns="182850" rIns="182850" bIns="18285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sz="3600">
                <a:solidFill>
                  <a:schemeClr val="dk1"/>
                </a:solidFill>
                <a:latin typeface="Be Vietnam Pro Medium"/>
                <a:ea typeface="Be Vietnam Pro Medium"/>
                <a:cs typeface="Be Vietnam Pro Medium"/>
                <a:sym typeface="Be Vietnam Pro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sz="48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sz="48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sz="48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sz="48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sz="48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sz="48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sz="48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sz="48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9"/>
          </p:nvPr>
        </p:nvSpPr>
        <p:spPr>
          <a:xfrm>
            <a:off x="12237100" y="3955700"/>
            <a:ext cx="4611000" cy="1271400"/>
          </a:xfrm>
          <a:prstGeom prst="rect">
            <a:avLst/>
          </a:prstGeom>
        </p:spPr>
        <p:txBody>
          <a:bodyPr spcFirstLastPara="1" wrap="square" lIns="182850" tIns="182850" rIns="182850" bIns="18285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sz="3600">
                <a:solidFill>
                  <a:schemeClr val="dk1"/>
                </a:solidFill>
                <a:latin typeface="Be Vietnam Pro Medium"/>
                <a:ea typeface="Be Vietnam Pro Medium"/>
                <a:cs typeface="Be Vietnam Pro Medium"/>
                <a:sym typeface="Be Vietnam Pro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sz="48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sz="48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sz="48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sz="48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sz="48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sz="48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sz="48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sz="48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3"/>
          </p:nvPr>
        </p:nvSpPr>
        <p:spPr>
          <a:xfrm>
            <a:off x="1440000" y="7045700"/>
            <a:ext cx="4611000" cy="1271400"/>
          </a:xfrm>
          <a:prstGeom prst="rect">
            <a:avLst/>
          </a:prstGeom>
        </p:spPr>
        <p:txBody>
          <a:bodyPr spcFirstLastPara="1" wrap="square" lIns="182850" tIns="182850" rIns="182850" bIns="18285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sz="3600">
                <a:solidFill>
                  <a:schemeClr val="dk1"/>
                </a:solidFill>
                <a:latin typeface="Be Vietnam Pro Medium"/>
                <a:ea typeface="Be Vietnam Pro Medium"/>
                <a:cs typeface="Be Vietnam Pro Medium"/>
                <a:sym typeface="Be Vietnam Pro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sz="48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sz="48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sz="48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sz="48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sz="48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sz="48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sz="48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sz="48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14"/>
          </p:nvPr>
        </p:nvSpPr>
        <p:spPr>
          <a:xfrm>
            <a:off x="6838550" y="7045700"/>
            <a:ext cx="4611000" cy="1271400"/>
          </a:xfrm>
          <a:prstGeom prst="rect">
            <a:avLst/>
          </a:prstGeom>
        </p:spPr>
        <p:txBody>
          <a:bodyPr spcFirstLastPara="1" wrap="square" lIns="182850" tIns="182850" rIns="182850" bIns="18285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sz="3600">
                <a:solidFill>
                  <a:schemeClr val="dk1"/>
                </a:solidFill>
                <a:latin typeface="Be Vietnam Pro Medium"/>
                <a:ea typeface="Be Vietnam Pro Medium"/>
                <a:cs typeface="Be Vietnam Pro Medium"/>
                <a:sym typeface="Be Vietnam Pro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sz="48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sz="48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sz="48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sz="48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sz="48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sz="48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sz="48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sz="48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15"/>
          </p:nvPr>
        </p:nvSpPr>
        <p:spPr>
          <a:xfrm>
            <a:off x="12237100" y="7045700"/>
            <a:ext cx="4611000" cy="1271400"/>
          </a:xfrm>
          <a:prstGeom prst="rect">
            <a:avLst/>
          </a:prstGeom>
        </p:spPr>
        <p:txBody>
          <a:bodyPr spcFirstLastPara="1" wrap="square" lIns="182850" tIns="182850" rIns="182850" bIns="18285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sz="3600">
                <a:solidFill>
                  <a:schemeClr val="dk1"/>
                </a:solidFill>
                <a:latin typeface="Be Vietnam Pro Medium"/>
                <a:ea typeface="Be Vietnam Pro Medium"/>
                <a:cs typeface="Be Vietnam Pro Medium"/>
                <a:sym typeface="Be Vietnam Pro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sz="48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sz="48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sz="48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sz="48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sz="48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sz="48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sz="48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sz="48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4"/>
          <p:cNvSpPr txBox="1">
            <a:spLocks noGrp="1"/>
          </p:cNvSpPr>
          <p:nvPr>
            <p:ph type="title" hasCustomPrompt="1"/>
          </p:nvPr>
        </p:nvSpPr>
        <p:spPr>
          <a:xfrm>
            <a:off x="1596775" y="5391000"/>
            <a:ext cx="6985200" cy="1537800"/>
          </a:xfrm>
          <a:prstGeom prst="rect">
            <a:avLst/>
          </a:prstGeom>
          <a:noFill/>
        </p:spPr>
        <p:txBody>
          <a:bodyPr spcFirstLastPara="1" wrap="square" lIns="182850" tIns="182850" rIns="182850" bIns="18285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9600">
                <a:latin typeface="Be Vietnam Pro Thin"/>
                <a:ea typeface="Be Vietnam Pro Thin"/>
                <a:cs typeface="Be Vietnam Pro Thin"/>
                <a:sym typeface="Be Vietnam Pro Thi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 b="1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9" name="Google Shape;69;p14"/>
          <p:cNvSpPr txBox="1">
            <a:spLocks noGrp="1"/>
          </p:cNvSpPr>
          <p:nvPr>
            <p:ph type="subTitle" idx="1"/>
          </p:nvPr>
        </p:nvSpPr>
        <p:spPr>
          <a:xfrm>
            <a:off x="1596775" y="7120338"/>
            <a:ext cx="6985200" cy="11976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title" idx="2" hasCustomPrompt="1"/>
          </p:nvPr>
        </p:nvSpPr>
        <p:spPr>
          <a:xfrm>
            <a:off x="5651400" y="1969028"/>
            <a:ext cx="6985200" cy="1537800"/>
          </a:xfrm>
          <a:prstGeom prst="rect">
            <a:avLst/>
          </a:prstGeom>
          <a:noFill/>
        </p:spPr>
        <p:txBody>
          <a:bodyPr spcFirstLastPara="1" wrap="square" lIns="182850" tIns="182850" rIns="182850" bIns="18285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9600">
                <a:latin typeface="Be Vietnam Pro Thin"/>
                <a:ea typeface="Be Vietnam Pro Thin"/>
                <a:cs typeface="Be Vietnam Pro Thin"/>
                <a:sym typeface="Be Vietnam Pro Thi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 b="1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1" name="Google Shape;71;p14"/>
          <p:cNvSpPr txBox="1">
            <a:spLocks noGrp="1"/>
          </p:cNvSpPr>
          <p:nvPr>
            <p:ph type="subTitle" idx="3"/>
          </p:nvPr>
        </p:nvSpPr>
        <p:spPr>
          <a:xfrm>
            <a:off x="5651400" y="3698396"/>
            <a:ext cx="6985200" cy="11976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title" idx="4" hasCustomPrompt="1"/>
          </p:nvPr>
        </p:nvSpPr>
        <p:spPr>
          <a:xfrm>
            <a:off x="9706025" y="5391000"/>
            <a:ext cx="6985200" cy="1537800"/>
          </a:xfrm>
          <a:prstGeom prst="rect">
            <a:avLst/>
          </a:prstGeom>
          <a:noFill/>
        </p:spPr>
        <p:txBody>
          <a:bodyPr spcFirstLastPara="1" wrap="square" lIns="182850" tIns="182850" rIns="182850" bIns="18285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9600">
                <a:latin typeface="Be Vietnam Pro Thin"/>
                <a:ea typeface="Be Vietnam Pro Thin"/>
                <a:cs typeface="Be Vietnam Pro Thin"/>
                <a:sym typeface="Be Vietnam Pro Thi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 b="1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3" name="Google Shape;73;p14"/>
          <p:cNvSpPr txBox="1">
            <a:spLocks noGrp="1"/>
          </p:cNvSpPr>
          <p:nvPr>
            <p:ph type="subTitle" idx="5"/>
          </p:nvPr>
        </p:nvSpPr>
        <p:spPr>
          <a:xfrm>
            <a:off x="9706025" y="7120338"/>
            <a:ext cx="6985200" cy="11976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4_1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 txBox="1">
            <a:spLocks noGrp="1"/>
          </p:cNvSpPr>
          <p:nvPr>
            <p:ph type="title"/>
          </p:nvPr>
        </p:nvSpPr>
        <p:spPr>
          <a:xfrm>
            <a:off x="1440000" y="1070000"/>
            <a:ext cx="6247800" cy="2091000"/>
          </a:xfrm>
          <a:prstGeom prst="rect">
            <a:avLst/>
          </a:prstGeom>
        </p:spPr>
        <p:txBody>
          <a:bodyPr spcFirstLastPara="1" wrap="square" lIns="182850" tIns="182850" rIns="182850" bIns="18285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subTitle" idx="1"/>
          </p:nvPr>
        </p:nvSpPr>
        <p:spPr>
          <a:xfrm>
            <a:off x="1440000" y="3008600"/>
            <a:ext cx="6247800" cy="19650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>
            <a:spLocks noGrp="1"/>
          </p:cNvSpPr>
          <p:nvPr>
            <p:ph type="pic" idx="2"/>
          </p:nvPr>
        </p:nvSpPr>
        <p:spPr>
          <a:xfrm>
            <a:off x="12424100" y="1070000"/>
            <a:ext cx="4433400" cy="8146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79" name="Google Shape;79;p15"/>
          <p:cNvSpPr>
            <a:spLocks noGrp="1"/>
          </p:cNvSpPr>
          <p:nvPr>
            <p:ph type="pic" idx="3"/>
          </p:nvPr>
        </p:nvSpPr>
        <p:spPr>
          <a:xfrm>
            <a:off x="1440000" y="5342600"/>
            <a:ext cx="6247800" cy="38742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80" name="Google Shape;80;p15"/>
          <p:cNvSpPr>
            <a:spLocks noGrp="1"/>
          </p:cNvSpPr>
          <p:nvPr>
            <p:ph type="pic" idx="4"/>
          </p:nvPr>
        </p:nvSpPr>
        <p:spPr>
          <a:xfrm>
            <a:off x="7839250" y="1070000"/>
            <a:ext cx="4433400" cy="8146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_1_1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>
            <a:spLocks noGrp="1"/>
          </p:cNvSpPr>
          <p:nvPr>
            <p:ph type="title"/>
          </p:nvPr>
        </p:nvSpPr>
        <p:spPr>
          <a:xfrm>
            <a:off x="8933400" y="2630850"/>
            <a:ext cx="7557000" cy="2508000"/>
          </a:xfrm>
          <a:prstGeom prst="rect">
            <a:avLst/>
          </a:prstGeom>
        </p:spPr>
        <p:txBody>
          <a:bodyPr spcFirstLastPara="1" wrap="square" lIns="182850" tIns="182850" rIns="182850" bIns="18285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subTitle" idx="1"/>
          </p:nvPr>
        </p:nvSpPr>
        <p:spPr>
          <a:xfrm>
            <a:off x="8933400" y="5250150"/>
            <a:ext cx="7557000" cy="24060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6"/>
          <p:cNvSpPr>
            <a:spLocks noGrp="1"/>
          </p:cNvSpPr>
          <p:nvPr>
            <p:ph type="pic" idx="2"/>
          </p:nvPr>
        </p:nvSpPr>
        <p:spPr>
          <a:xfrm>
            <a:off x="1673400" y="1046400"/>
            <a:ext cx="6460200" cy="81942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11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7"/>
          <p:cNvSpPr txBox="1">
            <a:spLocks noGrp="1"/>
          </p:cNvSpPr>
          <p:nvPr>
            <p:ph type="title"/>
          </p:nvPr>
        </p:nvSpPr>
        <p:spPr>
          <a:xfrm>
            <a:off x="1440000" y="890050"/>
            <a:ext cx="15408000" cy="11454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7"/>
          <p:cNvSpPr txBox="1">
            <a:spLocks noGrp="1"/>
          </p:cNvSpPr>
          <p:nvPr>
            <p:ph type="subTitle" idx="1"/>
          </p:nvPr>
        </p:nvSpPr>
        <p:spPr>
          <a:xfrm>
            <a:off x="1440050" y="2570250"/>
            <a:ext cx="7570800" cy="6646800"/>
          </a:xfrm>
          <a:prstGeom prst="rect">
            <a:avLst/>
          </a:prstGeom>
          <a:ln>
            <a:noFill/>
          </a:ln>
        </p:spPr>
        <p:txBody>
          <a:bodyPr spcFirstLastPara="1" wrap="square" lIns="182850" tIns="182850" rIns="182850" bIns="18285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28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subTitle" idx="2"/>
          </p:nvPr>
        </p:nvSpPr>
        <p:spPr>
          <a:xfrm>
            <a:off x="9277200" y="2570250"/>
            <a:ext cx="7570800" cy="6646800"/>
          </a:xfrm>
          <a:prstGeom prst="rect">
            <a:avLst/>
          </a:prstGeom>
          <a:ln>
            <a:noFill/>
          </a:ln>
        </p:spPr>
        <p:txBody>
          <a:bodyPr spcFirstLastPara="1" wrap="square" lIns="182850" tIns="182850" rIns="182850" bIns="18285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8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8"/>
          <p:cNvSpPr txBox="1">
            <a:spLocks noGrp="1"/>
          </p:cNvSpPr>
          <p:nvPr>
            <p:ph type="title"/>
          </p:nvPr>
        </p:nvSpPr>
        <p:spPr>
          <a:xfrm>
            <a:off x="1440000" y="890050"/>
            <a:ext cx="15408000" cy="11454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8"/>
          <p:cNvSpPr txBox="1">
            <a:spLocks noGrp="1"/>
          </p:cNvSpPr>
          <p:nvPr>
            <p:ph type="subTitle" idx="1"/>
          </p:nvPr>
        </p:nvSpPr>
        <p:spPr>
          <a:xfrm>
            <a:off x="1440000" y="2049536"/>
            <a:ext cx="15408000" cy="19950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9pPr>
          </a:lstStyle>
          <a:p>
            <a:endParaRPr/>
          </a:p>
        </p:txBody>
      </p:sp>
      <p:sp>
        <p:nvSpPr>
          <p:cNvPr id="95" name="Google Shape;95;p18"/>
          <p:cNvSpPr txBox="1">
            <a:spLocks noGrp="1"/>
          </p:cNvSpPr>
          <p:nvPr>
            <p:ph type="subTitle" idx="2"/>
          </p:nvPr>
        </p:nvSpPr>
        <p:spPr>
          <a:xfrm>
            <a:off x="1440000" y="4044535"/>
            <a:ext cx="15408000" cy="29520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9pPr>
          </a:lstStyle>
          <a:p>
            <a:endParaRPr/>
          </a:p>
        </p:txBody>
      </p:sp>
      <p:sp>
        <p:nvSpPr>
          <p:cNvPr id="96" name="Google Shape;96;p18"/>
          <p:cNvSpPr txBox="1">
            <a:spLocks noGrp="1"/>
          </p:cNvSpPr>
          <p:nvPr>
            <p:ph type="subTitle" idx="3"/>
          </p:nvPr>
        </p:nvSpPr>
        <p:spPr>
          <a:xfrm>
            <a:off x="1440000" y="6996750"/>
            <a:ext cx="15408000" cy="22200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6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9"/>
          <p:cNvSpPr txBox="1">
            <a:spLocks noGrp="1"/>
          </p:cNvSpPr>
          <p:nvPr>
            <p:ph type="title"/>
          </p:nvPr>
        </p:nvSpPr>
        <p:spPr>
          <a:xfrm>
            <a:off x="1440000" y="890050"/>
            <a:ext cx="15408000" cy="11454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9"/>
          <p:cNvSpPr txBox="1">
            <a:spLocks noGrp="1"/>
          </p:cNvSpPr>
          <p:nvPr>
            <p:ph type="subTitle" idx="1"/>
          </p:nvPr>
        </p:nvSpPr>
        <p:spPr>
          <a:xfrm>
            <a:off x="1460659" y="5428640"/>
            <a:ext cx="4631400" cy="35322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9"/>
          <p:cNvSpPr txBox="1">
            <a:spLocks noGrp="1"/>
          </p:cNvSpPr>
          <p:nvPr>
            <p:ph type="subTitle" idx="2"/>
          </p:nvPr>
        </p:nvSpPr>
        <p:spPr>
          <a:xfrm>
            <a:off x="6829050" y="5428637"/>
            <a:ext cx="4631400" cy="35322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9"/>
          <p:cNvSpPr txBox="1">
            <a:spLocks noGrp="1"/>
          </p:cNvSpPr>
          <p:nvPr>
            <p:ph type="subTitle" idx="3"/>
          </p:nvPr>
        </p:nvSpPr>
        <p:spPr>
          <a:xfrm>
            <a:off x="12206028" y="5428643"/>
            <a:ext cx="4631400" cy="35322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9"/>
          <p:cNvSpPr txBox="1">
            <a:spLocks noGrp="1"/>
          </p:cNvSpPr>
          <p:nvPr>
            <p:ph type="subTitle" idx="4"/>
          </p:nvPr>
        </p:nvSpPr>
        <p:spPr>
          <a:xfrm>
            <a:off x="1460659" y="4211860"/>
            <a:ext cx="4631400" cy="1371000"/>
          </a:xfrm>
          <a:prstGeom prst="rect">
            <a:avLst/>
          </a:prstGeom>
        </p:spPr>
        <p:txBody>
          <a:bodyPr spcFirstLastPara="1" wrap="square" lIns="182850" tIns="182850" rIns="182850" bIns="18285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sz="3600">
                <a:solidFill>
                  <a:schemeClr val="dk1"/>
                </a:solidFill>
                <a:latin typeface="Be Vietnam Pro Medium"/>
                <a:ea typeface="Be Vietnam Pro Medium"/>
                <a:cs typeface="Be Vietnam Pro Medium"/>
                <a:sym typeface="Be Vietnam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sz="4800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sz="4800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sz="4800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sz="4800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sz="4800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sz="4800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sz="4800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sz="48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04" name="Google Shape;104;p19"/>
          <p:cNvSpPr txBox="1">
            <a:spLocks noGrp="1"/>
          </p:cNvSpPr>
          <p:nvPr>
            <p:ph type="subTitle" idx="5"/>
          </p:nvPr>
        </p:nvSpPr>
        <p:spPr>
          <a:xfrm>
            <a:off x="6829050" y="4211860"/>
            <a:ext cx="4631400" cy="1371000"/>
          </a:xfrm>
          <a:prstGeom prst="rect">
            <a:avLst/>
          </a:prstGeom>
        </p:spPr>
        <p:txBody>
          <a:bodyPr spcFirstLastPara="1" wrap="square" lIns="182850" tIns="182850" rIns="182850" bIns="18285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sz="3600">
                <a:solidFill>
                  <a:schemeClr val="dk1"/>
                </a:solidFill>
                <a:latin typeface="Be Vietnam Pro Medium"/>
                <a:ea typeface="Be Vietnam Pro Medium"/>
                <a:cs typeface="Be Vietnam Pro Medium"/>
                <a:sym typeface="Be Vietnam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sz="4800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sz="4800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sz="4800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sz="4800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sz="4800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sz="4800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sz="4800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sz="48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05" name="Google Shape;105;p19"/>
          <p:cNvSpPr txBox="1">
            <a:spLocks noGrp="1"/>
          </p:cNvSpPr>
          <p:nvPr>
            <p:ph type="subTitle" idx="6"/>
          </p:nvPr>
        </p:nvSpPr>
        <p:spPr>
          <a:xfrm>
            <a:off x="12206028" y="4211860"/>
            <a:ext cx="4631400" cy="1371000"/>
          </a:xfrm>
          <a:prstGeom prst="rect">
            <a:avLst/>
          </a:prstGeom>
        </p:spPr>
        <p:txBody>
          <a:bodyPr spcFirstLastPara="1" wrap="square" lIns="182850" tIns="182850" rIns="182850" bIns="18285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sz="3600">
                <a:solidFill>
                  <a:schemeClr val="dk1"/>
                </a:solidFill>
                <a:latin typeface="Be Vietnam Pro Medium"/>
                <a:ea typeface="Be Vietnam Pro Medium"/>
                <a:cs typeface="Be Vietnam Pro Medium"/>
                <a:sym typeface="Be Vietnam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sz="4800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sz="4800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sz="4800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sz="4800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sz="4800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sz="4800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sz="4800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sz="48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0"/>
          <p:cNvSpPr txBox="1">
            <a:spLocks noGrp="1"/>
          </p:cNvSpPr>
          <p:nvPr>
            <p:ph type="title"/>
          </p:nvPr>
        </p:nvSpPr>
        <p:spPr>
          <a:xfrm>
            <a:off x="1440000" y="890050"/>
            <a:ext cx="15408000" cy="11454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0"/>
          <p:cNvSpPr txBox="1">
            <a:spLocks noGrp="1"/>
          </p:cNvSpPr>
          <p:nvPr>
            <p:ph type="subTitle" idx="1"/>
          </p:nvPr>
        </p:nvSpPr>
        <p:spPr>
          <a:xfrm>
            <a:off x="1440000" y="2328061"/>
            <a:ext cx="5934000" cy="1051800"/>
          </a:xfrm>
          <a:prstGeom prst="rect">
            <a:avLst/>
          </a:prstGeom>
          <a:ln>
            <a:noFill/>
          </a:ln>
        </p:spPr>
        <p:txBody>
          <a:bodyPr spcFirstLastPara="1" wrap="square" lIns="182850" tIns="182850" rIns="182850" bIns="18285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aleway"/>
              <a:buNone/>
              <a:defRPr sz="3600">
                <a:solidFill>
                  <a:schemeClr val="dk1"/>
                </a:solidFill>
                <a:latin typeface="Be Vietnam Pro Medium"/>
                <a:ea typeface="Be Vietnam Pro Medium"/>
                <a:cs typeface="Be Vietnam Pro Medium"/>
                <a:sym typeface="Be Vietnam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aleway"/>
              <a:buNone/>
              <a:defRPr sz="4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aleway"/>
              <a:buNone/>
              <a:defRPr sz="4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aleway"/>
              <a:buNone/>
              <a:defRPr sz="4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aleway"/>
              <a:buNone/>
              <a:defRPr sz="4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aleway"/>
              <a:buNone/>
              <a:defRPr sz="4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aleway"/>
              <a:buNone/>
              <a:defRPr sz="4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aleway"/>
              <a:buNone/>
              <a:defRPr sz="4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aleway"/>
              <a:buNone/>
              <a:defRPr sz="4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10" name="Google Shape;110;p20"/>
          <p:cNvSpPr txBox="1">
            <a:spLocks noGrp="1"/>
          </p:cNvSpPr>
          <p:nvPr>
            <p:ph type="subTitle" idx="2"/>
          </p:nvPr>
        </p:nvSpPr>
        <p:spPr>
          <a:xfrm>
            <a:off x="1440000" y="3249393"/>
            <a:ext cx="5934000" cy="2297400"/>
          </a:xfrm>
          <a:prstGeom prst="rect">
            <a:avLst/>
          </a:prstGeom>
          <a:ln>
            <a:noFill/>
          </a:ln>
        </p:spPr>
        <p:txBody>
          <a:bodyPr spcFirstLastPara="1" wrap="square" lIns="182850" tIns="182850" rIns="182850" bIns="18285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0"/>
          <p:cNvSpPr txBox="1">
            <a:spLocks noGrp="1"/>
          </p:cNvSpPr>
          <p:nvPr>
            <p:ph type="subTitle" idx="3"/>
          </p:nvPr>
        </p:nvSpPr>
        <p:spPr>
          <a:xfrm>
            <a:off x="9357301" y="3249393"/>
            <a:ext cx="5934000" cy="2297400"/>
          </a:xfrm>
          <a:prstGeom prst="rect">
            <a:avLst/>
          </a:prstGeom>
          <a:ln>
            <a:noFill/>
          </a:ln>
        </p:spPr>
        <p:txBody>
          <a:bodyPr spcFirstLastPara="1" wrap="square" lIns="182850" tIns="182850" rIns="182850" bIns="18285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0"/>
          <p:cNvSpPr txBox="1">
            <a:spLocks noGrp="1"/>
          </p:cNvSpPr>
          <p:nvPr>
            <p:ph type="subTitle" idx="4"/>
          </p:nvPr>
        </p:nvSpPr>
        <p:spPr>
          <a:xfrm>
            <a:off x="1440000" y="6809845"/>
            <a:ext cx="5934000" cy="2297400"/>
          </a:xfrm>
          <a:prstGeom prst="rect">
            <a:avLst/>
          </a:prstGeom>
          <a:ln>
            <a:noFill/>
          </a:ln>
        </p:spPr>
        <p:txBody>
          <a:bodyPr spcFirstLastPara="1" wrap="square" lIns="182850" tIns="182850" rIns="182850" bIns="18285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0"/>
          <p:cNvSpPr txBox="1">
            <a:spLocks noGrp="1"/>
          </p:cNvSpPr>
          <p:nvPr>
            <p:ph type="subTitle" idx="5"/>
          </p:nvPr>
        </p:nvSpPr>
        <p:spPr>
          <a:xfrm>
            <a:off x="9357301" y="6809845"/>
            <a:ext cx="5934000" cy="2297400"/>
          </a:xfrm>
          <a:prstGeom prst="rect">
            <a:avLst/>
          </a:prstGeom>
          <a:ln>
            <a:noFill/>
          </a:ln>
        </p:spPr>
        <p:txBody>
          <a:bodyPr spcFirstLastPara="1" wrap="square" lIns="182850" tIns="182850" rIns="182850" bIns="18285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0"/>
          <p:cNvSpPr txBox="1">
            <a:spLocks noGrp="1"/>
          </p:cNvSpPr>
          <p:nvPr>
            <p:ph type="subTitle" idx="6"/>
          </p:nvPr>
        </p:nvSpPr>
        <p:spPr>
          <a:xfrm>
            <a:off x="1440000" y="5888535"/>
            <a:ext cx="5934000" cy="1051800"/>
          </a:xfrm>
          <a:prstGeom prst="rect">
            <a:avLst/>
          </a:prstGeom>
          <a:ln>
            <a:noFill/>
          </a:ln>
        </p:spPr>
        <p:txBody>
          <a:bodyPr spcFirstLastPara="1" wrap="square" lIns="182850" tIns="182850" rIns="182850" bIns="18285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aleway"/>
              <a:buNone/>
              <a:defRPr sz="3600">
                <a:solidFill>
                  <a:schemeClr val="dk1"/>
                </a:solidFill>
                <a:latin typeface="Be Vietnam Pro Medium"/>
                <a:ea typeface="Be Vietnam Pro Medium"/>
                <a:cs typeface="Be Vietnam Pro Medium"/>
                <a:sym typeface="Be Vietnam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aleway"/>
              <a:buNone/>
              <a:defRPr sz="4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aleway"/>
              <a:buNone/>
              <a:defRPr sz="4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aleway"/>
              <a:buNone/>
              <a:defRPr sz="4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aleway"/>
              <a:buNone/>
              <a:defRPr sz="4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aleway"/>
              <a:buNone/>
              <a:defRPr sz="4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aleway"/>
              <a:buNone/>
              <a:defRPr sz="4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aleway"/>
              <a:buNone/>
              <a:defRPr sz="4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aleway"/>
              <a:buNone/>
              <a:defRPr sz="4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15" name="Google Shape;115;p20"/>
          <p:cNvSpPr txBox="1">
            <a:spLocks noGrp="1"/>
          </p:cNvSpPr>
          <p:nvPr>
            <p:ph type="subTitle" idx="7"/>
          </p:nvPr>
        </p:nvSpPr>
        <p:spPr>
          <a:xfrm>
            <a:off x="9357300" y="2328061"/>
            <a:ext cx="5934000" cy="1051800"/>
          </a:xfrm>
          <a:prstGeom prst="rect">
            <a:avLst/>
          </a:prstGeom>
          <a:ln>
            <a:noFill/>
          </a:ln>
        </p:spPr>
        <p:txBody>
          <a:bodyPr spcFirstLastPara="1" wrap="square" lIns="182850" tIns="182850" rIns="182850" bIns="18285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aleway"/>
              <a:buNone/>
              <a:defRPr sz="3600">
                <a:solidFill>
                  <a:schemeClr val="dk1"/>
                </a:solidFill>
                <a:latin typeface="Be Vietnam Pro Medium"/>
                <a:ea typeface="Be Vietnam Pro Medium"/>
                <a:cs typeface="Be Vietnam Pro Medium"/>
                <a:sym typeface="Be Vietnam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aleway"/>
              <a:buNone/>
              <a:defRPr sz="4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aleway"/>
              <a:buNone/>
              <a:defRPr sz="4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aleway"/>
              <a:buNone/>
              <a:defRPr sz="4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aleway"/>
              <a:buNone/>
              <a:defRPr sz="4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aleway"/>
              <a:buNone/>
              <a:defRPr sz="4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aleway"/>
              <a:buNone/>
              <a:defRPr sz="4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aleway"/>
              <a:buNone/>
              <a:defRPr sz="4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aleway"/>
              <a:buNone/>
              <a:defRPr sz="4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16" name="Google Shape;116;p20"/>
          <p:cNvSpPr txBox="1">
            <a:spLocks noGrp="1"/>
          </p:cNvSpPr>
          <p:nvPr>
            <p:ph type="subTitle" idx="8"/>
          </p:nvPr>
        </p:nvSpPr>
        <p:spPr>
          <a:xfrm>
            <a:off x="9357300" y="5888535"/>
            <a:ext cx="5934000" cy="1051800"/>
          </a:xfrm>
          <a:prstGeom prst="rect">
            <a:avLst/>
          </a:prstGeom>
          <a:ln>
            <a:noFill/>
          </a:ln>
        </p:spPr>
        <p:txBody>
          <a:bodyPr spcFirstLastPara="1" wrap="square" lIns="182850" tIns="182850" rIns="182850" bIns="18285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aleway"/>
              <a:buNone/>
              <a:defRPr sz="3600">
                <a:solidFill>
                  <a:schemeClr val="dk1"/>
                </a:solidFill>
                <a:latin typeface="Be Vietnam Pro Medium"/>
                <a:ea typeface="Be Vietnam Pro Medium"/>
                <a:cs typeface="Be Vietnam Pro Medium"/>
                <a:sym typeface="Be Vietnam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aleway"/>
              <a:buNone/>
              <a:defRPr sz="4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aleway"/>
              <a:buNone/>
              <a:defRPr sz="4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aleway"/>
              <a:buNone/>
              <a:defRPr sz="4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aleway"/>
              <a:buNone/>
              <a:defRPr sz="4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aleway"/>
              <a:buNone/>
              <a:defRPr sz="4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aleway"/>
              <a:buNone/>
              <a:defRPr sz="4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aleway"/>
              <a:buNone/>
              <a:defRPr sz="4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aleway"/>
              <a:buNone/>
              <a:defRPr sz="4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8288029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8400100" y="5257731"/>
            <a:ext cx="7887000" cy="21330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7200"/>
              <a:buNone/>
              <a:defRPr sz="10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8639850" y="3120950"/>
            <a:ext cx="1978200" cy="1683600"/>
          </a:xfrm>
          <a:prstGeom prst="rect">
            <a:avLst/>
          </a:prstGeom>
          <a:noFill/>
        </p:spPr>
        <p:txBody>
          <a:bodyPr spcFirstLastPara="1" wrap="square" lIns="182850" tIns="182850" rIns="182850" bIns="18285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8000">
                <a:solidFill>
                  <a:schemeClr val="accent1"/>
                </a:solidFill>
                <a:latin typeface="Be Vietnam Pro Thin"/>
                <a:ea typeface="Be Vietnam Pro Thin"/>
                <a:cs typeface="Be Vietnam Pro Thin"/>
                <a:sym typeface="Be Vietnam Pro Thi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>
            <a:spLocks noGrp="1"/>
          </p:cNvSpPr>
          <p:nvPr>
            <p:ph type="pic" idx="3"/>
          </p:nvPr>
        </p:nvSpPr>
        <p:spPr>
          <a:xfrm>
            <a:off x="1443550" y="1070000"/>
            <a:ext cx="6162600" cy="81474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0"/>
            <a:ext cx="18288029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1"/>
          <p:cNvSpPr txBox="1">
            <a:spLocks noGrp="1"/>
          </p:cNvSpPr>
          <p:nvPr>
            <p:ph type="title"/>
          </p:nvPr>
        </p:nvSpPr>
        <p:spPr>
          <a:xfrm>
            <a:off x="1440000" y="890050"/>
            <a:ext cx="15408000" cy="11454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1"/>
          <p:cNvSpPr txBox="1">
            <a:spLocks noGrp="1"/>
          </p:cNvSpPr>
          <p:nvPr>
            <p:ph type="subTitle" idx="1"/>
          </p:nvPr>
        </p:nvSpPr>
        <p:spPr>
          <a:xfrm>
            <a:off x="1440000" y="3257757"/>
            <a:ext cx="4455000" cy="24150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1"/>
          <p:cNvSpPr txBox="1">
            <a:spLocks noGrp="1"/>
          </p:cNvSpPr>
          <p:nvPr>
            <p:ph type="subTitle" idx="2"/>
          </p:nvPr>
        </p:nvSpPr>
        <p:spPr>
          <a:xfrm>
            <a:off x="6907209" y="3257757"/>
            <a:ext cx="4455000" cy="24150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1"/>
          <p:cNvSpPr txBox="1">
            <a:spLocks noGrp="1"/>
          </p:cNvSpPr>
          <p:nvPr>
            <p:ph type="subTitle" idx="3"/>
          </p:nvPr>
        </p:nvSpPr>
        <p:spPr>
          <a:xfrm>
            <a:off x="1440000" y="6812458"/>
            <a:ext cx="4457400" cy="24150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1"/>
          <p:cNvSpPr txBox="1">
            <a:spLocks noGrp="1"/>
          </p:cNvSpPr>
          <p:nvPr>
            <p:ph type="subTitle" idx="4"/>
          </p:nvPr>
        </p:nvSpPr>
        <p:spPr>
          <a:xfrm>
            <a:off x="6907209" y="6812458"/>
            <a:ext cx="4457400" cy="24150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1"/>
          <p:cNvSpPr txBox="1">
            <a:spLocks noGrp="1"/>
          </p:cNvSpPr>
          <p:nvPr>
            <p:ph type="subTitle" idx="5"/>
          </p:nvPr>
        </p:nvSpPr>
        <p:spPr>
          <a:xfrm>
            <a:off x="12384217" y="3257757"/>
            <a:ext cx="4455000" cy="24150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1"/>
          <p:cNvSpPr txBox="1">
            <a:spLocks noGrp="1"/>
          </p:cNvSpPr>
          <p:nvPr>
            <p:ph type="subTitle" idx="6"/>
          </p:nvPr>
        </p:nvSpPr>
        <p:spPr>
          <a:xfrm>
            <a:off x="12384217" y="6812458"/>
            <a:ext cx="4455000" cy="24150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1"/>
          <p:cNvSpPr txBox="1">
            <a:spLocks noGrp="1"/>
          </p:cNvSpPr>
          <p:nvPr>
            <p:ph type="subTitle" idx="7"/>
          </p:nvPr>
        </p:nvSpPr>
        <p:spPr>
          <a:xfrm>
            <a:off x="1440000" y="2566368"/>
            <a:ext cx="4457400" cy="842400"/>
          </a:xfrm>
          <a:prstGeom prst="rect">
            <a:avLst/>
          </a:prstGeom>
        </p:spPr>
        <p:txBody>
          <a:bodyPr spcFirstLastPara="1" wrap="square" lIns="182850" tIns="182850" rIns="182850" bIns="18285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sz="3600">
                <a:solidFill>
                  <a:schemeClr val="dk1"/>
                </a:solidFill>
                <a:latin typeface="Be Vietnam Pro Medium"/>
                <a:ea typeface="Be Vietnam Pro Medium"/>
                <a:cs typeface="Be Vietnam Pro Medium"/>
                <a:sym typeface="Be Vietnam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sz="4800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sz="4800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sz="4800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sz="4800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sz="4800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sz="4800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sz="4800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sz="48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27" name="Google Shape;127;p21"/>
          <p:cNvSpPr txBox="1">
            <a:spLocks noGrp="1"/>
          </p:cNvSpPr>
          <p:nvPr>
            <p:ph type="subTitle" idx="8"/>
          </p:nvPr>
        </p:nvSpPr>
        <p:spPr>
          <a:xfrm>
            <a:off x="6907200" y="2566368"/>
            <a:ext cx="4457400" cy="842400"/>
          </a:xfrm>
          <a:prstGeom prst="rect">
            <a:avLst/>
          </a:prstGeom>
        </p:spPr>
        <p:txBody>
          <a:bodyPr spcFirstLastPara="1" wrap="square" lIns="182850" tIns="182850" rIns="182850" bIns="18285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sz="3600">
                <a:solidFill>
                  <a:schemeClr val="dk1"/>
                </a:solidFill>
                <a:latin typeface="Be Vietnam Pro Medium"/>
                <a:ea typeface="Be Vietnam Pro Medium"/>
                <a:cs typeface="Be Vietnam Pro Medium"/>
                <a:sym typeface="Be Vietnam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sz="4800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sz="4800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sz="4800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sz="4800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sz="4800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sz="4800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sz="4800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sz="48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28" name="Google Shape;128;p21"/>
          <p:cNvSpPr txBox="1">
            <a:spLocks noGrp="1"/>
          </p:cNvSpPr>
          <p:nvPr>
            <p:ph type="subTitle" idx="9"/>
          </p:nvPr>
        </p:nvSpPr>
        <p:spPr>
          <a:xfrm>
            <a:off x="12384200" y="2566368"/>
            <a:ext cx="4457400" cy="842400"/>
          </a:xfrm>
          <a:prstGeom prst="rect">
            <a:avLst/>
          </a:prstGeom>
        </p:spPr>
        <p:txBody>
          <a:bodyPr spcFirstLastPara="1" wrap="square" lIns="182850" tIns="182850" rIns="182850" bIns="18285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sz="3600">
                <a:solidFill>
                  <a:schemeClr val="dk1"/>
                </a:solidFill>
                <a:latin typeface="Be Vietnam Pro Medium"/>
                <a:ea typeface="Be Vietnam Pro Medium"/>
                <a:cs typeface="Be Vietnam Pro Medium"/>
                <a:sym typeface="Be Vietnam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sz="4800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sz="4800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sz="4800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sz="4800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sz="4800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sz="4800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sz="4800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sz="48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29" name="Google Shape;129;p21"/>
          <p:cNvSpPr txBox="1">
            <a:spLocks noGrp="1"/>
          </p:cNvSpPr>
          <p:nvPr>
            <p:ph type="subTitle" idx="13"/>
          </p:nvPr>
        </p:nvSpPr>
        <p:spPr>
          <a:xfrm>
            <a:off x="1440000" y="6124205"/>
            <a:ext cx="4457400" cy="842400"/>
          </a:xfrm>
          <a:prstGeom prst="rect">
            <a:avLst/>
          </a:prstGeom>
        </p:spPr>
        <p:txBody>
          <a:bodyPr spcFirstLastPara="1" wrap="square" lIns="182850" tIns="182850" rIns="182850" bIns="18285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sz="3600">
                <a:solidFill>
                  <a:schemeClr val="dk1"/>
                </a:solidFill>
                <a:latin typeface="Be Vietnam Pro Medium"/>
                <a:ea typeface="Be Vietnam Pro Medium"/>
                <a:cs typeface="Be Vietnam Pro Medium"/>
                <a:sym typeface="Be Vietnam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sz="4800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sz="4800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sz="4800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sz="4800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sz="4800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sz="4800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sz="4800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sz="48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30" name="Google Shape;130;p21"/>
          <p:cNvSpPr txBox="1">
            <a:spLocks noGrp="1"/>
          </p:cNvSpPr>
          <p:nvPr>
            <p:ph type="subTitle" idx="14"/>
          </p:nvPr>
        </p:nvSpPr>
        <p:spPr>
          <a:xfrm>
            <a:off x="6907200" y="6124205"/>
            <a:ext cx="4457400" cy="842400"/>
          </a:xfrm>
          <a:prstGeom prst="rect">
            <a:avLst/>
          </a:prstGeom>
        </p:spPr>
        <p:txBody>
          <a:bodyPr spcFirstLastPara="1" wrap="square" lIns="182850" tIns="182850" rIns="182850" bIns="18285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sz="3600">
                <a:solidFill>
                  <a:schemeClr val="dk1"/>
                </a:solidFill>
                <a:latin typeface="Be Vietnam Pro Medium"/>
                <a:ea typeface="Be Vietnam Pro Medium"/>
                <a:cs typeface="Be Vietnam Pro Medium"/>
                <a:sym typeface="Be Vietnam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sz="4800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sz="4800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sz="4800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sz="4800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sz="4800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sz="4800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sz="4800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sz="48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31" name="Google Shape;131;p21"/>
          <p:cNvSpPr txBox="1">
            <a:spLocks noGrp="1"/>
          </p:cNvSpPr>
          <p:nvPr>
            <p:ph type="subTitle" idx="15"/>
          </p:nvPr>
        </p:nvSpPr>
        <p:spPr>
          <a:xfrm>
            <a:off x="12384200" y="6124205"/>
            <a:ext cx="4457400" cy="842400"/>
          </a:xfrm>
          <a:prstGeom prst="rect">
            <a:avLst/>
          </a:prstGeom>
        </p:spPr>
        <p:txBody>
          <a:bodyPr spcFirstLastPara="1" wrap="square" lIns="182850" tIns="182850" rIns="182850" bIns="18285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sz="3600">
                <a:solidFill>
                  <a:schemeClr val="dk1"/>
                </a:solidFill>
                <a:latin typeface="Be Vietnam Pro Medium"/>
                <a:ea typeface="Be Vietnam Pro Medium"/>
                <a:cs typeface="Be Vietnam Pro Medium"/>
                <a:sym typeface="Be Vietnam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sz="4800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sz="4800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sz="4800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sz="4800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sz="4800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sz="4800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sz="4800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sz="48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0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2"/>
          <p:cNvSpPr txBox="1">
            <a:spLocks noGrp="1"/>
          </p:cNvSpPr>
          <p:nvPr>
            <p:ph type="title"/>
          </p:nvPr>
        </p:nvSpPr>
        <p:spPr>
          <a:xfrm>
            <a:off x="1440000" y="890050"/>
            <a:ext cx="15408000" cy="11454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2"/>
          <p:cNvSpPr txBox="1">
            <a:spLocks noGrp="1"/>
          </p:cNvSpPr>
          <p:nvPr>
            <p:ph type="subTitle" idx="1"/>
          </p:nvPr>
        </p:nvSpPr>
        <p:spPr>
          <a:xfrm>
            <a:off x="1440000" y="2464400"/>
            <a:ext cx="15342000" cy="21852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9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3"/>
          <p:cNvSpPr txBox="1">
            <a:spLocks noGrp="1"/>
          </p:cNvSpPr>
          <p:nvPr>
            <p:ph type="title"/>
          </p:nvPr>
        </p:nvSpPr>
        <p:spPr>
          <a:xfrm>
            <a:off x="1440000" y="890050"/>
            <a:ext cx="15408000" cy="11454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9_1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4"/>
          <p:cNvSpPr txBox="1">
            <a:spLocks noGrp="1"/>
          </p:cNvSpPr>
          <p:nvPr>
            <p:ph type="title"/>
          </p:nvPr>
        </p:nvSpPr>
        <p:spPr>
          <a:xfrm>
            <a:off x="1440000" y="890050"/>
            <a:ext cx="15408000" cy="11454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9_1_1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18288029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5"/>
          <p:cNvSpPr txBox="1">
            <a:spLocks noGrp="1"/>
          </p:cNvSpPr>
          <p:nvPr>
            <p:ph type="title"/>
          </p:nvPr>
        </p:nvSpPr>
        <p:spPr>
          <a:xfrm>
            <a:off x="1440000" y="890050"/>
            <a:ext cx="15408000" cy="11454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9_1_1_1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6"/>
          <p:cNvSpPr txBox="1">
            <a:spLocks noGrp="1"/>
          </p:cNvSpPr>
          <p:nvPr>
            <p:ph type="title"/>
          </p:nvPr>
        </p:nvSpPr>
        <p:spPr>
          <a:xfrm>
            <a:off x="1440000" y="890050"/>
            <a:ext cx="15408000" cy="11454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7"/>
          <p:cNvSpPr txBox="1">
            <a:spLocks noGrp="1"/>
          </p:cNvSpPr>
          <p:nvPr>
            <p:ph type="ctrTitle"/>
          </p:nvPr>
        </p:nvSpPr>
        <p:spPr>
          <a:xfrm>
            <a:off x="5365800" y="1070000"/>
            <a:ext cx="7556400" cy="1995600"/>
          </a:xfrm>
          <a:prstGeom prst="rect">
            <a:avLst/>
          </a:prstGeom>
        </p:spPr>
        <p:txBody>
          <a:bodyPr spcFirstLastPara="1" wrap="square" lIns="182850" tIns="182850" rIns="182850" bIns="18285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9pPr>
          </a:lstStyle>
          <a:p>
            <a:endParaRPr/>
          </a:p>
        </p:txBody>
      </p:sp>
      <p:sp>
        <p:nvSpPr>
          <p:cNvPr id="151" name="Google Shape;151;p27"/>
          <p:cNvSpPr txBox="1">
            <a:spLocks noGrp="1"/>
          </p:cNvSpPr>
          <p:nvPr>
            <p:ph type="subTitle" idx="1"/>
          </p:nvPr>
        </p:nvSpPr>
        <p:spPr>
          <a:xfrm>
            <a:off x="5365800" y="2987050"/>
            <a:ext cx="7556400" cy="25398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2" name="Google Shape;152;p27"/>
          <p:cNvSpPr txBox="1"/>
          <p:nvPr/>
        </p:nvSpPr>
        <p:spPr>
          <a:xfrm>
            <a:off x="4942500" y="6993850"/>
            <a:ext cx="8403000" cy="12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CREDITS:</a:t>
            </a:r>
            <a:r>
              <a:rPr lang="en-I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This presentation template was created by </a:t>
            </a:r>
            <a:r>
              <a:rPr lang="en-IN" sz="2000" b="1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-IN" sz="2000" b="1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</a:t>
            </a:r>
            <a:r>
              <a:rPr lang="en-IN" sz="2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I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and includes icons by </a:t>
            </a:r>
            <a:r>
              <a:rPr lang="en-IN" sz="2000" b="1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-IN" sz="2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I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and infographics &amp; images by </a:t>
            </a:r>
            <a:r>
              <a:rPr lang="en-IN" sz="2000" b="1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2000" b="1" u="sng">
              <a:solidFill>
                <a:schemeClr val="dk1"/>
              </a:solidFill>
              <a:highlight>
                <a:srgbClr val="DFDEFC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8287981" cy="1028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8288000" cy="102870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 1" type="obj">
  <p:cSld name="OBJECT">
    <p:bg>
      <p:bgPr>
        <a:solidFill>
          <a:srgbClr val="1A1E2A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/>
          <p:cNvSpPr txBox="1">
            <a:spLocks noGrp="1"/>
          </p:cNvSpPr>
          <p:nvPr>
            <p:ph type="ftr" idx="11"/>
          </p:nvPr>
        </p:nvSpPr>
        <p:spPr>
          <a:xfrm>
            <a:off x="6217920" y="9566910"/>
            <a:ext cx="5852100" cy="5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30"/>
          <p:cNvSpPr txBox="1">
            <a:spLocks noGrp="1"/>
          </p:cNvSpPr>
          <p:nvPr>
            <p:ph type="dt" idx="10"/>
          </p:nvPr>
        </p:nvSpPr>
        <p:spPr>
          <a:xfrm>
            <a:off x="914400" y="9566910"/>
            <a:ext cx="4206300" cy="5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30"/>
          <p:cNvSpPr txBox="1">
            <a:spLocks noGrp="1"/>
          </p:cNvSpPr>
          <p:nvPr>
            <p:ph type="sldNum" idx="12"/>
          </p:nvPr>
        </p:nvSpPr>
        <p:spPr>
          <a:xfrm>
            <a:off x="13167361" y="9566910"/>
            <a:ext cx="42063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1440000" y="890050"/>
            <a:ext cx="15408000" cy="11454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1440000" y="2123400"/>
            <a:ext cx="15408000" cy="9234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>
            <a:lvl1pPr marL="457200" lvl="0" indent="-406400" algn="ctr" rtl="0"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1pPr>
            <a:lvl2pPr marL="914400" lvl="1" indent="-4064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2pPr>
            <a:lvl3pPr marL="1371600" lvl="2" indent="-4064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3pPr>
            <a:lvl4pPr marL="1828800" lvl="3" indent="-4064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4pPr>
            <a:lvl5pPr marL="2286000" lvl="4" indent="-4064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5pPr>
            <a:lvl6pPr marL="2743200" lvl="5" indent="-4064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6pPr>
            <a:lvl7pPr marL="3200400" lvl="6" indent="-4064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7pPr>
            <a:lvl8pPr marL="3657600" lvl="7" indent="-4064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8pPr>
            <a:lvl9pPr marL="4114800" lvl="8" indent="-4064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ontent">
  <p:cSld name="Title and Content">
    <p:bg>
      <p:bgPr>
        <a:solidFill>
          <a:srgbClr val="1A1E2A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1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31"/>
          <p:cNvSpPr txBox="1">
            <a:spLocks noGrp="1"/>
          </p:cNvSpPr>
          <p:nvPr>
            <p:ph type="title"/>
          </p:nvPr>
        </p:nvSpPr>
        <p:spPr>
          <a:xfrm>
            <a:off x="390424" y="506210"/>
            <a:ext cx="2954100" cy="7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50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31"/>
          <p:cNvSpPr txBox="1"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31"/>
          <p:cNvSpPr txBox="1">
            <a:spLocks noGrp="1"/>
          </p:cNvSpPr>
          <p:nvPr>
            <p:ph type="ftr" idx="11"/>
          </p:nvPr>
        </p:nvSpPr>
        <p:spPr>
          <a:xfrm>
            <a:off x="6217920" y="9566910"/>
            <a:ext cx="5852100" cy="5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31"/>
          <p:cNvSpPr txBox="1">
            <a:spLocks noGrp="1"/>
          </p:cNvSpPr>
          <p:nvPr>
            <p:ph type="dt" idx="10"/>
          </p:nvPr>
        </p:nvSpPr>
        <p:spPr>
          <a:xfrm>
            <a:off x="914400" y="9566910"/>
            <a:ext cx="4206300" cy="5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31"/>
          <p:cNvSpPr txBox="1">
            <a:spLocks noGrp="1"/>
          </p:cNvSpPr>
          <p:nvPr>
            <p:ph type="sldNum" idx="12"/>
          </p:nvPr>
        </p:nvSpPr>
        <p:spPr>
          <a:xfrm>
            <a:off x="13167361" y="9566910"/>
            <a:ext cx="42063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2"/>
          <p:cNvSpPr txBox="1">
            <a:spLocks noGrp="1"/>
          </p:cNvSpPr>
          <p:nvPr>
            <p:ph type="title"/>
          </p:nvPr>
        </p:nvSpPr>
        <p:spPr>
          <a:xfrm>
            <a:off x="390424" y="506210"/>
            <a:ext cx="2954100" cy="7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50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32"/>
          <p:cNvSpPr txBox="1">
            <a:spLocks noGrp="1"/>
          </p:cNvSpPr>
          <p:nvPr>
            <p:ph type="ftr" idx="11"/>
          </p:nvPr>
        </p:nvSpPr>
        <p:spPr>
          <a:xfrm>
            <a:off x="6217920" y="9566910"/>
            <a:ext cx="5852100" cy="5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32"/>
          <p:cNvSpPr txBox="1">
            <a:spLocks noGrp="1"/>
          </p:cNvSpPr>
          <p:nvPr>
            <p:ph type="dt" idx="10"/>
          </p:nvPr>
        </p:nvSpPr>
        <p:spPr>
          <a:xfrm>
            <a:off x="914400" y="9566910"/>
            <a:ext cx="4206300" cy="5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32"/>
          <p:cNvSpPr txBox="1">
            <a:spLocks noGrp="1"/>
          </p:cNvSpPr>
          <p:nvPr>
            <p:ph type="sldNum" idx="12"/>
          </p:nvPr>
        </p:nvSpPr>
        <p:spPr>
          <a:xfrm>
            <a:off x="13167361" y="9566910"/>
            <a:ext cx="42063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1440000" y="890050"/>
            <a:ext cx="15408000" cy="11454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1"/>
          </p:nvPr>
        </p:nvSpPr>
        <p:spPr>
          <a:xfrm>
            <a:off x="9293450" y="5453100"/>
            <a:ext cx="5496600" cy="35112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2"/>
          </p:nvPr>
        </p:nvSpPr>
        <p:spPr>
          <a:xfrm>
            <a:off x="1440000" y="5453113"/>
            <a:ext cx="5496600" cy="35112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3"/>
          </p:nvPr>
        </p:nvSpPr>
        <p:spPr>
          <a:xfrm>
            <a:off x="1440000" y="4472207"/>
            <a:ext cx="5496600" cy="1117800"/>
          </a:xfrm>
          <a:prstGeom prst="rect">
            <a:avLst/>
          </a:prstGeom>
        </p:spPr>
        <p:txBody>
          <a:bodyPr spcFirstLastPara="1" wrap="square" lIns="182850" tIns="182850" rIns="182850" bIns="18285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sz="3600">
                <a:solidFill>
                  <a:schemeClr val="dk1"/>
                </a:solidFill>
                <a:latin typeface="Be Vietnam Pro Medium"/>
                <a:ea typeface="Be Vietnam Pro Medium"/>
                <a:cs typeface="Be Vietnam Pro Medium"/>
                <a:sym typeface="Be Vietnam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sz="4800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sz="4800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sz="4800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sz="4800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sz="4800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sz="4800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sz="4800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sz="48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ubTitle" idx="4"/>
          </p:nvPr>
        </p:nvSpPr>
        <p:spPr>
          <a:xfrm>
            <a:off x="9293450" y="4472207"/>
            <a:ext cx="5496600" cy="1117800"/>
          </a:xfrm>
          <a:prstGeom prst="rect">
            <a:avLst/>
          </a:prstGeom>
        </p:spPr>
        <p:txBody>
          <a:bodyPr spcFirstLastPara="1" wrap="square" lIns="182850" tIns="182850" rIns="182850" bIns="18285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sz="3600">
                <a:solidFill>
                  <a:schemeClr val="dk1"/>
                </a:solidFill>
                <a:latin typeface="Be Vietnam Pro Medium"/>
                <a:ea typeface="Be Vietnam Pro Medium"/>
                <a:cs typeface="Be Vietnam Pro Medium"/>
                <a:sym typeface="Be Vietnam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sz="4800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sz="4800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sz="4800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sz="4800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sz="4800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sz="4800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sz="4800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sz="48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1440000" y="890050"/>
            <a:ext cx="15408000" cy="11454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1430200" y="2031650"/>
            <a:ext cx="7704000" cy="1145400"/>
          </a:xfrm>
          <a:prstGeom prst="rect">
            <a:avLst/>
          </a:prstGeom>
        </p:spPr>
        <p:txBody>
          <a:bodyPr spcFirstLastPara="1" wrap="square" lIns="182850" tIns="182850" rIns="182850" bIns="18285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1430200" y="3298150"/>
            <a:ext cx="7704000" cy="49572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>
            <a:lvl1pPr marL="457200" lvl="0" indent="-406400" rtl="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1pPr>
            <a:lvl2pPr marL="914400" lvl="1" indent="-406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2pPr>
            <a:lvl3pPr marL="1371600" lvl="2" indent="-406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3pPr>
            <a:lvl4pPr marL="1828800" lvl="3" indent="-406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4pPr>
            <a:lvl5pPr marL="2286000" lvl="4" indent="-406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5pPr>
            <a:lvl6pPr marL="2743200" lvl="5" indent="-406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6pPr>
            <a:lvl7pPr marL="3200400" lvl="6" indent="-406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7pPr>
            <a:lvl8pPr marL="3657600" lvl="7" indent="-406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8pPr>
            <a:lvl9pPr marL="4114800" lvl="8" indent="-406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>
            <a:spLocks noGrp="1"/>
          </p:cNvSpPr>
          <p:nvPr>
            <p:ph type="pic" idx="2"/>
          </p:nvPr>
        </p:nvSpPr>
        <p:spPr>
          <a:xfrm>
            <a:off x="10126050" y="1070000"/>
            <a:ext cx="6732000" cy="8146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8"/>
          <p:cNvSpPr txBox="1">
            <a:spLocks noGrp="1"/>
          </p:cNvSpPr>
          <p:nvPr>
            <p:ph type="title"/>
          </p:nvPr>
        </p:nvSpPr>
        <p:spPr>
          <a:xfrm>
            <a:off x="4334300" y="2614200"/>
            <a:ext cx="9619200" cy="50586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4403625" y="3169747"/>
            <a:ext cx="9480600" cy="1683600"/>
          </a:xfrm>
          <a:prstGeom prst="rect">
            <a:avLst/>
          </a:prstGeom>
        </p:spPr>
        <p:txBody>
          <a:bodyPr spcFirstLastPara="1" wrap="square" lIns="182850" tIns="182850" rIns="182850" bIns="18285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4403775" y="4855853"/>
            <a:ext cx="9480600" cy="22614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>
            <a:spLocks noGrp="1"/>
          </p:cNvSpPr>
          <p:nvPr>
            <p:ph type="pic" idx="2"/>
          </p:nvPr>
        </p:nvSpPr>
        <p:spPr>
          <a:xfrm>
            <a:off x="-13750" y="0"/>
            <a:ext cx="18288000" cy="10314600"/>
          </a:xfrm>
          <a:prstGeom prst="rect">
            <a:avLst/>
          </a:prstGeom>
          <a:noFill/>
          <a:ln>
            <a:noFill/>
          </a:ln>
        </p:spPr>
      </p:sp>
      <p:sp>
        <p:nvSpPr>
          <p:cNvPr id="45" name="Google Shape;45;p10"/>
          <p:cNvSpPr txBox="1">
            <a:spLocks noGrp="1"/>
          </p:cNvSpPr>
          <p:nvPr>
            <p:ph type="title"/>
          </p:nvPr>
        </p:nvSpPr>
        <p:spPr>
          <a:xfrm>
            <a:off x="1440000" y="8076000"/>
            <a:ext cx="15408000" cy="11454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182850" tIns="182850" rIns="182850" bIns="18285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1A1E2A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430200" y="890050"/>
            <a:ext cx="15427800" cy="114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 Vietnam Pro Medium"/>
              <a:buNone/>
              <a:defRPr sz="6000">
                <a:solidFill>
                  <a:schemeClr val="dk1"/>
                </a:solidFill>
                <a:latin typeface="Be Vietnam Pro Medium"/>
                <a:ea typeface="Be Vietnam Pro Medium"/>
                <a:cs typeface="Be Vietnam Pro Medium"/>
                <a:sym typeface="Be Vietnam Pr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Be Vietnam Pro Medium"/>
              <a:buNone/>
              <a:defRPr sz="7000">
                <a:solidFill>
                  <a:schemeClr val="dk1"/>
                </a:solidFill>
                <a:latin typeface="Be Vietnam Pro Medium"/>
                <a:ea typeface="Be Vietnam Pro Medium"/>
                <a:cs typeface="Be Vietnam Pro Medium"/>
                <a:sym typeface="Be Vietnam Pro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Be Vietnam Pro Medium"/>
              <a:buNone/>
              <a:defRPr sz="7000">
                <a:solidFill>
                  <a:schemeClr val="dk1"/>
                </a:solidFill>
                <a:latin typeface="Be Vietnam Pro Medium"/>
                <a:ea typeface="Be Vietnam Pro Medium"/>
                <a:cs typeface="Be Vietnam Pro Medium"/>
                <a:sym typeface="Be Vietnam Pro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Be Vietnam Pro Medium"/>
              <a:buNone/>
              <a:defRPr sz="7000">
                <a:solidFill>
                  <a:schemeClr val="dk1"/>
                </a:solidFill>
                <a:latin typeface="Be Vietnam Pro Medium"/>
                <a:ea typeface="Be Vietnam Pro Medium"/>
                <a:cs typeface="Be Vietnam Pro Medium"/>
                <a:sym typeface="Be Vietnam Pro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Be Vietnam Pro Medium"/>
              <a:buNone/>
              <a:defRPr sz="7000">
                <a:solidFill>
                  <a:schemeClr val="dk1"/>
                </a:solidFill>
                <a:latin typeface="Be Vietnam Pro Medium"/>
                <a:ea typeface="Be Vietnam Pro Medium"/>
                <a:cs typeface="Be Vietnam Pro Medium"/>
                <a:sym typeface="Be Vietnam Pro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Be Vietnam Pro Medium"/>
              <a:buNone/>
              <a:defRPr sz="7000">
                <a:solidFill>
                  <a:schemeClr val="dk1"/>
                </a:solidFill>
                <a:latin typeface="Be Vietnam Pro Medium"/>
                <a:ea typeface="Be Vietnam Pro Medium"/>
                <a:cs typeface="Be Vietnam Pro Medium"/>
                <a:sym typeface="Be Vietnam Pro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Be Vietnam Pro Medium"/>
              <a:buNone/>
              <a:defRPr sz="7000">
                <a:solidFill>
                  <a:schemeClr val="dk1"/>
                </a:solidFill>
                <a:latin typeface="Be Vietnam Pro Medium"/>
                <a:ea typeface="Be Vietnam Pro Medium"/>
                <a:cs typeface="Be Vietnam Pro Medium"/>
                <a:sym typeface="Be Vietnam Pro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Be Vietnam Pro Medium"/>
              <a:buNone/>
              <a:defRPr sz="7000">
                <a:solidFill>
                  <a:schemeClr val="dk1"/>
                </a:solidFill>
                <a:latin typeface="Be Vietnam Pro Medium"/>
                <a:ea typeface="Be Vietnam Pro Medium"/>
                <a:cs typeface="Be Vietnam Pro Medium"/>
                <a:sym typeface="Be Vietnam Pro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Be Vietnam Pro Medium"/>
              <a:buNone/>
              <a:defRPr sz="7000">
                <a:solidFill>
                  <a:schemeClr val="dk1"/>
                </a:solidFill>
                <a:latin typeface="Be Vietnam Pro Medium"/>
                <a:ea typeface="Be Vietnam Pro Medium"/>
                <a:cs typeface="Be Vietnam Pro Medium"/>
                <a:sym typeface="Be Vietnam Pro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430200" y="2304950"/>
            <a:ext cx="15427800" cy="68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noAutofit/>
          </a:bodyPr>
          <a:lstStyle>
            <a:lvl1pPr marL="457200" lvl="0" indent="-406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ague Spartan"/>
              <a:buChar char="●"/>
              <a:defRPr sz="2800">
                <a:solidFill>
                  <a:schemeClr val="dk1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1pPr>
            <a:lvl2pPr marL="914400" lvl="1" indent="-406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ague Spartan"/>
              <a:buChar char="○"/>
              <a:defRPr sz="2800">
                <a:solidFill>
                  <a:schemeClr val="dk1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2pPr>
            <a:lvl3pPr marL="1371600" lvl="2" indent="-406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ague Spartan"/>
              <a:buChar char="■"/>
              <a:defRPr sz="2800">
                <a:solidFill>
                  <a:schemeClr val="dk1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3pPr>
            <a:lvl4pPr marL="1828800" lvl="3" indent="-406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ague Spartan"/>
              <a:buChar char="●"/>
              <a:defRPr sz="2800">
                <a:solidFill>
                  <a:schemeClr val="dk1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4pPr>
            <a:lvl5pPr marL="2286000" lvl="4" indent="-406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ague Spartan"/>
              <a:buChar char="○"/>
              <a:defRPr sz="2800">
                <a:solidFill>
                  <a:schemeClr val="dk1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5pPr>
            <a:lvl6pPr marL="2743200" lvl="5" indent="-406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ague Spartan"/>
              <a:buChar char="■"/>
              <a:defRPr sz="2800">
                <a:solidFill>
                  <a:schemeClr val="dk1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6pPr>
            <a:lvl7pPr marL="3200400" lvl="6" indent="-406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ague Spartan"/>
              <a:buChar char="●"/>
              <a:defRPr sz="2800">
                <a:solidFill>
                  <a:schemeClr val="dk1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7pPr>
            <a:lvl8pPr marL="3657600" lvl="7" indent="-406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ague Spartan"/>
              <a:buChar char="○"/>
              <a:defRPr sz="2800">
                <a:solidFill>
                  <a:schemeClr val="dk1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8pPr>
            <a:lvl9pPr marL="4114800" lvl="8" indent="-406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ague Spartan"/>
              <a:buChar char="■"/>
              <a:defRPr sz="2800">
                <a:solidFill>
                  <a:schemeClr val="dk1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4" Type="http://schemas.openxmlformats.org/officeDocument/2006/relationships/hyperlink" Target="https://www.ibm.com/topics/artificial-intelligence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/>
          <p:nvPr/>
        </p:nvSpPr>
        <p:spPr>
          <a:xfrm>
            <a:off x="8375" y="-34275"/>
            <a:ext cx="18288000" cy="1858800"/>
          </a:xfrm>
          <a:prstGeom prst="rect">
            <a:avLst/>
          </a:prstGeom>
          <a:solidFill>
            <a:srgbClr val="02C38E"/>
          </a:solidFill>
          <a:ln w="9525" cap="flat" cmpd="sng">
            <a:solidFill>
              <a:srgbClr val="02C38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78" name="Google Shape;178;p33"/>
          <p:cNvSpPr txBox="1">
            <a:spLocks noGrp="1"/>
          </p:cNvSpPr>
          <p:nvPr>
            <p:ph type="title" idx="4294967295"/>
          </p:nvPr>
        </p:nvSpPr>
        <p:spPr>
          <a:xfrm>
            <a:off x="4403625" y="3169747"/>
            <a:ext cx="9480600" cy="16836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latin typeface="Be Vietnam Pro"/>
                <a:ea typeface="Be Vietnam Pro"/>
                <a:cs typeface="Be Vietnam Pro"/>
                <a:sym typeface="Be Vietnam Pro"/>
              </a:rPr>
              <a:t>Generative AI</a:t>
            </a:r>
            <a:endParaRPr b="1" dirty="0"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79" name="Google Shape;179;p33"/>
          <p:cNvSpPr txBox="1">
            <a:spLocks noGrp="1"/>
          </p:cNvSpPr>
          <p:nvPr>
            <p:ph type="title" idx="4294967295"/>
          </p:nvPr>
        </p:nvSpPr>
        <p:spPr>
          <a:xfrm>
            <a:off x="4403625" y="4591854"/>
            <a:ext cx="9480600" cy="16836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algn="ctr"/>
            <a:r>
              <a:rPr lang="en-IN" sz="3600" dirty="0">
                <a:latin typeface="Be Vietnam Pro Light"/>
                <a:ea typeface="Be Vietnam Pro Light"/>
                <a:cs typeface="Be Vietnam Pro Light"/>
                <a:sym typeface="Be Vietnam Pro Light"/>
              </a:rPr>
              <a:t>Ayush Mayekar, AI &amp; DS</a:t>
            </a:r>
            <a:br>
              <a:rPr lang="en-IN" sz="3600" dirty="0">
                <a:latin typeface="Be Vietnam Pro Light"/>
                <a:ea typeface="Be Vietnam Pro Light"/>
                <a:cs typeface="Be Vietnam Pro Light"/>
                <a:sym typeface="Be Vietnam Pro Light"/>
              </a:rPr>
            </a:br>
            <a:r>
              <a:rPr lang="en-IN" sz="3600" dirty="0" err="1">
                <a:latin typeface="Be Vietnam Pro Light"/>
                <a:ea typeface="Be Vietnam Pro Light"/>
                <a:cs typeface="Be Vietnam Pro Light"/>
                <a:sym typeface="Be Vietnam Pro Light"/>
              </a:rPr>
              <a:t>Dnyanesh</a:t>
            </a:r>
            <a:r>
              <a:rPr lang="en-IN" sz="3600" dirty="0">
                <a:latin typeface="Be Vietnam Pro Light"/>
                <a:ea typeface="Be Vietnam Pro Light"/>
                <a:cs typeface="Be Vietnam Pro Light"/>
                <a:sym typeface="Be Vietnam Pro Light"/>
              </a:rPr>
              <a:t> Panchal, AI &amp; DS</a:t>
            </a:r>
            <a:br>
              <a:rPr lang="en-IN" sz="3600" dirty="0">
                <a:latin typeface="Be Vietnam Pro Light"/>
                <a:ea typeface="Be Vietnam Pro Light"/>
                <a:cs typeface="Be Vietnam Pro Light"/>
                <a:sym typeface="Be Vietnam Pro Light"/>
              </a:rPr>
            </a:br>
            <a:r>
              <a:rPr lang="en-IN" sz="3600" dirty="0">
                <a:latin typeface="Be Vietnam Pro Light"/>
                <a:ea typeface="Be Vietnam Pro Light"/>
                <a:cs typeface="Be Vietnam Pro Light"/>
                <a:sym typeface="Be Vietnam Pro Light"/>
              </a:rPr>
              <a:t>Gautam Chaudhari, AI &amp; DS</a:t>
            </a:r>
            <a:br>
              <a:rPr lang="en-IN" sz="3600" dirty="0">
                <a:latin typeface="Be Vietnam Pro Light"/>
                <a:ea typeface="Be Vietnam Pro Light"/>
                <a:cs typeface="Be Vietnam Pro Light"/>
                <a:sym typeface="Be Vietnam Pro Light"/>
              </a:rPr>
            </a:br>
            <a:r>
              <a:rPr lang="en-IN" sz="3600" dirty="0">
                <a:latin typeface="Be Vietnam Pro Light"/>
                <a:ea typeface="Be Vietnam Pro Light"/>
                <a:cs typeface="Be Vietnam Pro Light"/>
                <a:sym typeface="Be Vietnam Pro Light"/>
              </a:rPr>
              <a:t>Aaryan </a:t>
            </a:r>
            <a:r>
              <a:rPr lang="en-IN" sz="3600" dirty="0" err="1">
                <a:latin typeface="Be Vietnam Pro Light"/>
                <a:ea typeface="Be Vietnam Pro Light"/>
                <a:cs typeface="Be Vietnam Pro Light"/>
                <a:sym typeface="Be Vietnam Pro Light"/>
              </a:rPr>
              <a:t>Gole</a:t>
            </a:r>
            <a:r>
              <a:rPr lang="en-IN" sz="3600" dirty="0">
                <a:latin typeface="Be Vietnam Pro Light"/>
                <a:ea typeface="Be Vietnam Pro Light"/>
                <a:cs typeface="Be Vietnam Pro Light"/>
                <a:sym typeface="Be Vietnam Pro Light"/>
              </a:rPr>
              <a:t>, AI &amp; DS</a:t>
            </a:r>
            <a:br>
              <a:rPr lang="en-IN" sz="3600" dirty="0">
                <a:latin typeface="Be Vietnam Pro Light"/>
                <a:ea typeface="Be Vietnam Pro Light"/>
                <a:cs typeface="Be Vietnam Pro Light"/>
                <a:sym typeface="Be Vietnam Pro Light"/>
              </a:rPr>
            </a:br>
            <a:br>
              <a:rPr lang="en-IN" sz="3600" dirty="0">
                <a:latin typeface="Be Vietnam Pro Light"/>
                <a:ea typeface="Be Vietnam Pro Light"/>
                <a:cs typeface="Be Vietnam Pro Light"/>
                <a:sym typeface="Be Vietnam Pro Light"/>
              </a:rPr>
            </a:br>
            <a:br>
              <a:rPr lang="en-IN" sz="3600" dirty="0">
                <a:latin typeface="Be Vietnam Pro Light"/>
                <a:ea typeface="Be Vietnam Pro Light"/>
                <a:cs typeface="Be Vietnam Pro Light"/>
                <a:sym typeface="Be Vietnam Pro Light"/>
              </a:rPr>
            </a:br>
            <a:br>
              <a:rPr lang="en-IN" sz="3600" dirty="0">
                <a:latin typeface="Be Vietnam Pro Light"/>
                <a:ea typeface="Be Vietnam Pro Light"/>
                <a:cs typeface="Be Vietnam Pro Light"/>
                <a:sym typeface="Be Vietnam Pro Light"/>
              </a:rPr>
            </a:br>
            <a:endParaRPr sz="3600" dirty="0">
              <a:latin typeface="Be Vietnam Pro Light"/>
              <a:ea typeface="Be Vietnam Pro Light"/>
              <a:cs typeface="Be Vietnam Pro Light"/>
              <a:sym typeface="Be Vietnam Pro Light"/>
            </a:endParaRPr>
          </a:p>
        </p:txBody>
      </p:sp>
      <p:sp>
        <p:nvSpPr>
          <p:cNvPr id="180" name="Google Shape;180;p33"/>
          <p:cNvSpPr txBox="1">
            <a:spLocks noGrp="1"/>
          </p:cNvSpPr>
          <p:nvPr>
            <p:ph type="title" idx="4294967295"/>
          </p:nvPr>
        </p:nvSpPr>
        <p:spPr>
          <a:xfrm>
            <a:off x="4412075" y="7393495"/>
            <a:ext cx="9480600" cy="16836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dirty="0">
                <a:latin typeface="Be Vietnam Pro Light"/>
                <a:ea typeface="Be Vietnam Pro Light"/>
                <a:cs typeface="Be Vietnam Pro Light"/>
                <a:sym typeface="Be Vietnam Pro Light"/>
              </a:rPr>
              <a:t>PITCH PERFECT</a:t>
            </a:r>
            <a:endParaRPr sz="3600" dirty="0">
              <a:latin typeface="Be Vietnam Pro Light"/>
              <a:ea typeface="Be Vietnam Pro Light"/>
              <a:cs typeface="Be Vietnam Pro Light"/>
              <a:sym typeface="Be Vietnam Pro Light"/>
            </a:endParaRPr>
          </a:p>
        </p:txBody>
      </p:sp>
      <p:pic>
        <p:nvPicPr>
          <p:cNvPr id="181" name="Google Shape;18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03575" y="128662"/>
            <a:ext cx="2232899" cy="15329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3600" y="428362"/>
            <a:ext cx="6722375" cy="93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4"/>
          <p:cNvSpPr/>
          <p:nvPr/>
        </p:nvSpPr>
        <p:spPr>
          <a:xfrm>
            <a:off x="8375" y="-34275"/>
            <a:ext cx="18288000" cy="1858800"/>
          </a:xfrm>
          <a:prstGeom prst="rect">
            <a:avLst/>
          </a:prstGeom>
          <a:solidFill>
            <a:srgbClr val="02C38E"/>
          </a:solidFill>
          <a:ln w="9525" cap="flat" cmpd="sng">
            <a:solidFill>
              <a:srgbClr val="02C38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pic>
        <p:nvPicPr>
          <p:cNvPr id="188" name="Google Shape;18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35630" y="53324"/>
            <a:ext cx="2452367" cy="1683601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34"/>
          <p:cNvSpPr txBox="1">
            <a:spLocks noGrp="1"/>
          </p:cNvSpPr>
          <p:nvPr>
            <p:ph type="title" idx="4294967295"/>
          </p:nvPr>
        </p:nvSpPr>
        <p:spPr>
          <a:xfrm>
            <a:off x="1219200" y="495300"/>
            <a:ext cx="11725500" cy="9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6200"/>
              <a:t>Road Map</a:t>
            </a:r>
            <a:endParaRPr sz="6200"/>
          </a:p>
        </p:txBody>
      </p:sp>
      <p:sp>
        <p:nvSpPr>
          <p:cNvPr id="190" name="Google Shape;190;p34"/>
          <p:cNvSpPr txBox="1"/>
          <p:nvPr/>
        </p:nvSpPr>
        <p:spPr>
          <a:xfrm>
            <a:off x="1219200" y="2781300"/>
            <a:ext cx="7696200" cy="30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5725" rIns="0" bIns="0" anchor="t" anchorCtr="0">
            <a:spAutoFit/>
          </a:bodyPr>
          <a:lstStyle/>
          <a:p>
            <a:pPr marL="698500" marR="0" lvl="0" indent="-6857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69"/>
              <a:buFont typeface="Arial"/>
              <a:buChar char="●"/>
            </a:pPr>
            <a:r>
              <a:rPr lang="en-IN" sz="3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 sz="3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8500" marR="0" lvl="0" indent="-685799" algn="l" rtl="0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Clr>
                <a:srgbClr val="FFFFFF"/>
              </a:buClr>
              <a:buSzPts val="1969"/>
              <a:buFont typeface="Arial"/>
              <a:buChar char="●"/>
            </a:pPr>
            <a:r>
              <a:rPr lang="en-IN" sz="3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Problem Analysis </a:t>
            </a:r>
            <a:endParaRPr sz="3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8500" marR="0" lvl="0" indent="-685799" algn="l" rtl="0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>
                <a:srgbClr val="FFFFFF"/>
              </a:buClr>
              <a:buSzPts val="1969"/>
              <a:buFont typeface="Arial"/>
              <a:buChar char="●"/>
            </a:pPr>
            <a:r>
              <a:rPr lang="en-IN" sz="3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Detailed solution </a:t>
            </a:r>
            <a:endParaRPr sz="3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8500" marR="0" lvl="0" indent="-685799" algn="l" rtl="0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>
                <a:srgbClr val="FFFFFF"/>
              </a:buClr>
              <a:buSzPts val="1969"/>
              <a:buFont typeface="Arial"/>
              <a:buChar char="●"/>
            </a:pPr>
            <a:r>
              <a:rPr lang="en-IN" sz="3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Future scope/ Conclusion</a:t>
            </a:r>
            <a:endParaRPr sz="3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8500" marR="0" lvl="0" indent="-685799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FFFFFF"/>
              </a:buClr>
              <a:buSzPts val="1969"/>
              <a:buFont typeface="Arial"/>
              <a:buChar char="●"/>
            </a:pPr>
            <a:r>
              <a:rPr lang="en-IN" sz="3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References</a:t>
            </a:r>
            <a:endParaRPr sz="3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5"/>
          <p:cNvSpPr/>
          <p:nvPr/>
        </p:nvSpPr>
        <p:spPr>
          <a:xfrm>
            <a:off x="8375" y="-34275"/>
            <a:ext cx="18288000" cy="1858800"/>
          </a:xfrm>
          <a:prstGeom prst="rect">
            <a:avLst/>
          </a:prstGeom>
          <a:solidFill>
            <a:srgbClr val="02C38E"/>
          </a:solidFill>
          <a:ln w="9525" cap="flat" cmpd="sng">
            <a:solidFill>
              <a:srgbClr val="02C38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pic>
        <p:nvPicPr>
          <p:cNvPr id="196" name="Google Shape;19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35630" y="53324"/>
            <a:ext cx="2452367" cy="1683601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35"/>
          <p:cNvSpPr txBox="1"/>
          <p:nvPr/>
        </p:nvSpPr>
        <p:spPr>
          <a:xfrm>
            <a:off x="1136262" y="371767"/>
            <a:ext cx="73914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6200">
                <a:solidFill>
                  <a:srgbClr val="FFFFFF"/>
                </a:solidFill>
                <a:latin typeface="Be Vietnam Pro Medium"/>
                <a:ea typeface="Be Vietnam Pro Medium"/>
                <a:cs typeface="Be Vietnam Pro Medium"/>
                <a:sym typeface="Be Vietnam Pro Medium"/>
              </a:rPr>
              <a:t>Introduction</a:t>
            </a:r>
            <a:endParaRPr sz="1600">
              <a:solidFill>
                <a:srgbClr val="FFFFFF"/>
              </a:solidFill>
              <a:latin typeface="Be Vietnam Pro Medium"/>
              <a:ea typeface="Be Vietnam Pro Medium"/>
              <a:cs typeface="Be Vietnam Pro Medium"/>
              <a:sym typeface="Be Vietnam Pro Medium"/>
            </a:endParaRPr>
          </a:p>
        </p:txBody>
      </p:sp>
      <p:sp>
        <p:nvSpPr>
          <p:cNvPr id="198" name="Google Shape;198;p35"/>
          <p:cNvSpPr txBox="1">
            <a:spLocks noGrp="1"/>
          </p:cNvSpPr>
          <p:nvPr>
            <p:ph type="title" idx="4294967295"/>
          </p:nvPr>
        </p:nvSpPr>
        <p:spPr>
          <a:xfrm>
            <a:off x="749993" y="2528119"/>
            <a:ext cx="16804763" cy="1133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3800" rIns="0" bIns="0" anchor="t" anchorCtr="0">
            <a:spAutoFit/>
          </a:bodyPr>
          <a:lstStyle/>
          <a:p>
            <a:pPr marL="12700" marR="5080" lvl="0" algn="l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0" i="0" dirty="0">
                <a:solidFill>
                  <a:schemeClr val="accent1"/>
                </a:solidFill>
                <a:effectLst/>
                <a:latin typeface="IBM Plex Sans" panose="020B0503050203000203" pitchFamily="34" charset="0"/>
              </a:rPr>
              <a:t>Generative AI, sometimes called </a:t>
            </a:r>
            <a:r>
              <a:rPr lang="en-US" sz="2400" b="0" i="1" dirty="0">
                <a:solidFill>
                  <a:schemeClr val="accent1"/>
                </a:solidFill>
                <a:effectLst/>
                <a:latin typeface="IBM Plex Sans" panose="020B0503050203000203" pitchFamily="34" charset="0"/>
              </a:rPr>
              <a:t>gen AI,</a:t>
            </a:r>
            <a:r>
              <a:rPr lang="en-US" sz="2400" b="0" i="0" dirty="0">
                <a:solidFill>
                  <a:schemeClr val="accent1"/>
                </a:solidFill>
                <a:effectLst/>
                <a:latin typeface="IBM Plex Sans" panose="020B0503050203000203" pitchFamily="34" charset="0"/>
              </a:rPr>
              <a:t> is </a:t>
            </a:r>
            <a:r>
              <a:rPr lang="en-US" sz="2400" b="0" i="0" u="none" strike="noStrike" dirty="0">
                <a:solidFill>
                  <a:schemeClr val="accent1"/>
                </a:solidFill>
                <a:effectLst/>
                <a:latin typeface="IBM Plex Sans" panose="020B0503050203000203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artificial intelligence</a:t>
            </a:r>
            <a:r>
              <a:rPr lang="en-US" sz="2400" b="0" i="0" dirty="0">
                <a:solidFill>
                  <a:schemeClr val="accent1"/>
                </a:solidFill>
                <a:effectLst/>
                <a:latin typeface="IBM Plex Sans" panose="020B0503050203000203" pitchFamily="34" charset="0"/>
              </a:rPr>
              <a:t> (AI) that can create original content such as text, images, video, audio or software code—in response to a user’s prompt or request.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D1E676-EA9C-B75B-C23B-FD6E2B4E076D}"/>
              </a:ext>
            </a:extLst>
          </p:cNvPr>
          <p:cNvSpPr txBox="1"/>
          <p:nvPr/>
        </p:nvSpPr>
        <p:spPr>
          <a:xfrm>
            <a:off x="749993" y="3965550"/>
            <a:ext cx="1680476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en-US" sz="2400" b="0" i="0" dirty="0">
                <a:solidFill>
                  <a:schemeClr val="accent1"/>
                </a:solidFill>
                <a:effectLst/>
                <a:latin typeface="IBM Plex Sans" panose="020B0503050203000203" pitchFamily="34" charset="0"/>
              </a:rPr>
              <a:t>The obvious, overarching benefit of generative AI is </a:t>
            </a:r>
            <a:r>
              <a:rPr lang="en-US" sz="2400" b="1" i="0" dirty="0">
                <a:solidFill>
                  <a:schemeClr val="accent1"/>
                </a:solidFill>
                <a:effectLst/>
                <a:latin typeface="inherit"/>
              </a:rPr>
              <a:t>greater efficiency</a:t>
            </a:r>
            <a:r>
              <a:rPr lang="en-US" sz="2400" b="0" i="0" dirty="0">
                <a:solidFill>
                  <a:schemeClr val="accent1"/>
                </a:solidFill>
                <a:effectLst/>
                <a:latin typeface="IBM Plex Sans" panose="020B0503050203000203" pitchFamily="34" charset="0"/>
              </a:rPr>
              <a:t>. Because it can generate content and answers on demand, gen AI has the potential to accelerate or automate labor-intensive tasks, cut costs, and free employees time for higher-value work. But generative AI offers several other benefits for </a:t>
            </a:r>
            <a:r>
              <a:rPr lang="en-US" sz="2400" b="0" i="0" dirty="0" err="1">
                <a:solidFill>
                  <a:schemeClr val="accent1"/>
                </a:solidFill>
                <a:effectLst/>
                <a:latin typeface="IBM Plex Sans" panose="020B0503050203000203" pitchFamily="34" charset="0"/>
              </a:rPr>
              <a:t>indivuduals</a:t>
            </a:r>
            <a:r>
              <a:rPr lang="en-US" sz="2400" b="0" i="0" dirty="0">
                <a:solidFill>
                  <a:schemeClr val="accent1"/>
                </a:solidFill>
                <a:effectLst/>
                <a:latin typeface="IBM Plex Sans" panose="020B0503050203000203" pitchFamily="34" charset="0"/>
              </a:rPr>
              <a:t> and organizations.</a:t>
            </a:r>
          </a:p>
          <a:p>
            <a:endParaRPr lang="en-IN" sz="24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6"/>
          <p:cNvSpPr/>
          <p:nvPr/>
        </p:nvSpPr>
        <p:spPr>
          <a:xfrm>
            <a:off x="8375" y="-34275"/>
            <a:ext cx="18288000" cy="1858800"/>
          </a:xfrm>
          <a:prstGeom prst="rect">
            <a:avLst/>
          </a:prstGeom>
          <a:solidFill>
            <a:srgbClr val="02C38E"/>
          </a:solidFill>
          <a:ln w="9525" cap="flat" cmpd="sng">
            <a:solidFill>
              <a:srgbClr val="02C38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pic>
        <p:nvPicPr>
          <p:cNvPr id="204" name="Google Shape;20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35630" y="53324"/>
            <a:ext cx="2452367" cy="1683601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36"/>
          <p:cNvSpPr txBox="1">
            <a:spLocks noGrp="1"/>
          </p:cNvSpPr>
          <p:nvPr>
            <p:ph type="title" idx="4294967295"/>
          </p:nvPr>
        </p:nvSpPr>
        <p:spPr>
          <a:xfrm>
            <a:off x="1129507" y="546350"/>
            <a:ext cx="14011500" cy="9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6000"/>
              <a:t>Problem Analysis</a:t>
            </a:r>
            <a:endParaRPr sz="6000"/>
          </a:p>
        </p:txBody>
      </p:sp>
      <p:sp>
        <p:nvSpPr>
          <p:cNvPr id="206" name="Google Shape;206;p36"/>
          <p:cNvSpPr txBox="1"/>
          <p:nvPr/>
        </p:nvSpPr>
        <p:spPr>
          <a:xfrm>
            <a:off x="1406157" y="2857500"/>
            <a:ext cx="6811500" cy="31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Explain the problem in detail.</a:t>
            </a:r>
            <a:endParaRPr sz="3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610"/>
              </a:spcBef>
              <a:spcAft>
                <a:spcPts val="0"/>
              </a:spcAft>
              <a:buNone/>
            </a:pPr>
            <a:r>
              <a:rPr lang="en-IN" sz="3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Hypothesis.</a:t>
            </a:r>
            <a:endParaRPr sz="3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610"/>
              </a:spcBef>
              <a:spcAft>
                <a:spcPts val="0"/>
              </a:spcAft>
              <a:buNone/>
            </a:pPr>
            <a:r>
              <a:rPr lang="en-IN" sz="3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impact of the problem.</a:t>
            </a:r>
            <a:endParaRPr sz="3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610"/>
              </a:spcBef>
              <a:spcAft>
                <a:spcPts val="0"/>
              </a:spcAft>
              <a:buNone/>
            </a:pPr>
            <a:r>
              <a:rPr lang="en-IN" sz="3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Why the problem is not solved yet.</a:t>
            </a:r>
            <a:endParaRPr sz="3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7"/>
          <p:cNvSpPr/>
          <p:nvPr/>
        </p:nvSpPr>
        <p:spPr>
          <a:xfrm>
            <a:off x="8375" y="-34275"/>
            <a:ext cx="18288000" cy="1858800"/>
          </a:xfrm>
          <a:prstGeom prst="rect">
            <a:avLst/>
          </a:prstGeom>
          <a:solidFill>
            <a:srgbClr val="02C38E"/>
          </a:solidFill>
          <a:ln w="9525" cap="flat" cmpd="sng">
            <a:solidFill>
              <a:srgbClr val="02C38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pic>
        <p:nvPicPr>
          <p:cNvPr id="212" name="Google Shape;21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35630" y="53324"/>
            <a:ext cx="2452367" cy="1683601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37"/>
          <p:cNvSpPr txBox="1">
            <a:spLocks noGrp="1"/>
          </p:cNvSpPr>
          <p:nvPr>
            <p:ph type="title" idx="4294967295"/>
          </p:nvPr>
        </p:nvSpPr>
        <p:spPr>
          <a:xfrm>
            <a:off x="1236665" y="521200"/>
            <a:ext cx="7077300" cy="9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6000"/>
              <a:t>Detailed</a:t>
            </a:r>
            <a:r>
              <a:rPr lang="en-IN" sz="6200"/>
              <a:t> </a:t>
            </a:r>
            <a:r>
              <a:rPr lang="en-IN" sz="6000"/>
              <a:t>solution</a:t>
            </a:r>
            <a:endParaRPr sz="6000"/>
          </a:p>
        </p:txBody>
      </p:sp>
      <p:sp>
        <p:nvSpPr>
          <p:cNvPr id="214" name="Google Shape;214;p37"/>
          <p:cNvSpPr txBox="1"/>
          <p:nvPr/>
        </p:nvSpPr>
        <p:spPr>
          <a:xfrm>
            <a:off x="1447800" y="2552700"/>
            <a:ext cx="12335100" cy="43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Explain the possible solution/s in detail.</a:t>
            </a:r>
            <a:endParaRPr sz="35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endParaRPr sz="3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Provide statistics.</a:t>
            </a:r>
            <a:endParaRPr sz="35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5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Who will use this solution(target audience)?  How will it affect the target audience?</a:t>
            </a:r>
            <a:endParaRPr sz="35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How will you approach the solution?</a:t>
            </a:r>
            <a:endParaRPr sz="3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8"/>
          <p:cNvSpPr/>
          <p:nvPr/>
        </p:nvSpPr>
        <p:spPr>
          <a:xfrm>
            <a:off x="8375" y="-34275"/>
            <a:ext cx="18288000" cy="1858800"/>
          </a:xfrm>
          <a:prstGeom prst="rect">
            <a:avLst/>
          </a:prstGeom>
          <a:solidFill>
            <a:srgbClr val="02C38E"/>
          </a:solidFill>
          <a:ln w="9525" cap="flat" cmpd="sng">
            <a:solidFill>
              <a:srgbClr val="02C38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pic>
        <p:nvPicPr>
          <p:cNvPr id="220" name="Google Shape;22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35630" y="53324"/>
            <a:ext cx="2452367" cy="1683601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38"/>
          <p:cNvSpPr txBox="1">
            <a:spLocks noGrp="1"/>
          </p:cNvSpPr>
          <p:nvPr>
            <p:ph type="title" idx="4294967295"/>
          </p:nvPr>
        </p:nvSpPr>
        <p:spPr>
          <a:xfrm>
            <a:off x="1104085" y="520450"/>
            <a:ext cx="14087700" cy="9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6200"/>
              <a:t>Future Potential and Conclusion</a:t>
            </a:r>
            <a:endParaRPr sz="6200"/>
          </a:p>
        </p:txBody>
      </p:sp>
      <p:sp>
        <p:nvSpPr>
          <p:cNvPr id="222" name="Google Shape;222;p38"/>
          <p:cNvSpPr txBox="1"/>
          <p:nvPr/>
        </p:nvSpPr>
        <p:spPr>
          <a:xfrm>
            <a:off x="1295400" y="2697480"/>
            <a:ext cx="6211500" cy="2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Areas for further improvement.</a:t>
            </a:r>
            <a:endParaRPr sz="3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785495" lvl="0" indent="0" algn="l" rtl="0">
              <a:lnSpc>
                <a:spcPct val="210571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rPr lang="en-IN" sz="3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Growth after improvement.  Conclude</a:t>
            </a:r>
            <a:endParaRPr sz="3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9"/>
          <p:cNvSpPr/>
          <p:nvPr/>
        </p:nvSpPr>
        <p:spPr>
          <a:xfrm>
            <a:off x="8375" y="-34275"/>
            <a:ext cx="18288000" cy="1858800"/>
          </a:xfrm>
          <a:prstGeom prst="rect">
            <a:avLst/>
          </a:prstGeom>
          <a:solidFill>
            <a:srgbClr val="02C38E"/>
          </a:solidFill>
          <a:ln w="9525" cap="flat" cmpd="sng">
            <a:solidFill>
              <a:srgbClr val="02C38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pic>
        <p:nvPicPr>
          <p:cNvPr id="228" name="Google Shape;22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35630" y="53324"/>
            <a:ext cx="2452367" cy="1683601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39"/>
          <p:cNvSpPr txBox="1"/>
          <p:nvPr/>
        </p:nvSpPr>
        <p:spPr>
          <a:xfrm>
            <a:off x="1219200" y="647700"/>
            <a:ext cx="5715000" cy="13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6200">
                <a:solidFill>
                  <a:srgbClr val="FFFFFF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rPr>
              <a:t>References</a:t>
            </a:r>
            <a:endParaRPr sz="6200">
              <a:solidFill>
                <a:schemeClr val="dk1"/>
              </a:solidFill>
              <a:latin typeface="Be Vietnam Pro SemiBold"/>
              <a:ea typeface="Be Vietnam Pro SemiBold"/>
              <a:cs typeface="Be Vietnam Pro SemiBold"/>
              <a:sym typeface="Be Vietnam Pro SemiBold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39"/>
          <p:cNvSpPr txBox="1"/>
          <p:nvPr/>
        </p:nvSpPr>
        <p:spPr>
          <a:xfrm>
            <a:off x="1219200" y="2781300"/>
            <a:ext cx="8982300" cy="13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71450" rIns="0" bIns="0" anchor="t" anchorCtr="0">
            <a:spAutoFit/>
          </a:bodyPr>
          <a:lstStyle/>
          <a:p>
            <a:pPr marL="12700" marR="5080" lvl="0" indent="0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Include all the links which have been used as reference for the solution presented.</a:t>
            </a:r>
            <a:endParaRPr sz="3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raphilia Case Study by Slidesgo">
  <a:themeElements>
    <a:clrScheme name="Simple Light">
      <a:dk1>
        <a:srgbClr val="FFFFFF"/>
      </a:dk1>
      <a:lt1>
        <a:srgbClr val="000000"/>
      </a:lt1>
      <a:dk2>
        <a:srgbClr val="A80000"/>
      </a:dk2>
      <a:lt2>
        <a:srgbClr val="C90000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238</Words>
  <Application>Microsoft Office PowerPoint</Application>
  <PresentationFormat>Custom</PresentationFormat>
  <Paragraphs>30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20" baseType="lpstr">
      <vt:lpstr>Calibri</vt:lpstr>
      <vt:lpstr>Raleway</vt:lpstr>
      <vt:lpstr>League Spartan</vt:lpstr>
      <vt:lpstr>inherit</vt:lpstr>
      <vt:lpstr>IBM Plex Sans</vt:lpstr>
      <vt:lpstr>Be Vietnam Pro SemiBold</vt:lpstr>
      <vt:lpstr>Be Vietnam Pro</vt:lpstr>
      <vt:lpstr>Be Vietnam Pro Medium</vt:lpstr>
      <vt:lpstr>Be Vietnam Pro Light</vt:lpstr>
      <vt:lpstr>Open Sans</vt:lpstr>
      <vt:lpstr>Arial</vt:lpstr>
      <vt:lpstr>Be Vietnam Pro Thin</vt:lpstr>
      <vt:lpstr>Paraphilia Case Study by Slidesgo</vt:lpstr>
      <vt:lpstr>Generative AI</vt:lpstr>
      <vt:lpstr>Road Map</vt:lpstr>
      <vt:lpstr>Generative AI, sometimes called gen AI, is artificial intelligence (AI) that can create original content such as text, images, video, audio or software code—in response to a user’s prompt or request.</vt:lpstr>
      <vt:lpstr>Problem Analysis</vt:lpstr>
      <vt:lpstr>Detailed solution</vt:lpstr>
      <vt:lpstr>Future Potential and 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Ayush Mayekar</cp:lastModifiedBy>
  <cp:revision>2</cp:revision>
  <dcterms:modified xsi:type="dcterms:W3CDTF">2025-01-11T18:50:20Z</dcterms:modified>
</cp:coreProperties>
</file>