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DM Sans" charset="1" panose="00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2.png" Type="http://schemas.openxmlformats.org/officeDocument/2006/relationships/image"/><Relationship Id="rId3" Target="../media/image2.png" Type="http://schemas.openxmlformats.org/officeDocument/2006/relationships/image"/><Relationship Id="rId30" Target="../media/image33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830350" y="172294"/>
            <a:ext cx="13345520" cy="9942413"/>
          </a:xfrm>
          <a:custGeom>
            <a:avLst/>
            <a:gdLst/>
            <a:ahLst/>
            <a:cxnLst/>
            <a:rect r="r" b="b" t="t" l="l"/>
            <a:pathLst>
              <a:path h="9942413" w="13345520">
                <a:moveTo>
                  <a:pt x="0" y="0"/>
                </a:moveTo>
                <a:lnTo>
                  <a:pt x="13345521" y="0"/>
                </a:lnTo>
                <a:lnTo>
                  <a:pt x="13345521" y="9942412"/>
                </a:lnTo>
                <a:lnTo>
                  <a:pt x="0" y="9942412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32331" y="878796"/>
            <a:ext cx="4907765" cy="73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6"/>
              </a:lnSpc>
            </a:pPr>
            <a:r>
              <a:rPr lang="en-US" sz="584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SAP-Stock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199190" y="1028700"/>
            <a:ext cx="13889620" cy="8229600"/>
          </a:xfrm>
          <a:custGeom>
            <a:avLst/>
            <a:gdLst/>
            <a:ahLst/>
            <a:cxnLst/>
            <a:rect r="r" b="b" t="t" l="l"/>
            <a:pathLst>
              <a:path h="8229600" w="13889620">
                <a:moveTo>
                  <a:pt x="0" y="0"/>
                </a:moveTo>
                <a:lnTo>
                  <a:pt x="13889620" y="0"/>
                </a:lnTo>
                <a:lnTo>
                  <a:pt x="138896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69018" y="457631"/>
            <a:ext cx="10064857" cy="5637031"/>
          </a:xfrm>
          <a:custGeom>
            <a:avLst/>
            <a:gdLst/>
            <a:ahLst/>
            <a:cxnLst/>
            <a:rect r="r" b="b" t="t" l="l"/>
            <a:pathLst>
              <a:path h="5637031" w="10064857">
                <a:moveTo>
                  <a:pt x="0" y="0"/>
                </a:moveTo>
                <a:lnTo>
                  <a:pt x="10064857" y="0"/>
                </a:lnTo>
                <a:lnTo>
                  <a:pt x="10064857" y="5637031"/>
                </a:lnTo>
                <a:lnTo>
                  <a:pt x="0" y="563703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560595" y="4792011"/>
            <a:ext cx="9601803" cy="5280991"/>
          </a:xfrm>
          <a:custGeom>
            <a:avLst/>
            <a:gdLst/>
            <a:ahLst/>
            <a:cxnLst/>
            <a:rect r="r" b="b" t="t" l="l"/>
            <a:pathLst>
              <a:path h="5280991" w="9601803">
                <a:moveTo>
                  <a:pt x="0" y="0"/>
                </a:moveTo>
                <a:lnTo>
                  <a:pt x="9601802" y="0"/>
                </a:lnTo>
                <a:lnTo>
                  <a:pt x="9601802" y="5280992"/>
                </a:lnTo>
                <a:lnTo>
                  <a:pt x="0" y="5280992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DAGTP8fDotI</dc:identifier>
  <dcterms:modified xsi:type="dcterms:W3CDTF">2011-08-01T06:04:30Z</dcterms:modified>
  <cp:revision>1</cp:revision>
  <dc:title>SAP-Stocks</dc:title>
</cp:coreProperties>
</file>