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3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1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72" r:id="rId18"/>
    <p:sldId id="268" r:id="rId19"/>
  </p:sldIdLst>
  <p:sldSz cx="12192000" cy="6858000"/>
  <p:notesSz cx="12192000" cy="6858000"/>
  <p:embeddedFontLst>
    <p:embeddedFont>
      <p:font typeface="Gill Sans" panose="020B0604020202020204" charset="0"/>
      <p:regular r:id="rId22"/>
      <p:bold r:id="rId23"/>
    </p:embeddedFont>
    <p:embeddedFont>
      <p:font typeface="Trebuchet MS" panose="020B0603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197F7-D14A-D4E0-F84E-8D6FD79C3920}" v="4" dt="2024-02-07T07:40:11.902"/>
  </p1510:revLst>
</p1510:revInfo>
</file>

<file path=ppt/tableStyles.xml><?xml version="1.0" encoding="utf-8"?>
<a:tblStyleLst xmlns:a="http://schemas.openxmlformats.org/drawingml/2006/main" def="{2503C93B-31F7-4324-9C9A-1E38A9752D0C}">
  <a:tblStyle styleId="{2503C93B-31F7-4324-9C9A-1E38A9752D0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A496BEE-931B-49CF-B77A-1DBE3E9748B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Ajay Wani" userId="S::193079020@iitb.ac.in::e6aa8deb-86ce-4a2d-91b3-64845f4ab55b" providerId="AD" clId="Web-{B9E520AA-EAFA-446D-A724-7F84F484E6EB}"/>
    <pc:docChg chg="modSld">
      <pc:chgData name="Aditya Ajay Wani" userId="S::193079020@iitb.ac.in::e6aa8deb-86ce-4a2d-91b3-64845f4ab55b" providerId="AD" clId="Web-{B9E520AA-EAFA-446D-A724-7F84F484E6EB}" dt="2022-02-09T08:11:50.616" v="0"/>
      <pc:docMkLst>
        <pc:docMk/>
      </pc:docMkLst>
      <pc:sldChg chg="delSp">
        <pc:chgData name="Aditya Ajay Wani" userId="S::193079020@iitb.ac.in::e6aa8deb-86ce-4a2d-91b3-64845f4ab55b" providerId="AD" clId="Web-{B9E520AA-EAFA-446D-A724-7F84F484E6EB}" dt="2022-02-09T08:11:50.616" v="0"/>
        <pc:sldMkLst>
          <pc:docMk/>
          <pc:sldMk cId="1359168052" sldId="272"/>
        </pc:sldMkLst>
        <pc:spChg chg="del">
          <ac:chgData name="Aditya Ajay Wani" userId="S::193079020@iitb.ac.in::e6aa8deb-86ce-4a2d-91b3-64845f4ab55b" providerId="AD" clId="Web-{B9E520AA-EAFA-446D-A724-7F84F484E6EB}" dt="2022-02-09T08:11:50.616" v="0"/>
          <ac:spMkLst>
            <pc:docMk/>
            <pc:sldMk cId="1359168052" sldId="272"/>
            <ac:spMk id="2" creationId="{B8615AAF-1E06-4E70-8B6F-91A6DF744535}"/>
          </ac:spMkLst>
        </pc:spChg>
      </pc:sldChg>
    </pc:docChg>
  </pc:docChgLst>
  <pc:docChgLst>
    <pc:chgData name="Aditya Ajay Wani" userId="S::193079020@iitb.ac.in::e6aa8deb-86ce-4a2d-91b3-64845f4ab55b" providerId="AD" clId="Web-{7FBA5BED-3038-42DE-9624-912686C0B169}"/>
    <pc:docChg chg="addSld modSld">
      <pc:chgData name="Aditya Ajay Wani" userId="S::193079020@iitb.ac.in::e6aa8deb-86ce-4a2d-91b3-64845f4ab55b" providerId="AD" clId="Web-{7FBA5BED-3038-42DE-9624-912686C0B169}" dt="2022-02-09T08:03:32.759" v="30" actId="1076"/>
      <pc:docMkLst>
        <pc:docMk/>
      </pc:docMkLst>
      <pc:sldChg chg="addSp delSp modSp new">
        <pc:chgData name="Aditya Ajay Wani" userId="S::193079020@iitb.ac.in::e6aa8deb-86ce-4a2d-91b3-64845f4ab55b" providerId="AD" clId="Web-{7FBA5BED-3038-42DE-9624-912686C0B169}" dt="2022-02-09T08:03:32.759" v="30" actId="1076"/>
        <pc:sldMkLst>
          <pc:docMk/>
          <pc:sldMk cId="1359168052" sldId="272"/>
        </pc:sldMkLst>
        <pc:spChg chg="del">
          <ac:chgData name="Aditya Ajay Wani" userId="S::193079020@iitb.ac.in::e6aa8deb-86ce-4a2d-91b3-64845f4ab55b" providerId="AD" clId="Web-{7FBA5BED-3038-42DE-9624-912686C0B169}" dt="2022-02-09T08:01:44.709" v="3"/>
          <ac:spMkLst>
            <pc:docMk/>
            <pc:sldMk cId="1359168052" sldId="272"/>
            <ac:spMk id="2" creationId="{404BC9E8-43AA-44B9-8243-46540E0E6AF9}"/>
          </ac:spMkLst>
        </pc:spChg>
        <pc:spChg chg="add del mod">
          <ac:chgData name="Aditya Ajay Wani" userId="S::193079020@iitb.ac.in::e6aa8deb-86ce-4a2d-91b3-64845f4ab55b" providerId="AD" clId="Web-{7FBA5BED-3038-42DE-9624-912686C0B169}" dt="2022-02-09T08:01:49.678" v="5"/>
          <ac:spMkLst>
            <pc:docMk/>
            <pc:sldMk cId="1359168052" sldId="272"/>
            <ac:spMk id="6" creationId="{416DCEF4-2499-4170-AC74-CA2A6E235CAF}"/>
          </ac:spMkLst>
        </pc:spChg>
        <pc:spChg chg="add del mod">
          <ac:chgData name="Aditya Ajay Wani" userId="S::193079020@iitb.ac.in::e6aa8deb-86ce-4a2d-91b3-64845f4ab55b" providerId="AD" clId="Web-{7FBA5BED-3038-42DE-9624-912686C0B169}" dt="2022-02-09T08:02:14.960" v="9"/>
          <ac:spMkLst>
            <pc:docMk/>
            <pc:sldMk cId="1359168052" sldId="272"/>
            <ac:spMk id="7" creationId="{43854518-FA00-4C07-8DB9-36B337CB4225}"/>
          </ac:spMkLst>
        </pc:spChg>
        <pc:spChg chg="add mod">
          <ac:chgData name="Aditya Ajay Wani" userId="S::193079020@iitb.ac.in::e6aa8deb-86ce-4a2d-91b3-64845f4ab55b" providerId="AD" clId="Web-{7FBA5BED-3038-42DE-9624-912686C0B169}" dt="2022-02-09T08:02:52.836" v="27" actId="14100"/>
          <ac:spMkLst>
            <pc:docMk/>
            <pc:sldMk cId="1359168052" sldId="272"/>
            <ac:spMk id="9" creationId="{127AD21B-A5C9-4882-919D-E5F9D7CFAD23}"/>
          </ac:spMkLst>
        </pc:spChg>
        <pc:picChg chg="add mod">
          <ac:chgData name="Aditya Ajay Wani" userId="S::193079020@iitb.ac.in::e6aa8deb-86ce-4a2d-91b3-64845f4ab55b" providerId="AD" clId="Web-{7FBA5BED-3038-42DE-9624-912686C0B169}" dt="2022-02-09T08:03:32.759" v="30" actId="1076"/>
          <ac:picMkLst>
            <pc:docMk/>
            <pc:sldMk cId="1359168052" sldId="272"/>
            <ac:picMk id="10" creationId="{1C8580AD-5968-4A6A-9682-FE85DBC006A7}"/>
          </ac:picMkLst>
        </pc:picChg>
      </pc:sldChg>
    </pc:docChg>
  </pc:docChgLst>
  <pc:docChgLst>
    <pc:chgData name="Shivam Ashish Patil" userId="S::213070003@iitb.ac.in::a9ef4544-c8e6-4597-b14d-475a405b4285" providerId="AD" clId="Web-{46F7D1C1-42BA-E867-05E8-9BE5C46773CC}"/>
    <pc:docChg chg="modSld modMainMaster">
      <pc:chgData name="Shivam Ashish Patil" userId="S::213070003@iitb.ac.in::a9ef4544-c8e6-4597-b14d-475a405b4285" providerId="AD" clId="Web-{46F7D1C1-42BA-E867-05E8-9BE5C46773CC}" dt="2024-02-03T07:13:34.112" v="4"/>
      <pc:docMkLst>
        <pc:docMk/>
      </pc:docMkLst>
      <pc:sldChg chg="modSp">
        <pc:chgData name="Shivam Ashish Patil" userId="S::213070003@iitb.ac.in::a9ef4544-c8e6-4597-b14d-475a405b4285" providerId="AD" clId="Web-{46F7D1C1-42BA-E867-05E8-9BE5C46773CC}" dt="2024-02-03T07:13:30.252" v="3"/>
        <pc:sldMkLst>
          <pc:docMk/>
          <pc:sldMk cId="0" sldId="256"/>
        </pc:sldMkLst>
        <pc:spChg chg="mod">
          <ac:chgData name="Shivam Ashish Patil" userId="S::213070003@iitb.ac.in::a9ef4544-c8e6-4597-b14d-475a405b4285" providerId="AD" clId="Web-{46F7D1C1-42BA-E867-05E8-9BE5C46773CC}" dt="2024-02-03T07:13:30.252" v="3"/>
          <ac:spMkLst>
            <pc:docMk/>
            <pc:sldMk cId="0" sldId="256"/>
            <ac:spMk id="7" creationId="{4B0B90EA-AE99-264F-B19F-4DE704637574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57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57"/>
            <ac:spMk id="3" creationId="{0A070BF6-5272-3A45-BE60-3833BE3EB593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58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58"/>
            <ac:spMk id="3" creationId="{303B5559-A773-9541-8714-FDCA4E5C8F73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59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59"/>
            <ac:spMk id="3" creationId="{B6D5AB6F-CAFE-2D40-9253-D78C97ED7582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0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0"/>
            <ac:spMk id="3" creationId="{09719009-50DD-224E-8980-071C6DD0B237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1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1"/>
            <ac:spMk id="3" creationId="{FE6E985E-6C8A-7242-A622-85CC0ED497A2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2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2"/>
            <ac:spMk id="3" creationId="{9BFDF1AF-3FFA-6747-999C-4E7CAD3D572E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3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3"/>
            <ac:spMk id="3" creationId="{C97CF6C4-2ACB-ED4A-BA79-2B03F22E3AD4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4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4"/>
            <ac:spMk id="3" creationId="{7E53E8EA-7461-7143-88CC-38CF03233827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5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5"/>
            <ac:spMk id="3" creationId="{05856410-D0CB-0E4B-8502-BE87ABB7B0E0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6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6"/>
            <ac:spMk id="3" creationId="{B021972F-1B6F-8344-ACE6-001E88C95C2A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7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7"/>
            <ac:spMk id="3" creationId="{A4129FAB-808D-984B-A441-0783C7ECB0E5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0" sldId="268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0" sldId="268"/>
            <ac:spMk id="12" creationId="{730F0355-373F-1349-9E5B-5D8278692542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3769212202" sldId="271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3769212202" sldId="271"/>
            <ac:spMk id="3" creationId="{E278BEA6-2899-4346-BD87-2E33D26B34C9}"/>
          </ac:spMkLst>
        </pc:spChg>
      </pc:sldChg>
      <pc:sldChg chg="modSp">
        <pc:chgData name="Shivam Ashish Patil" userId="S::213070003@iitb.ac.in::a9ef4544-c8e6-4597-b14d-475a405b4285" providerId="AD" clId="Web-{46F7D1C1-42BA-E867-05E8-9BE5C46773CC}" dt="2024-02-03T07:13:34.112" v="4"/>
        <pc:sldMkLst>
          <pc:docMk/>
          <pc:sldMk cId="1359168052" sldId="272"/>
        </pc:sld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k cId="1359168052" sldId="272"/>
            <ac:spMk id="4" creationId="{4985CEA1-9DEF-4C14-92B3-88196B1A923C}"/>
          </ac:spMkLst>
        </pc:spChg>
      </pc:sldChg>
      <pc:sldMasterChg chg="modSp mod modSldLayout">
        <pc:chgData name="Shivam Ashish Patil" userId="S::213070003@iitb.ac.in::a9ef4544-c8e6-4597-b14d-475a405b4285" providerId="AD" clId="Web-{46F7D1C1-42BA-E867-05E8-9BE5C46773CC}" dt="2024-02-03T07:13:34.112" v="4"/>
        <pc:sldMasterMkLst>
          <pc:docMk/>
          <pc:sldMasterMk cId="0" sldId="2147483653"/>
        </pc:sldMasterMkLst>
        <pc:spChg chg="mod">
          <ac:chgData name="Shivam Ashish Patil" userId="S::213070003@iitb.ac.in::a9ef4544-c8e6-4597-b14d-475a405b4285" providerId="AD" clId="Web-{46F7D1C1-42BA-E867-05E8-9BE5C46773CC}" dt="2024-02-03T07:13:34.112" v="4"/>
          <ac:spMkLst>
            <pc:docMk/>
            <pc:sldMasterMk cId="0" sldId="2147483653"/>
            <ac:spMk id="13" creationId="{00000000-0000-0000-0000-000000000000}"/>
          </ac:spMkLst>
        </pc:spChg>
        <pc:sldLayoutChg chg="modSp mod">
          <pc:chgData name="Shivam Ashish Patil" userId="S::213070003@iitb.ac.in::a9ef4544-c8e6-4597-b14d-475a405b4285" providerId="AD" clId="Web-{46F7D1C1-42BA-E867-05E8-9BE5C46773CC}" dt="2024-02-03T07:13:34.112" v="4"/>
          <pc:sldLayoutMkLst>
            <pc:docMk/>
            <pc:sldMasterMk cId="0" sldId="2147483653"/>
            <pc:sldLayoutMk cId="0" sldId="2147483648"/>
          </pc:sldLayoutMkLst>
          <pc:spChg chg="mod">
            <ac:chgData name="Shivam Ashish Patil" userId="S::213070003@iitb.ac.in::a9ef4544-c8e6-4597-b14d-475a405b4285" providerId="AD" clId="Web-{46F7D1C1-42BA-E867-05E8-9BE5C46773CC}" dt="2024-02-03T07:13:34.112" v="4"/>
            <ac:spMkLst>
              <pc:docMk/>
              <pc:sldMasterMk cId="0" sldId="2147483653"/>
              <pc:sldLayoutMk cId="0" sldId="2147483648"/>
              <ac:spMk id="19" creationId="{00000000-0000-0000-0000-000000000000}"/>
            </ac:spMkLst>
          </pc:spChg>
        </pc:sldLayoutChg>
        <pc:sldLayoutChg chg="modSp mod">
          <pc:chgData name="Shivam Ashish Patil" userId="S::213070003@iitb.ac.in::a9ef4544-c8e6-4597-b14d-475a405b4285" providerId="AD" clId="Web-{46F7D1C1-42BA-E867-05E8-9BE5C46773CC}" dt="2024-02-03T07:13:34.112" v="4"/>
          <pc:sldLayoutMkLst>
            <pc:docMk/>
            <pc:sldMasterMk cId="0" sldId="2147483653"/>
            <pc:sldLayoutMk cId="0" sldId="2147483649"/>
          </pc:sldLayoutMkLst>
          <pc:spChg chg="mod">
            <ac:chgData name="Shivam Ashish Patil" userId="S::213070003@iitb.ac.in::a9ef4544-c8e6-4597-b14d-475a405b4285" providerId="AD" clId="Web-{46F7D1C1-42BA-E867-05E8-9BE5C46773CC}" dt="2024-02-03T07:13:34.112" v="4"/>
            <ac:spMkLst>
              <pc:docMk/>
              <pc:sldMasterMk cId="0" sldId="2147483653"/>
              <pc:sldLayoutMk cId="0" sldId="2147483649"/>
              <ac:spMk id="3" creationId="{6C158842-150B-8B40-BEE1-18B36750A92A}"/>
            </ac:spMkLst>
          </pc:spChg>
        </pc:sldLayoutChg>
        <pc:sldLayoutChg chg="modSp mod">
          <pc:chgData name="Shivam Ashish Patil" userId="S::213070003@iitb.ac.in::a9ef4544-c8e6-4597-b14d-475a405b4285" providerId="AD" clId="Web-{46F7D1C1-42BA-E867-05E8-9BE5C46773CC}" dt="2024-02-03T07:13:34.112" v="4"/>
          <pc:sldLayoutMkLst>
            <pc:docMk/>
            <pc:sldMasterMk cId="0" sldId="2147483653"/>
            <pc:sldLayoutMk cId="0" sldId="2147483650"/>
          </pc:sldLayoutMkLst>
          <pc:spChg chg="mod">
            <ac:chgData name="Shivam Ashish Patil" userId="S::213070003@iitb.ac.in::a9ef4544-c8e6-4597-b14d-475a405b4285" providerId="AD" clId="Web-{46F7D1C1-42BA-E867-05E8-9BE5C46773CC}" dt="2024-02-03T07:13:34.112" v="4"/>
            <ac:spMkLst>
              <pc:docMk/>
              <pc:sldMasterMk cId="0" sldId="2147483653"/>
              <pc:sldLayoutMk cId="0" sldId="2147483650"/>
              <ac:spMk id="31" creationId="{00000000-0000-0000-0000-000000000000}"/>
            </ac:spMkLst>
          </pc:spChg>
        </pc:sldLayoutChg>
        <pc:sldLayoutChg chg="modSp mod">
          <pc:chgData name="Shivam Ashish Patil" userId="S::213070003@iitb.ac.in::a9ef4544-c8e6-4597-b14d-475a405b4285" providerId="AD" clId="Web-{46F7D1C1-42BA-E867-05E8-9BE5C46773CC}" dt="2024-02-03T07:13:34.112" v="4"/>
          <pc:sldLayoutMkLst>
            <pc:docMk/>
            <pc:sldMasterMk cId="0" sldId="2147483653"/>
            <pc:sldLayoutMk cId="0" sldId="2147483651"/>
          </pc:sldLayoutMkLst>
          <pc:spChg chg="mod">
            <ac:chgData name="Shivam Ashish Patil" userId="S::213070003@iitb.ac.in::a9ef4544-c8e6-4597-b14d-475a405b4285" providerId="AD" clId="Web-{46F7D1C1-42BA-E867-05E8-9BE5C46773CC}" dt="2024-02-03T07:13:34.112" v="4"/>
            <ac:spMkLst>
              <pc:docMk/>
              <pc:sldMasterMk cId="0" sldId="2147483653"/>
              <pc:sldLayoutMk cId="0" sldId="2147483651"/>
              <ac:spMk id="38" creationId="{00000000-0000-0000-0000-000000000000}"/>
            </ac:spMkLst>
          </pc:spChg>
        </pc:sldLayoutChg>
        <pc:sldLayoutChg chg="modSp mod">
          <pc:chgData name="Shivam Ashish Patil" userId="S::213070003@iitb.ac.in::a9ef4544-c8e6-4597-b14d-475a405b4285" providerId="AD" clId="Web-{46F7D1C1-42BA-E867-05E8-9BE5C46773CC}" dt="2024-02-03T07:13:34.112" v="4"/>
          <pc:sldLayoutMkLst>
            <pc:docMk/>
            <pc:sldMasterMk cId="0" sldId="2147483653"/>
            <pc:sldLayoutMk cId="0" sldId="2147483652"/>
          </pc:sldLayoutMkLst>
          <pc:spChg chg="mod">
            <ac:chgData name="Shivam Ashish Patil" userId="S::213070003@iitb.ac.in::a9ef4544-c8e6-4597-b14d-475a405b4285" providerId="AD" clId="Web-{46F7D1C1-42BA-E867-05E8-9BE5C46773CC}" dt="2024-02-03T07:13:34.112" v="4"/>
            <ac:spMkLst>
              <pc:docMk/>
              <pc:sldMasterMk cId="0" sldId="2147483653"/>
              <pc:sldLayoutMk cId="0" sldId="2147483652"/>
              <ac:spMk id="42" creationId="{00000000-0000-0000-0000-000000000000}"/>
            </ac:spMkLst>
          </pc:spChg>
        </pc:sldLayoutChg>
      </pc:sldMasterChg>
    </pc:docChg>
  </pc:docChgLst>
  <pc:docChgLst>
    <pc:chgData name="Aditya Ajay Wani" userId="S::193079020@iitb.ac.in::e6aa8deb-86ce-4a2d-91b3-64845f4ab55b" providerId="AD" clId="Web-{EDAA725E-3347-42E0-9269-52B424FCF785}"/>
    <pc:docChg chg="modSld">
      <pc:chgData name="Aditya Ajay Wani" userId="S::193079020@iitb.ac.in::e6aa8deb-86ce-4a2d-91b3-64845f4ab55b" providerId="AD" clId="Web-{EDAA725E-3347-42E0-9269-52B424FCF785}" dt="2022-02-09T08:04:24.896" v="0"/>
      <pc:docMkLst>
        <pc:docMk/>
      </pc:docMkLst>
      <pc:sldChg chg="addSp">
        <pc:chgData name="Aditya Ajay Wani" userId="S::193079020@iitb.ac.in::e6aa8deb-86ce-4a2d-91b3-64845f4ab55b" providerId="AD" clId="Web-{EDAA725E-3347-42E0-9269-52B424FCF785}" dt="2022-02-09T08:04:24.896" v="0"/>
        <pc:sldMkLst>
          <pc:docMk/>
          <pc:sldMk cId="1359168052" sldId="272"/>
        </pc:sldMkLst>
        <pc:spChg chg="add">
          <ac:chgData name="Aditya Ajay Wani" userId="S::193079020@iitb.ac.in::e6aa8deb-86ce-4a2d-91b3-64845f4ab55b" providerId="AD" clId="Web-{EDAA725E-3347-42E0-9269-52B424FCF785}" dt="2022-02-09T08:04:24.896" v="0"/>
          <ac:spMkLst>
            <pc:docMk/>
            <pc:sldMk cId="1359168052" sldId="272"/>
            <ac:spMk id="2" creationId="{B8615AAF-1E06-4E70-8B6F-91A6DF744535}"/>
          </ac:spMkLst>
        </pc:spChg>
      </pc:sldChg>
    </pc:docChg>
  </pc:docChgLst>
  <pc:docChgLst>
    <pc:chgData name="Shivam Ashish Patil" userId="S::213070003@iitb.ac.in::a9ef4544-c8e6-4597-b14d-475a405b4285" providerId="AD" clId="Web-{CA4197F7-D14A-D4E0-F84E-8D6FD79C3920}"/>
    <pc:docChg chg="modSld">
      <pc:chgData name="Shivam Ashish Patil" userId="S::213070003@iitb.ac.in::a9ef4544-c8e6-4597-b14d-475a405b4285" providerId="AD" clId="Web-{CA4197F7-D14A-D4E0-F84E-8D6FD79C3920}" dt="2024-02-07T07:40:08.387" v="2" actId="20577"/>
      <pc:docMkLst>
        <pc:docMk/>
      </pc:docMkLst>
      <pc:sldChg chg="modSp">
        <pc:chgData name="Shivam Ashish Patil" userId="S::213070003@iitb.ac.in::a9ef4544-c8e6-4597-b14d-475a405b4285" providerId="AD" clId="Web-{CA4197F7-D14A-D4E0-F84E-8D6FD79C3920}" dt="2024-02-07T07:40:08.387" v="2" actId="20577"/>
        <pc:sldMkLst>
          <pc:docMk/>
          <pc:sldMk cId="0" sldId="256"/>
        </pc:sldMkLst>
        <pc:spChg chg="mod">
          <ac:chgData name="Shivam Ashish Patil" userId="S::213070003@iitb.ac.in::a9ef4544-c8e6-4597-b14d-475a405b4285" providerId="AD" clId="Web-{CA4197F7-D14A-D4E0-F84E-8D6FD79C3920}" dt="2024-02-07T07:40:08.387" v="2" actId="20577"/>
          <ac:spMkLst>
            <pc:docMk/>
            <pc:sldMk cId="0" sldId="256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17A9A46-CCAC-6041-8DFC-F98DA1062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DA33C-39DC-2448-8AA3-2099CAB93A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7D7B0F-8D80-4445-BA0D-6BB8F2C38F8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03B19-10D1-D642-A683-05B22264C4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00748-E275-D844-B1B6-82F082DB2E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DB710-5464-9946-8923-B6CE26871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65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2311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d84eb414d_0_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7d84eb414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d84eb414d_0_6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7d84eb414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1187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3536060" y="2798521"/>
            <a:ext cx="5119878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367385" y="1706625"/>
            <a:ext cx="11457228" cy="237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847445" y="6562573"/>
            <a:ext cx="53340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EE462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5814186" y="6562573"/>
            <a:ext cx="84455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93B9464-5355-854D-B7B9-E9CC8197B5E7}" type="datetime5">
              <a:rPr lang="en-IN" smtClean="0"/>
              <a:t>6-Feb-24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0203306" y="6562573"/>
            <a:ext cx="158242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r>
              <a:rPr lang="en-IN"/>
              <a:t>/14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524000" y="2235707"/>
            <a:ext cx="9144000" cy="2386965"/>
          </a:xfrm>
          <a:custGeom>
            <a:avLst/>
            <a:gdLst/>
            <a:ahLst/>
            <a:cxnLst/>
            <a:rect l="l" t="t" r="r" b="b"/>
            <a:pathLst>
              <a:path w="9144000" h="2386965" extrusionOk="0">
                <a:moveTo>
                  <a:pt x="9144000" y="0"/>
                </a:moveTo>
                <a:lnTo>
                  <a:pt x="0" y="0"/>
                </a:lnTo>
                <a:lnTo>
                  <a:pt x="0" y="2386584"/>
                </a:lnTo>
                <a:lnTo>
                  <a:pt x="9144000" y="2386584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536060" y="2798521"/>
            <a:ext cx="5119878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7EF85-6D94-2E42-8F45-31F8ABBDED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36F13A-A12C-B54B-9666-542BC821A2B8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58842-150B-8B40-BEE1-18B36750A9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41BF3-1A17-0D45-AE31-E19D0D405F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/14</a:t>
            </a: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847445" y="6562573"/>
            <a:ext cx="53340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EE462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5814186" y="6562573"/>
            <a:ext cx="84455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710C0FC-DE87-9C4E-8D5E-E1043371F90E}" type="datetime5">
              <a:rPr lang="en-IN" smtClean="0"/>
              <a:t>6-Feb-24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10203306" y="6562573"/>
            <a:ext cx="158242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3536060" y="2798521"/>
            <a:ext cx="5119878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847445" y="6562573"/>
            <a:ext cx="53340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EE462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5814186" y="6562573"/>
            <a:ext cx="84455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F5CFA36-D113-6F46-B781-74194D6CF8E0}" type="datetime5">
              <a:rPr lang="en-IN" smtClean="0"/>
              <a:t>6-Feb-24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0203306" y="6562573"/>
            <a:ext cx="158242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847445" y="6562573"/>
            <a:ext cx="53340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EE462</a:t>
            </a: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5814186" y="6562573"/>
            <a:ext cx="84455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705E325-737E-4449-8972-D32E68F3B9CB}" type="datetime5">
              <a:rPr lang="en-IN" smtClean="0"/>
              <a:t>6-Feb-24</a:t>
            </a:fld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10203306" y="6562573"/>
            <a:ext cx="158242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700" marR="0" lvl="1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700" marR="0" lvl="2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700" marR="0" lvl="3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700" marR="0" lvl="4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2700" marR="0" lvl="5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2700" marR="0" lvl="6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2700" marR="0" lvl="7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2700" marR="0" lvl="8" indent="0" algn="l">
              <a:lnSpc>
                <a:spcPct val="100000"/>
              </a:lnSpc>
              <a:spcBef>
                <a:spcPts val="0"/>
              </a:spcBef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fld id="{00000000-1234-1234-1234-123412341234}" type="slidenum">
              <a:rPr lang="en-US" smtClean="0"/>
              <a:t>‹#›</a:t>
            </a:fld>
            <a:r>
              <a:rPr lang="en-US"/>
              <a:t>/14</a:t>
            </a:r>
            <a:endParaRPr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31063" y="248411"/>
            <a:ext cx="11709400" cy="1068705"/>
          </a:xfrm>
          <a:custGeom>
            <a:avLst/>
            <a:gdLst/>
            <a:ahLst/>
            <a:cxnLst/>
            <a:rect l="l" t="t" r="r" b="b"/>
            <a:pathLst>
              <a:path w="11709400" h="1068705" extrusionOk="0">
                <a:moveTo>
                  <a:pt x="11708892" y="0"/>
                </a:moveTo>
                <a:lnTo>
                  <a:pt x="0" y="0"/>
                </a:lnTo>
                <a:lnTo>
                  <a:pt x="0" y="1068324"/>
                </a:lnTo>
                <a:lnTo>
                  <a:pt x="11708892" y="1068324"/>
                </a:lnTo>
                <a:lnTo>
                  <a:pt x="11708892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3536060" y="2798521"/>
            <a:ext cx="5119878" cy="94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367385" y="1706625"/>
            <a:ext cx="11457228" cy="237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847445" y="6562573"/>
            <a:ext cx="53340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EE462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5814186" y="6562573"/>
            <a:ext cx="84455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80B7F95-F5DF-634B-9CA5-B1B9976FBAC7}" type="datetime5">
              <a:rPr lang="en-IN" smtClean="0"/>
              <a:t>6-Feb-24</a:t>
            </a:fld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0203306" y="6562573"/>
            <a:ext cx="1582420" cy="232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127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127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27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27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127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127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127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127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127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400" b="0" i="0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r>
              <a:rPr lang="en-US"/>
              <a:t>/14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1248155"/>
            <a:ext cx="12085320" cy="1588135"/>
          </a:xfrm>
          <a:custGeom>
            <a:avLst/>
            <a:gdLst/>
            <a:ahLst/>
            <a:cxnLst/>
            <a:rect l="l" t="t" r="r" b="b"/>
            <a:pathLst>
              <a:path w="12085320" h="1588135" extrusionOk="0">
                <a:moveTo>
                  <a:pt x="12085320" y="0"/>
                </a:moveTo>
                <a:lnTo>
                  <a:pt x="0" y="0"/>
                </a:lnTo>
                <a:lnTo>
                  <a:pt x="0" y="1588008"/>
                </a:lnTo>
                <a:lnTo>
                  <a:pt x="12085320" y="1588008"/>
                </a:lnTo>
                <a:lnTo>
                  <a:pt x="1208532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0" y="1248156"/>
            <a:ext cx="12085320" cy="124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+mj-lt"/>
                <a:ea typeface="Gill Sans"/>
                <a:cs typeface="Gill Sans"/>
                <a:sym typeface="Gill Sans"/>
              </a:rPr>
              <a:t>Lab 2: FIR Filter Implementation </a:t>
            </a:r>
            <a:br>
              <a:rPr lang="en-US" sz="4000" b="1" dirty="0">
                <a:latin typeface="+mj-lt"/>
                <a:ea typeface="Gill Sans"/>
                <a:cs typeface="Gill Sans"/>
                <a:sym typeface="Gill Sans"/>
              </a:rPr>
            </a:br>
            <a:r>
              <a:rPr lang="en-US" sz="4000" b="1" dirty="0">
                <a:latin typeface="+mj-lt"/>
                <a:ea typeface="Gill Sans"/>
                <a:cs typeface="Gill Sans"/>
                <a:sym typeface="Gill Sans"/>
              </a:rPr>
              <a:t>using a Linear and Circular buffer</a:t>
            </a:r>
            <a:endParaRPr sz="4000" dirty="0"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4646802" y="3388867"/>
            <a:ext cx="3825866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/>
            <a:r>
              <a:rPr lang="en-US" sz="2400" dirty="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EE 462 – DSP Lab</a:t>
            </a:r>
            <a:endParaRPr lang="en-US" sz="2400" dirty="0">
              <a:solidFill>
                <a:schemeClr val="dk1"/>
              </a:solidFill>
              <a:latin typeface="+mn-lt"/>
              <a:ea typeface="Gill Sans"/>
              <a:cs typeface="Gill Sans"/>
            </a:endParaRPr>
          </a:p>
        </p:txBody>
      </p:sp>
      <p:pic>
        <p:nvPicPr>
          <p:cNvPr id="57" name="Google Shape;57;p7" descr="Image result for iitb logo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1560" y="3962400"/>
            <a:ext cx="2362200" cy="19716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20814B6-6F31-2E41-B7C9-6738F449385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36A2573C-F8D8-9A45-826D-A86BF4728DA7}" type="datetime5">
              <a:rPr lang="en-IN" smtClean="0"/>
              <a:t>6-Feb-24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0B90EA-AE99-264F-B19F-4DE70463757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1E607E-DD88-CE48-9EF0-2E0EA56E43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</a:t>
            </a:fld>
            <a:r>
              <a:rPr lang="en-IN"/>
              <a:t>/6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5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5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86;p15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87;p15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88;p15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90;p15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91;p15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15"/>
          <p:cNvSpPr txBox="1"/>
          <p:nvPr/>
        </p:nvSpPr>
        <p:spPr>
          <a:xfrm>
            <a:off x="545200" y="1445550"/>
            <a:ext cx="11088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Once the input is stored, pointer will be incremented and will point to next location.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AD1C8A-653A-B742-A4B4-581537E5C3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25A24B-321E-644F-8284-92DD1DF83528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3E8EA-7461-7143-88CC-38CF0323382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6D388-12CF-9648-90A0-574FCF545C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10</a:t>
            </a:fld>
            <a:r>
              <a:rPr lang="en-IN"/>
              <a:t>/6</a:t>
            </a:r>
          </a:p>
        </p:txBody>
      </p:sp>
      <p:sp>
        <p:nvSpPr>
          <p:cNvPr id="21" name="Google Shape;89;p10">
            <a:extLst>
              <a:ext uri="{FF2B5EF4-FFF2-40B4-BE49-F238E27FC236}">
                <a16:creationId xmlns:a16="http://schemas.microsoft.com/office/drawing/2014/main" id="{F4D6AA45-9DA8-9A40-82E0-47C349F7E3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1" name="Google Shape;201;p16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p16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" name="Google Shape;205;p16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" name="Google Shape;206;p16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208;p16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209;p16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X[4]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X[5]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16"/>
          <p:cNvSpPr txBox="1"/>
          <p:nvPr/>
        </p:nvSpPr>
        <p:spPr>
          <a:xfrm>
            <a:off x="545200" y="1445550"/>
            <a:ext cx="11088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Once the input is stored, pointer will be incremented and will point to next location.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43F90-118D-4A40-9FA2-24AFF3DA59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81FCA9B-152D-614D-AD19-20C4690C8184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856410-D0CB-0E4B-8502-BE87ABB7B0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7175B-E052-D54E-B200-EF9831C693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11</a:t>
            </a:fld>
            <a:r>
              <a:rPr lang="en-IN"/>
              <a:t>/6</a:t>
            </a:r>
          </a:p>
        </p:txBody>
      </p:sp>
      <p:sp>
        <p:nvSpPr>
          <p:cNvPr id="21" name="Google Shape;89;p10">
            <a:extLst>
              <a:ext uri="{FF2B5EF4-FFF2-40B4-BE49-F238E27FC236}">
                <a16:creationId xmlns:a16="http://schemas.microsoft.com/office/drawing/2014/main" id="{57361300-7902-A444-A6E4-9A013AA15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2450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Convolution</a:t>
            </a:r>
            <a:r>
              <a:rPr lang="en-US" sz="4400" b="1"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 sz="4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751331" y="6492240"/>
            <a:ext cx="2743200" cy="365759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4139184" y="6492240"/>
            <a:ext cx="4114800" cy="365759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7"/>
          <p:cNvSpPr/>
          <p:nvPr/>
        </p:nvSpPr>
        <p:spPr>
          <a:xfrm>
            <a:off x="9066276" y="6492240"/>
            <a:ext cx="2743200" cy="365759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17"/>
          <p:cNvGraphicFramePr/>
          <p:nvPr/>
        </p:nvGraphicFramePr>
        <p:xfrm>
          <a:off x="1836600" y="2503463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X[4]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X[5]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X[3]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3" name="Google Shape;223;p17"/>
          <p:cNvSpPr/>
          <p:nvPr/>
        </p:nvSpPr>
        <p:spPr>
          <a:xfrm rot="10800000" flipH="1">
            <a:off x="813600" y="4241450"/>
            <a:ext cx="989100" cy="429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4" name="Google Shape;224;p17"/>
          <p:cNvGraphicFramePr/>
          <p:nvPr>
            <p:extLst>
              <p:ext uri="{D42A27DB-BD31-4B8C-83A1-F6EECF244321}">
                <p14:modId xmlns:p14="http://schemas.microsoft.com/office/powerpoint/2010/main" val="3591382454"/>
              </p:ext>
            </p:extLst>
          </p:nvPr>
        </p:nvGraphicFramePr>
        <p:xfrm>
          <a:off x="3525550" y="2503463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h[0]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h[1]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h[3]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Google Shape;225;p17"/>
          <p:cNvSpPr/>
          <p:nvPr/>
        </p:nvSpPr>
        <p:spPr>
          <a:xfrm flipH="1">
            <a:off x="5092500" y="2552613"/>
            <a:ext cx="989100" cy="45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6" name="Google Shape;226;p17"/>
          <p:cNvGraphicFramePr/>
          <p:nvPr/>
        </p:nvGraphicFramePr>
        <p:xfrm>
          <a:off x="7496725" y="2538750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X[4]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X[5]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X[3]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Google Shape;227;p17"/>
          <p:cNvSpPr/>
          <p:nvPr/>
        </p:nvSpPr>
        <p:spPr>
          <a:xfrm rot="10800000" flipH="1">
            <a:off x="6439825" y="3486225"/>
            <a:ext cx="989100" cy="45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28" name="Google Shape;228;p17"/>
          <p:cNvGraphicFramePr/>
          <p:nvPr>
            <p:extLst>
              <p:ext uri="{D42A27DB-BD31-4B8C-83A1-F6EECF244321}">
                <p14:modId xmlns:p14="http://schemas.microsoft.com/office/powerpoint/2010/main" val="1345757940"/>
              </p:ext>
            </p:extLst>
          </p:nvPr>
        </p:nvGraphicFramePr>
        <p:xfrm>
          <a:off x="9185675" y="2538750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h[0]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h[1]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h[3]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Google Shape;229;p17"/>
          <p:cNvSpPr/>
          <p:nvPr/>
        </p:nvSpPr>
        <p:spPr>
          <a:xfrm flipH="1">
            <a:off x="10752625" y="2587900"/>
            <a:ext cx="989100" cy="455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7"/>
          <p:cNvSpPr/>
          <p:nvPr/>
        </p:nvSpPr>
        <p:spPr>
          <a:xfrm>
            <a:off x="11130600" y="3043000"/>
            <a:ext cx="399000" cy="2588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"/>
          <p:cNvSpPr/>
          <p:nvPr/>
        </p:nvSpPr>
        <p:spPr>
          <a:xfrm rot="10800000" flipH="1">
            <a:off x="0" y="3688763"/>
            <a:ext cx="779700" cy="847500"/>
          </a:xfrm>
          <a:prstGeom prst="curvedRightArrow">
            <a:avLst>
              <a:gd name="adj1" fmla="val 25000"/>
              <a:gd name="adj2" fmla="val 5358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7"/>
          <p:cNvSpPr txBox="1"/>
          <p:nvPr/>
        </p:nvSpPr>
        <p:spPr>
          <a:xfrm>
            <a:off x="551550" y="1387300"/>
            <a:ext cx="110889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Decrement pointer of circular buffer for alignment and multiply corresponding element for convolution by decreasing circular buffer pointer and increasing coefficient buffer pointer.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7"/>
          <p:cNvSpPr txBox="1"/>
          <p:nvPr/>
        </p:nvSpPr>
        <p:spPr>
          <a:xfrm>
            <a:off x="485825" y="5570000"/>
            <a:ext cx="11088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Y[5]=h[0]*x[5] + h[1]*x[4] + h[2]*x[3] + h[3]*x[2]</a:t>
            </a:r>
            <a:endParaRPr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C1462-032F-0A4D-BB12-E615F417AB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A3886D4-7FAC-FF40-8BE9-147BE8D8F7DD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1972F-1B6F-8344-ACE6-001E88C95C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7705A-DA1E-9B40-ACB3-09FCA73464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12</a:t>
            </a:fld>
            <a:r>
              <a:rPr lang="en-IN"/>
              <a:t>/6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2450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Convolution</a:t>
            </a:r>
            <a:r>
              <a:rPr lang="en-US" sz="4400" b="1">
                <a:latin typeface="Gill Sans"/>
                <a:ea typeface="Gill Sans"/>
                <a:cs typeface="Gill Sans"/>
                <a:sym typeface="Gill Sans"/>
              </a:rPr>
              <a:t>		</a:t>
            </a:r>
            <a:endParaRPr sz="4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751331" y="6492240"/>
            <a:ext cx="2743200" cy="365759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/>
          <p:nvPr/>
        </p:nvSpPr>
        <p:spPr>
          <a:xfrm>
            <a:off x="4139184" y="6492240"/>
            <a:ext cx="4114800" cy="365759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9066276" y="6492240"/>
            <a:ext cx="2743200" cy="365759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5" name="Google Shape;245;p18"/>
          <p:cNvGraphicFramePr/>
          <p:nvPr/>
        </p:nvGraphicFramePr>
        <p:xfrm>
          <a:off x="1448600" y="2595213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X[4]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X[5]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X[3]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6" name="Google Shape;246;p18"/>
          <p:cNvGraphicFramePr/>
          <p:nvPr>
            <p:extLst>
              <p:ext uri="{D42A27DB-BD31-4B8C-83A1-F6EECF244321}">
                <p14:modId xmlns:p14="http://schemas.microsoft.com/office/powerpoint/2010/main" val="1801755794"/>
              </p:ext>
            </p:extLst>
          </p:nvPr>
        </p:nvGraphicFramePr>
        <p:xfrm>
          <a:off x="3137550" y="2595213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h[0]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h[1]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h[3]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p18"/>
          <p:cNvSpPr/>
          <p:nvPr/>
        </p:nvSpPr>
        <p:spPr>
          <a:xfrm flipH="1">
            <a:off x="4704425" y="2644373"/>
            <a:ext cx="632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8" name="Google Shape;248;p18"/>
          <p:cNvGraphicFramePr/>
          <p:nvPr/>
        </p:nvGraphicFramePr>
        <p:xfrm>
          <a:off x="7496725" y="2538750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X[4]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X[5]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X[3]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9" name="Google Shape;249;p18"/>
          <p:cNvGraphicFramePr/>
          <p:nvPr>
            <p:extLst>
              <p:ext uri="{D42A27DB-BD31-4B8C-83A1-F6EECF244321}">
                <p14:modId xmlns:p14="http://schemas.microsoft.com/office/powerpoint/2010/main" val="157541565"/>
              </p:ext>
            </p:extLst>
          </p:nvPr>
        </p:nvGraphicFramePr>
        <p:xfrm>
          <a:off x="9185675" y="2538750"/>
          <a:ext cx="1457450" cy="3034600"/>
        </p:xfrm>
        <a:graphic>
          <a:graphicData uri="http://schemas.openxmlformats.org/drawingml/2006/table">
            <a:tbl>
              <a:tblPr>
                <a:noFill/>
                <a:tableStyleId>{EA496BEE-931B-49CF-B77A-1DBE3E9748B0}</a:tableStyleId>
              </a:tblPr>
              <a:tblGrid>
                <a:gridCol w="1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h[0]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h[1]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h[2]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dk1"/>
                          </a:solidFill>
                        </a:rPr>
                        <a:t>h[3]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0" name="Google Shape;250;p18"/>
          <p:cNvSpPr/>
          <p:nvPr/>
        </p:nvSpPr>
        <p:spPr>
          <a:xfrm>
            <a:off x="10962700" y="3010075"/>
            <a:ext cx="324300" cy="2588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 rot="10800000" flipH="1">
            <a:off x="0" y="3688763"/>
            <a:ext cx="779700" cy="847500"/>
          </a:xfrm>
          <a:prstGeom prst="curvedRightArrow">
            <a:avLst>
              <a:gd name="adj1" fmla="val 25000"/>
              <a:gd name="adj2" fmla="val 5358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551550" y="1387300"/>
            <a:ext cx="11088900" cy="11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Decrement pointer of circular buffer for alignment and multiply corresponding element for convolution by decreasing circular buffer pointer and increasing coefficient buffer pointer.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485825" y="5570000"/>
            <a:ext cx="110889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Y[5]=h[0]*x[5] + h[1]*x[4] + h[2]*x[3] + h[3]*x[2]</a:t>
            </a:r>
            <a:endParaRPr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8"/>
          <p:cNvSpPr/>
          <p:nvPr/>
        </p:nvSpPr>
        <p:spPr>
          <a:xfrm rot="10800000" flipH="1">
            <a:off x="798100" y="4268623"/>
            <a:ext cx="632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8"/>
          <p:cNvSpPr/>
          <p:nvPr/>
        </p:nvSpPr>
        <p:spPr>
          <a:xfrm flipH="1">
            <a:off x="10790000" y="2644373"/>
            <a:ext cx="632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8"/>
          <p:cNvSpPr/>
          <p:nvPr/>
        </p:nvSpPr>
        <p:spPr>
          <a:xfrm rot="10800000" flipH="1">
            <a:off x="6739200" y="3542223"/>
            <a:ext cx="632100" cy="365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8"/>
          <p:cNvSpPr/>
          <p:nvPr/>
        </p:nvSpPr>
        <p:spPr>
          <a:xfrm flipH="1">
            <a:off x="6015600" y="2538738"/>
            <a:ext cx="982800" cy="1003500"/>
          </a:xfrm>
          <a:prstGeom prst="curvedDownArrow">
            <a:avLst>
              <a:gd name="adj1" fmla="val 16259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124675" y="3577399"/>
            <a:ext cx="324300" cy="1818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10800000" flipH="1">
            <a:off x="6739200" y="5045600"/>
            <a:ext cx="632100" cy="350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077D1-D39A-5946-96B8-BD98F4CBE13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031F9FF4-9539-D44A-A7AB-895954EBFDA3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29FAB-808D-984B-A441-0783C7ECB0E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72746-E6B6-1940-89A1-3AF12E20BF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13</a:t>
            </a:fld>
            <a:r>
              <a:rPr lang="en-IN"/>
              <a:t>/14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81DDF-1E45-48DC-A914-4A228AFC81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536F13A-A12C-B54B-9666-542BC821A2B8}" type="datetime5">
              <a:rPr lang="en-IN" smtClean="0"/>
              <a:t>6-Feb-24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5CEA1-9DEF-4C14-92B3-88196B1A923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0556F-8F7A-421D-92FF-71EC8E14D7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r>
              <a:rPr lang="en-US"/>
              <a:t>/14</a:t>
            </a: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38;p18">
            <a:extLst>
              <a:ext uri="{FF2B5EF4-FFF2-40B4-BE49-F238E27FC236}">
                <a16:creationId xmlns:a16="http://schemas.microsoft.com/office/drawing/2014/main" id="{127AD21B-A5C9-4882-919D-E5F9D7CFAD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6138093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/>
            <a:r>
              <a:rPr lang="en-US" sz="4400" b="1">
                <a:latin typeface="Gill Sans"/>
                <a:ea typeface="Gill Sans"/>
                <a:cs typeface="Gill Sans"/>
              </a:rPr>
              <a:t>Assembly code Syntax</a:t>
            </a:r>
          </a:p>
        </p:txBody>
      </p:sp>
      <p:pic>
        <p:nvPicPr>
          <p:cNvPr id="10" name="Picture 10" descr="Table&#10;&#10;Description automatically generated">
            <a:extLst>
              <a:ext uri="{FF2B5EF4-FFF2-40B4-BE49-F238E27FC236}">
                <a16:creationId xmlns:a16="http://schemas.microsoft.com/office/drawing/2014/main" id="{1C8580AD-5968-4A6A-9682-FE85DBC00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621" y="1411679"/>
            <a:ext cx="4767262" cy="49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6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>
            <a:spLocks noGrp="1"/>
          </p:cNvSpPr>
          <p:nvPr>
            <p:ph type="title"/>
          </p:nvPr>
        </p:nvSpPr>
        <p:spPr>
          <a:xfrm>
            <a:off x="2895600" y="2743200"/>
            <a:ext cx="6216395" cy="93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+mj-lt"/>
                <a:ea typeface="Gill Sans"/>
                <a:cs typeface="Gill Sans"/>
                <a:sym typeface="Gill Sans"/>
              </a:rPr>
              <a:t>Thank You</a:t>
            </a:r>
            <a:endParaRPr b="1"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554FA77-DC34-5D44-8CEB-CB3CEBFE6DC0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5814186" y="6562573"/>
            <a:ext cx="844550" cy="232409"/>
          </a:xfrm>
        </p:spPr>
        <p:txBody>
          <a:bodyPr/>
          <a:lstStyle/>
          <a:p>
            <a:fld id="{FAA54754-537F-2A41-B48A-61741EBFF303}" type="datetime5">
              <a:rPr lang="en-IN" smtClean="0"/>
              <a:t>6-Feb-24</a:t>
            </a:fld>
            <a:endParaRPr lang="en-IN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0F0355-373F-1349-9E5B-5D82786925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AC56C1C-B2D2-464C-9B56-53AA908A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r>
              <a:rPr lang="en-US"/>
              <a:t>/14</a:t>
            </a:r>
            <a:endParaRPr lang="en-US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210412" y="380491"/>
            <a:ext cx="11219587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Linear Convolution in real-time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228601" y="1905000"/>
            <a:ext cx="11637300" cy="3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buffer: For every output sample y[n], we read in one input sample x[n] and shifted the previous input samples in the linear buffer by one place =&gt;</a:t>
            </a:r>
          </a:p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we used N (= length of </a:t>
            </a:r>
            <a:r>
              <a:rPr lang="en-US" sz="2800" err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i.r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.) read/write operations </a:t>
            </a:r>
          </a:p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endParaRPr lang="en-US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699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Gill Sans"/>
                <a:cs typeface="Calibri"/>
                <a:sym typeface="Calibri"/>
              </a:rPr>
              <a:t>The above can be eliminated by using a “circular buffer”, i.e. dedicated hardware that helps achieve </a:t>
            </a:r>
            <a:r>
              <a:rPr lang="en-US" sz="2800">
                <a:solidFill>
                  <a:srgbClr val="002060"/>
                </a:solidFill>
                <a:latin typeface="Calibri"/>
                <a:ea typeface="Gill Sans"/>
                <a:cs typeface="Calibri"/>
                <a:sym typeface="Calibri"/>
              </a:rPr>
              <a:t>only a single write operation per output sample</a:t>
            </a:r>
            <a:r>
              <a:rPr lang="en-US" sz="2800">
                <a:solidFill>
                  <a:schemeClr val="dk1"/>
                </a:solidFill>
                <a:latin typeface="Calibri"/>
                <a:ea typeface="Gill Sans"/>
                <a:cs typeface="Calibri"/>
                <a:sym typeface="Calibri"/>
              </a:rPr>
              <a:t>.</a:t>
            </a:r>
          </a:p>
          <a:p>
            <a:pPr marL="12700"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Gill Sans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circular buffer is specified by its </a:t>
            </a: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start address, length and increment size</a:t>
            </a:r>
            <a:r>
              <a:rPr lang="en-US" sz="2800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4000">
              <a:solidFill>
                <a:srgbClr val="00206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768095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4178808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799" y="0"/>
                </a:moveTo>
                <a:lnTo>
                  <a:pt x="0" y="0"/>
                </a:lnTo>
                <a:lnTo>
                  <a:pt x="0" y="365760"/>
                </a:lnTo>
                <a:lnTo>
                  <a:pt x="4114799" y="365760"/>
                </a:lnTo>
                <a:lnTo>
                  <a:pt x="41147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9122664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12F6A-5ECC-7941-9518-411975E3FA4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C176C831-B75D-0841-A60B-9B8859F155BE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70BF6-5272-3A45-BE60-3833BE3EB5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CAFF7-D10A-A548-AD54-1C133CFBE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2</a:t>
            </a:fld>
            <a:r>
              <a:rPr lang="en-IN"/>
              <a:t>/6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81300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Lab Objectives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8"/>
          <p:cNvSpPr txBox="1"/>
          <p:nvPr/>
        </p:nvSpPr>
        <p:spPr>
          <a:xfrm>
            <a:off x="228601" y="1905000"/>
            <a:ext cx="11637300" cy="38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 the DSP hardware to use linear or circular buffer.</a:t>
            </a:r>
            <a:endParaRPr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convolution using linear or circular buffer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sz="4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699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the performance of the linear and circular buffer implementation using profiling</a:t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68095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4178808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799" y="0"/>
                </a:moveTo>
                <a:lnTo>
                  <a:pt x="0" y="0"/>
                </a:lnTo>
                <a:lnTo>
                  <a:pt x="0" y="365760"/>
                </a:lnTo>
                <a:lnTo>
                  <a:pt x="4114799" y="365760"/>
                </a:lnTo>
                <a:lnTo>
                  <a:pt x="41147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9122664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54DF2-FCF4-6B4F-AF17-A2236EE2E4B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8A3E7F9-E823-F542-95FD-53640B8F2239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8BEA6-2899-4346-BD87-2E33D26B34C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576FD-F51A-B546-AF21-F56FA92A9B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3</a:t>
            </a:fld>
            <a:r>
              <a:rPr lang="en-IN"/>
              <a:t>/6</a:t>
            </a:r>
          </a:p>
        </p:txBody>
      </p:sp>
    </p:spTree>
    <p:extLst>
      <p:ext uri="{BB962C8B-B14F-4D97-AF65-F5344CB8AC3E}">
        <p14:creationId xmlns:p14="http://schemas.microsoft.com/office/powerpoint/2010/main" val="376921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11496802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How to do in real time ?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9115043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367385" y="1706625"/>
            <a:ext cx="11339830" cy="237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 time: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Continuous stream of input samples (cannot store all the samples in memory).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13928"/>
              </a:lnSpc>
              <a:spcBef>
                <a:spcPts val="2690"/>
              </a:spcBef>
              <a:spcAft>
                <a:spcPts val="0"/>
              </a:spcAft>
              <a:buNone/>
            </a:pPr>
            <a:r>
              <a:rPr lang="en-US" sz="2800" u="sng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Realtime</a:t>
            </a:r>
            <a:r>
              <a:rPr lang="en-US" sz="28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Implementation</a:t>
            </a:r>
            <a:r>
              <a:rPr lang="en-US" sz="2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2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26464" marR="0" lvl="1" indent="-457199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Linear Buffer.</a:t>
            </a:r>
            <a:endParaRPr sz="2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926464" marR="0" lvl="1" indent="-457199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Circular Buffer </a:t>
            </a:r>
            <a:endParaRPr sz="2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2" name="Google Shape;82;p9"/>
          <p:cNvSpPr txBox="1"/>
          <p:nvPr/>
        </p:nvSpPr>
        <p:spPr>
          <a:xfrm>
            <a:off x="510641" y="4395597"/>
            <a:ext cx="7821930" cy="1604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noAutofit/>
          </a:bodyPr>
          <a:lstStyle/>
          <a:p>
            <a:pPr marL="12700" marR="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Y[0]=h[0]*x[0] + h[1]*x[-1] + h[2]*x[-2] + h[3]*x[-3]</a:t>
            </a:r>
            <a:endParaRPr sz="28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Y[1]=h[0]*x[1] + h[1]*x[ 0] + h[2]*x[-1] + h[3]*x[-2]</a:t>
            </a:r>
            <a:endParaRPr sz="28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8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Y[2]=h[0]*x[2] + h[1]*x[ 1] + h[2]*x[ 0] + h[3]*x[-1]</a:t>
            </a:r>
            <a:endParaRPr sz="28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14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Y[3]=h[0]*x[3] + h[1]*x[ 2] + h[2]*x[ 1] + h[3]*x[ 0]</a:t>
            </a:r>
            <a:endParaRPr sz="28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83" name="Google Shape;83;p9"/>
          <p:cNvSpPr txBox="1"/>
          <p:nvPr/>
        </p:nvSpPr>
        <p:spPr>
          <a:xfrm>
            <a:off x="8826245" y="5033264"/>
            <a:ext cx="217106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Filter length : 4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9EA26A-6BDD-9146-87A5-A491B7E3BAA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7AF2B1D-B0C7-1645-AA58-DA47580E6EE3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B5559-A773-9541-8714-FDCA4E5C8F7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98600-BC73-C443-A69C-9D6F4495F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4</a:t>
            </a:fld>
            <a:r>
              <a:rPr lang="en-IN"/>
              <a:t>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0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0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0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" name="Google Shape;93;p10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Google Shape;96;p10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97;p10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98;p10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100;p10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oogle Shape;101;p10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Google Shape;102;p10"/>
          <p:cNvSpPr txBox="1"/>
          <p:nvPr/>
        </p:nvSpPr>
        <p:spPr>
          <a:xfrm>
            <a:off x="545200" y="1445550"/>
            <a:ext cx="11088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Define input buffer of same length as that of the filter. Pointer to circular buffer points to first element.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178BF9-AFFE-8549-9CAA-94E3B9808F5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D0D49E6F-6A05-1F4F-9568-85222374F99C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5AB6F-CAFE-2D40-9253-D78C97ED758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8E961-0CA1-E143-8A78-7A8D57E7D5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5</a:t>
            </a:fld>
            <a:r>
              <a:rPr lang="en-IN"/>
              <a:t>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1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1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Google Shape;114;p11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11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11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" name="Google Shape;117;p11"/>
          <p:cNvSpPr txBox="1"/>
          <p:nvPr/>
        </p:nvSpPr>
        <p:spPr>
          <a:xfrm>
            <a:off x="545200" y="1445550"/>
            <a:ext cx="11088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Once the input is stored, pointer will be incremented and will point to next location.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19" name="Google Shape;119;p11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11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2AC22-7A2B-1040-9A80-DCEE58B003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65CF03C-856E-D840-8D7D-0657189757EA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19009-50DD-224E-8980-071C6DD0B2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55CC5-9093-204C-BBE7-05ADFF3D9A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6</a:t>
            </a:fld>
            <a:r>
              <a:rPr lang="en-IN"/>
              <a:t>/6</a:t>
            </a:r>
          </a:p>
        </p:txBody>
      </p:sp>
      <p:sp>
        <p:nvSpPr>
          <p:cNvPr id="21" name="Google Shape;89;p10">
            <a:extLst>
              <a:ext uri="{FF2B5EF4-FFF2-40B4-BE49-F238E27FC236}">
                <a16:creationId xmlns:a16="http://schemas.microsoft.com/office/drawing/2014/main" id="{F151891D-71BE-174B-95CF-4ED9991CDCE3}"/>
              </a:ext>
            </a:extLst>
          </p:cNvPr>
          <p:cNvSpPr txBox="1">
            <a:spLocks/>
          </p:cNvSpPr>
          <p:nvPr/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lang="en-US" sz="4400">
              <a:latin typeface="+mj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2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9" name="Google Shape;129;p12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2" name="Google Shape;132;p12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33;p12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134;p12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6" name="Google Shape;136;p12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7" name="Google Shape;137;p12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8" name="Google Shape;138;p12"/>
          <p:cNvSpPr txBox="1"/>
          <p:nvPr/>
        </p:nvSpPr>
        <p:spPr>
          <a:xfrm>
            <a:off x="545200" y="1445550"/>
            <a:ext cx="11088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Once the input is stored, pointer will be incremented and will point to next location.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9EE3A-E64C-4547-A6CA-8180EAF176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2F1BD364-0502-3048-AE65-2B98D297BF37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6E985E-6C8A-7242-A622-85CC0ED497A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E6912-496F-0543-BE13-0A0AD36174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7</a:t>
            </a:fld>
            <a:r>
              <a:rPr lang="en-IN"/>
              <a:t>/6</a:t>
            </a:r>
          </a:p>
        </p:txBody>
      </p:sp>
      <p:sp>
        <p:nvSpPr>
          <p:cNvPr id="21" name="Google Shape;89;p10">
            <a:extLst>
              <a:ext uri="{FF2B5EF4-FFF2-40B4-BE49-F238E27FC236}">
                <a16:creationId xmlns:a16="http://schemas.microsoft.com/office/drawing/2014/main" id="{FCD8168A-658A-7E43-936A-214B296F4181}"/>
              </a:ext>
            </a:extLst>
          </p:cNvPr>
          <p:cNvSpPr txBox="1">
            <a:spLocks/>
          </p:cNvSpPr>
          <p:nvPr/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/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lang="en-US" sz="4400">
              <a:latin typeface="+mj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p13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150;p13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151;p13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152;p13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13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13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6" name="Google Shape;156;p13"/>
          <p:cNvSpPr txBox="1"/>
          <p:nvPr/>
        </p:nvSpPr>
        <p:spPr>
          <a:xfrm>
            <a:off x="545200" y="1445550"/>
            <a:ext cx="11088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Once the input is stored, pointer will be incremented and will point to next location.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411EB-2122-2243-987A-4DEDDD54170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1A857DB6-3DC3-484F-9164-438FD0B9A65E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DF1AF-3FFA-6747-999C-4E7CAD3D57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00F56-1A94-904B-B75E-ECE5ABCF5C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8</a:t>
            </a:fld>
            <a:r>
              <a:rPr lang="en-IN"/>
              <a:t>/6</a:t>
            </a:r>
          </a:p>
        </p:txBody>
      </p:sp>
      <p:sp>
        <p:nvSpPr>
          <p:cNvPr id="21" name="Google Shape;89;p10">
            <a:extLst>
              <a:ext uri="{FF2B5EF4-FFF2-40B4-BE49-F238E27FC236}">
                <a16:creationId xmlns:a16="http://schemas.microsoft.com/office/drawing/2014/main" id="{ABCB8161-244E-884B-89DF-C96EAF04A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/>
          <p:nvPr/>
        </p:nvSpPr>
        <p:spPr>
          <a:xfrm>
            <a:off x="751331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199" y="0"/>
                </a:moveTo>
                <a:lnTo>
                  <a:pt x="0" y="0"/>
                </a:lnTo>
                <a:lnTo>
                  <a:pt x="0" y="365760"/>
                </a:lnTo>
                <a:lnTo>
                  <a:pt x="2743199" y="365760"/>
                </a:lnTo>
                <a:lnTo>
                  <a:pt x="2743199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4139184" y="6492240"/>
            <a:ext cx="4114800" cy="365760"/>
          </a:xfrm>
          <a:custGeom>
            <a:avLst/>
            <a:gdLst/>
            <a:ahLst/>
            <a:cxnLst/>
            <a:rect l="l" t="t" r="r" b="b"/>
            <a:pathLst>
              <a:path w="4114800" h="365759" extrusionOk="0">
                <a:moveTo>
                  <a:pt x="4114800" y="0"/>
                </a:moveTo>
                <a:lnTo>
                  <a:pt x="0" y="0"/>
                </a:lnTo>
                <a:lnTo>
                  <a:pt x="0" y="365760"/>
                </a:lnTo>
                <a:lnTo>
                  <a:pt x="4114800" y="365760"/>
                </a:lnTo>
                <a:lnTo>
                  <a:pt x="41148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9066276" y="6492240"/>
            <a:ext cx="2743200" cy="365760"/>
          </a:xfrm>
          <a:custGeom>
            <a:avLst/>
            <a:gdLst/>
            <a:ahLst/>
            <a:cxnLst/>
            <a:rect l="l" t="t" r="r" b="b"/>
            <a:pathLst>
              <a:path w="2743200" h="365759" extrusionOk="0">
                <a:moveTo>
                  <a:pt x="2743200" y="0"/>
                </a:moveTo>
                <a:lnTo>
                  <a:pt x="0" y="0"/>
                </a:lnTo>
                <a:lnTo>
                  <a:pt x="0" y="365760"/>
                </a:lnTo>
                <a:lnTo>
                  <a:pt x="2743200" y="365760"/>
                </a:lnTo>
                <a:lnTo>
                  <a:pt x="2743200" y="0"/>
                </a:lnTo>
                <a:close/>
              </a:path>
            </a:pathLst>
          </a:custGeom>
          <a:solidFill>
            <a:srgbClr val="ECECE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14"/>
          <p:cNvGraphicFramePr/>
          <p:nvPr/>
        </p:nvGraphicFramePr>
        <p:xfrm>
          <a:off x="831850" y="2274189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3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b="1" u="none" strike="noStrike" cap="none">
                        <a:solidFill>
                          <a:srgbClr val="212A35"/>
                        </a:solidFill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14"/>
          <p:cNvGraphicFramePr/>
          <p:nvPr/>
        </p:nvGraphicFramePr>
        <p:xfrm>
          <a:off x="831850" y="2819400"/>
          <a:ext cx="10515600" cy="3708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27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12A35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9" name="Google Shape;169;p14"/>
          <p:cNvGraphicFramePr/>
          <p:nvPr/>
        </p:nvGraphicFramePr>
        <p:xfrm>
          <a:off x="831850" y="3429000"/>
          <a:ext cx="10515600" cy="36575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90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p14"/>
          <p:cNvGraphicFramePr/>
          <p:nvPr/>
        </p:nvGraphicFramePr>
        <p:xfrm>
          <a:off x="831850" y="40386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X[0]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X[1]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212A3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X[2]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X[3]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72;p14"/>
          <p:cNvGraphicFramePr/>
          <p:nvPr/>
        </p:nvGraphicFramePr>
        <p:xfrm>
          <a:off x="838200" y="4724400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3" name="Google Shape;173;p14"/>
          <p:cNvGraphicFramePr/>
          <p:nvPr/>
        </p:nvGraphicFramePr>
        <p:xfrm>
          <a:off x="838200" y="5323206"/>
          <a:ext cx="10515600" cy="391800"/>
        </p:xfrm>
        <a:graphic>
          <a:graphicData uri="http://schemas.openxmlformats.org/drawingml/2006/table">
            <a:tbl>
              <a:tblPr firstRow="1" bandRow="1">
                <a:noFill/>
                <a:tableStyleId>{2503C93B-31F7-4324-9C9A-1E38A9752D0C}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solidFill>
                          <a:srgbClr val="FF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11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4" name="Google Shape;174;p14"/>
          <p:cNvSpPr txBox="1"/>
          <p:nvPr/>
        </p:nvSpPr>
        <p:spPr>
          <a:xfrm>
            <a:off x="545200" y="1445550"/>
            <a:ext cx="11264276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Once the input is stored, pointer will be incremented, since the buffer is configured as </a:t>
            </a:r>
            <a:r>
              <a:rPr lang="en-US" sz="2400">
                <a:solidFill>
                  <a:srgbClr val="FF0000"/>
                </a:solidFill>
                <a:latin typeface="+mn-lt"/>
                <a:ea typeface="Gill Sans"/>
                <a:cs typeface="Gill Sans"/>
                <a:sym typeface="Gill Sans"/>
              </a:rPr>
              <a:t>circular buffer</a:t>
            </a:r>
            <a:r>
              <a:rPr lang="en-US" sz="2400">
                <a:solidFill>
                  <a:schemeClr val="dk1"/>
                </a:solidFill>
                <a:latin typeface="+mn-lt"/>
                <a:ea typeface="Gill Sans"/>
                <a:cs typeface="Gill Sans"/>
                <a:sym typeface="Gill Sans"/>
              </a:rPr>
              <a:t>, the pointer will wrap around and point to first location.</a:t>
            </a:r>
            <a:endParaRPr sz="2400">
              <a:solidFill>
                <a:schemeClr val="dk1"/>
              </a:solidFill>
              <a:latin typeface="+mn-lt"/>
              <a:ea typeface="Gill Sans"/>
              <a:cs typeface="Gill Sans"/>
              <a:sym typeface="Gill Sans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05EEF-532D-6246-8840-CBD88BA7163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9ACF83E-1229-8B44-A77C-822B96FB8581}" type="datetime5">
              <a:rPr lang="en-IN" smtClean="0"/>
              <a:t>6-Feb-24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CF6C4-2ACB-ED4A-BA79-2B03F22E3AD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EE462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536F2-6426-1448-8622-12F0B15CDC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IN" smtClean="0"/>
              <a:pPr/>
              <a:t>9</a:t>
            </a:fld>
            <a:r>
              <a:rPr lang="en-IN"/>
              <a:t>/6</a:t>
            </a:r>
          </a:p>
        </p:txBody>
      </p:sp>
      <p:sp>
        <p:nvSpPr>
          <p:cNvPr id="21" name="Google Shape;89;p10">
            <a:extLst>
              <a:ext uri="{FF2B5EF4-FFF2-40B4-BE49-F238E27FC236}">
                <a16:creationId xmlns:a16="http://schemas.microsoft.com/office/drawing/2014/main" id="{B676D79A-8BC3-AB47-A4AC-FAF3B2AE94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413" y="380491"/>
            <a:ext cx="4766701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latin typeface="+mj-lt"/>
                <a:ea typeface="Gill Sans"/>
                <a:cs typeface="Gill Sans"/>
                <a:sym typeface="Gill Sans"/>
              </a:rPr>
              <a:t>Circular Buffer</a:t>
            </a:r>
            <a:endParaRPr sz="4400">
              <a:latin typeface="+mj-lt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C58CD8307514399ACB35E90F06D73" ma:contentTypeVersion="8" ma:contentTypeDescription="Create a new document." ma:contentTypeScope="" ma:versionID="b02bd6cddf2d9bb12beda3cf36bd7300">
  <xsd:schema xmlns:xsd="http://www.w3.org/2001/XMLSchema" xmlns:xs="http://www.w3.org/2001/XMLSchema" xmlns:p="http://schemas.microsoft.com/office/2006/metadata/properties" xmlns:ns2="bac3fae2-cf96-460b-86e5-20995b9279c3" targetNamespace="http://schemas.microsoft.com/office/2006/metadata/properties" ma:root="true" ma:fieldsID="21827a563f6d1548e3964ae8503b132e" ns2:_="">
    <xsd:import namespace="bac3fae2-cf96-460b-86e5-20995b927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c3fae2-cf96-460b-86e5-20995b9279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E3B15C-0A8C-4F30-A46C-C9C25A55AEF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9F95103-499F-4F30-A652-5FB7144E55A0}"/>
</file>

<file path=customXml/itemProps3.xml><?xml version="1.0" encoding="utf-8"?>
<ds:datastoreItem xmlns:ds="http://schemas.openxmlformats.org/officeDocument/2006/customXml" ds:itemID="{2D174626-BDDE-4910-9268-77AE1254B3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Widescreen</PresentationFormat>
  <Paragraphs>211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Lab 2: FIR Filter Implementation  using a Linear and Circular buffer</vt:lpstr>
      <vt:lpstr>Linear Convolution in real-time</vt:lpstr>
      <vt:lpstr>Lab Objectives</vt:lpstr>
      <vt:lpstr>How to do in real time ?</vt:lpstr>
      <vt:lpstr>Circular Buffer</vt:lpstr>
      <vt:lpstr>PowerPoint Presentation</vt:lpstr>
      <vt:lpstr>PowerPoint Presentation</vt:lpstr>
      <vt:lpstr>Circular Buffer</vt:lpstr>
      <vt:lpstr>Circular Buffer</vt:lpstr>
      <vt:lpstr>Circular Buffer</vt:lpstr>
      <vt:lpstr>Circular Buffer</vt:lpstr>
      <vt:lpstr>Convolution  </vt:lpstr>
      <vt:lpstr>Convolution  </vt:lpstr>
      <vt:lpstr>Assembly code Syntax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FIR Filter  Implementation  using circular buffer</dc:title>
  <dc:creator>Suraj_Patil</dc:creator>
  <cp:lastModifiedBy>Shivam Ashish Patil</cp:lastModifiedBy>
  <cp:revision>10</cp:revision>
  <dcterms:modified xsi:type="dcterms:W3CDTF">2024-02-07T07:40:17Z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0x0101000C0C58CD8307514399ACB35E90F06D73</vt:lpwstr>
  </property>
</Properties>
</file>