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67" r:id="rId4"/>
    <p:sldId id="257" r:id="rId5"/>
    <p:sldId id="259" r:id="rId6"/>
    <p:sldId id="258" r:id="rId7"/>
    <p:sldId id="260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65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7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54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3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9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3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5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0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4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6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7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9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3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0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21C3B0F-D05D-8741-90A3-5A1A4496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81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4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D580-1832-6647-AA62-09213B90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35" y="813542"/>
            <a:ext cx="8777087" cy="444849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End of presentation</a:t>
            </a:r>
            <a:br>
              <a:rPr lang="en-US" dirty="0"/>
            </a:br>
            <a:r>
              <a:rPr lang="en-US" sz="4400" b="1" u="sng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 for viewing my presentation.</a:t>
            </a:r>
            <a:br>
              <a:rPr lang="en-US" sz="4400" b="1" u="sng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FD876-FB5E-7D46-B0C6-A4A83040D3BE}"/>
              </a:ext>
            </a:extLst>
          </p:cNvPr>
          <p:cNvSpPr/>
          <p:nvPr/>
        </p:nvSpPr>
        <p:spPr>
          <a:xfrm>
            <a:off x="0" y="-1"/>
            <a:ext cx="11662959" cy="813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4" descr="Trophy">
            <a:extLst>
              <a:ext uri="{FF2B5EF4-FFF2-40B4-BE49-F238E27FC236}">
                <a16:creationId xmlns:a16="http://schemas.microsoft.com/office/drawing/2014/main" id="{0CA6C71E-B966-2647-8C0E-228150DA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943" y="794657"/>
            <a:ext cx="914400" cy="914400"/>
          </a:xfrm>
          <a:prstGeom prst="rect">
            <a:avLst/>
          </a:prstGeom>
        </p:spPr>
      </p:pic>
      <p:pic>
        <p:nvPicPr>
          <p:cNvPr id="5" name="Graphic 5" descr="Trophy">
            <a:extLst>
              <a:ext uri="{FF2B5EF4-FFF2-40B4-BE49-F238E27FC236}">
                <a16:creationId xmlns:a16="http://schemas.microsoft.com/office/drawing/2014/main" id="{203BD812-38BE-DA4C-9B9E-673AC8838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534" y="820575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430DEE-F247-774E-8B3A-88244F34AED5}"/>
              </a:ext>
            </a:extLst>
          </p:cNvPr>
          <p:cNvSpPr/>
          <p:nvPr/>
        </p:nvSpPr>
        <p:spPr>
          <a:xfrm>
            <a:off x="5049515" y="4855262"/>
            <a:ext cx="6613442" cy="81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Stay safe! Stay healthy!</a:t>
            </a:r>
          </a:p>
        </p:txBody>
      </p:sp>
    </p:spTree>
    <p:extLst>
      <p:ext uri="{BB962C8B-B14F-4D97-AF65-F5344CB8AC3E}">
        <p14:creationId xmlns:p14="http://schemas.microsoft.com/office/powerpoint/2010/main" val="37071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20E-F443-684F-B235-7AF2D5DDD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E4C74-CA30-3348-BCBA-54AB912C3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aaryan adhikari (class-8)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91855A-F9FE-1543-BCD6-8D763B48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7196">
            <a:off x="443125" y="844146"/>
            <a:ext cx="3400409" cy="341166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Graphic 6" descr="Right pointing backhand index ">
            <a:extLst>
              <a:ext uri="{FF2B5EF4-FFF2-40B4-BE49-F238E27FC236}">
                <a16:creationId xmlns:a16="http://schemas.microsoft.com/office/drawing/2014/main" id="{3BFF7790-CB1B-9542-BC69-2D94BAD8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97918">
            <a:off x="2411974" y="4945752"/>
            <a:ext cx="914400" cy="914400"/>
          </a:xfrm>
          <a:prstGeom prst="rect">
            <a:avLst/>
          </a:prstGeom>
        </p:spPr>
      </p:pic>
      <p:pic>
        <p:nvPicPr>
          <p:cNvPr id="7" name="Graphic 7" descr="Ribbon">
            <a:extLst>
              <a:ext uri="{FF2B5EF4-FFF2-40B4-BE49-F238E27FC236}">
                <a16:creationId xmlns:a16="http://schemas.microsoft.com/office/drawing/2014/main" id="{5E25AC85-1448-354A-9E89-F0C521C8CE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00000" r="-1311" b="-9841"/>
          <a:stretch/>
        </p:blipFill>
        <p:spPr>
          <a:xfrm rot="21324401" flipV="1">
            <a:off x="10241605" y="4368495"/>
            <a:ext cx="1455578" cy="1413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8951A2-329A-924A-9341-F8B16B093073}"/>
              </a:ext>
            </a:extLst>
          </p:cNvPr>
          <p:cNvSpPr/>
          <p:nvPr/>
        </p:nvSpPr>
        <p:spPr>
          <a:xfrm rot="21375799">
            <a:off x="3415094" y="4588756"/>
            <a:ext cx="4633609" cy="13323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Topic : - Artificial Intelligence </a:t>
            </a:r>
            <a:endParaRPr lang="en-US" sz="27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6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7847-75F3-DF4C-9528-708C9D95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20" y="763535"/>
            <a:ext cx="10396882" cy="115196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C7974-587B-2D42-81EB-96A28992E3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700" b="1" dirty="0">
                <a:latin typeface="Calibri" panose="020F0502020204030204" pitchFamily="34" charset="0"/>
              </a:rPr>
              <a:t>Introduction to artificial intelligence</a:t>
            </a:r>
          </a:p>
          <a:p>
            <a:r>
              <a:rPr lang="en-US" sz="2700" b="1" dirty="0">
                <a:latin typeface="Calibri" panose="020F0502020204030204" pitchFamily="34" charset="0"/>
              </a:rPr>
              <a:t>Sectors where artificial Intelligence is being used.</a:t>
            </a:r>
          </a:p>
          <a:p>
            <a:r>
              <a:rPr lang="en-US" sz="2700" b="1" dirty="0">
                <a:latin typeface="Calibri" panose="020F0502020204030204" pitchFamily="34" charset="0"/>
              </a:rPr>
              <a:t>Robot made by using artificial intelligence (Sophia).</a:t>
            </a:r>
          </a:p>
          <a:p>
            <a:r>
              <a:rPr lang="en-US" sz="2700" b="1" dirty="0">
                <a:latin typeface="Calibri" panose="020F0502020204030204" pitchFamily="34" charset="0"/>
              </a:rPr>
              <a:t>Advantages of artificial intelligence.</a:t>
            </a:r>
          </a:p>
          <a:p>
            <a:r>
              <a:rPr lang="en-US" sz="2700" b="1" dirty="0">
                <a:latin typeface="Calibri" panose="020F0502020204030204" pitchFamily="34" charset="0"/>
              </a:rPr>
              <a:t>Disadvantages of artificial intelligence.</a:t>
            </a:r>
          </a:p>
        </p:txBody>
      </p:sp>
      <p:pic>
        <p:nvPicPr>
          <p:cNvPr id="4" name="Graphic 4" descr="Flower without stem">
            <a:extLst>
              <a:ext uri="{FF2B5EF4-FFF2-40B4-BE49-F238E27FC236}">
                <a16:creationId xmlns:a16="http://schemas.microsoft.com/office/drawing/2014/main" id="{EC96DE12-5C2A-B046-AE19-2C35D5EED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9467" y="749299"/>
            <a:ext cx="914400" cy="914400"/>
          </a:xfrm>
          <a:prstGeom prst="rect">
            <a:avLst/>
          </a:prstGeom>
        </p:spPr>
      </p:pic>
      <p:pic>
        <p:nvPicPr>
          <p:cNvPr id="5" name="Graphic 5" descr="Flower without stem">
            <a:extLst>
              <a:ext uri="{FF2B5EF4-FFF2-40B4-BE49-F238E27FC236}">
                <a16:creationId xmlns:a16="http://schemas.microsoft.com/office/drawing/2014/main" id="{1EF77920-8E77-314F-A0CE-2F7D0FC7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467" y="81279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2AFE91-0F68-E34A-A837-EB59922F7389}"/>
              </a:ext>
            </a:extLst>
          </p:cNvPr>
          <p:cNvSpPr/>
          <p:nvPr/>
        </p:nvSpPr>
        <p:spPr>
          <a:xfrm>
            <a:off x="-1" y="0"/>
            <a:ext cx="11948925" cy="638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21259-4877-9B42-A9A9-37A7E696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71" y="-1131359"/>
            <a:ext cx="3381946" cy="484696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cap="none">
                <a:ln/>
                <a:solidFill>
                  <a:srgbClr val="FFFFFF"/>
                </a:solidFill>
              </a:rPr>
              <a:t>           </a:t>
            </a:r>
            <a:r>
              <a:rPr lang="en-US" sz="4800" u="sng" cap="none">
                <a:ln/>
                <a:solidFill>
                  <a:srgbClr val="FFFFFF"/>
                </a:solidFill>
              </a:rPr>
              <a:t>Artificial intelligence (AI)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ADEC-1594-4F45-A174-2904E2CB27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3" y="1044330"/>
            <a:ext cx="5968621" cy="4846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2E4935F6-72B2-B446-966B-8C045A4D5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9" y="3069250"/>
            <a:ext cx="4236720" cy="28215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C17B78-6821-5240-A110-A69D37EDD621}"/>
              </a:ext>
            </a:extLst>
          </p:cNvPr>
          <p:cNvSpPr/>
          <p:nvPr/>
        </p:nvSpPr>
        <p:spPr>
          <a:xfrm>
            <a:off x="4954154" y="594683"/>
            <a:ext cx="6493881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(AI) refers to the representation of human intelligence in machines.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31D643-1C36-424C-9132-046417677561}"/>
              </a:ext>
            </a:extLst>
          </p:cNvPr>
          <p:cNvSpPr/>
          <p:nvPr/>
        </p:nvSpPr>
        <p:spPr>
          <a:xfrm>
            <a:off x="4946845" y="2464860"/>
            <a:ext cx="6493881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are programmed in the machine to make them think like humans.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60BE4-E48E-9640-B7A3-6E39CF2937A0}"/>
              </a:ext>
            </a:extLst>
          </p:cNvPr>
          <p:cNvSpPr/>
          <p:nvPr/>
        </p:nvSpPr>
        <p:spPr>
          <a:xfrm>
            <a:off x="4954155" y="4335037"/>
            <a:ext cx="6493880" cy="18288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artificial intelligence, Machines are able to act like humans and have the feelings and emotions that a normal person have.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CD2177-7D68-C046-9C6A-FF81EDF22453}"/>
              </a:ext>
            </a:extLst>
          </p:cNvPr>
          <p:cNvSpPr/>
          <p:nvPr/>
        </p:nvSpPr>
        <p:spPr>
          <a:xfrm>
            <a:off x="4654296" y="0"/>
            <a:ext cx="7071175" cy="377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2B3D0A-C210-4841-9B6C-B21B1732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6" y="4965343"/>
            <a:ext cx="10396882" cy="3785313"/>
          </a:xfrm>
        </p:spPr>
        <p:txBody>
          <a:bodyPr>
            <a:normAutofit/>
          </a:bodyPr>
          <a:lstStyle/>
          <a:p>
            <a:pPr algn="ctr"/>
            <a:br>
              <a:rPr lang="en-US" sz="4700" dirty="0">
                <a:latin typeface="+mn-lt"/>
              </a:rPr>
            </a:br>
            <a:br>
              <a:rPr lang="en-US" sz="4700" dirty="0">
                <a:latin typeface="+mn-lt"/>
              </a:rPr>
            </a:br>
            <a:endParaRPr lang="en-US" sz="47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BA5E2-8A5D-0E4A-82B8-0103437378D9}"/>
              </a:ext>
            </a:extLst>
          </p:cNvPr>
          <p:cNvSpPr/>
          <p:nvPr/>
        </p:nvSpPr>
        <p:spPr>
          <a:xfrm flipH="1" flipV="1">
            <a:off x="0" y="328288"/>
            <a:ext cx="11689462" cy="6549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6DBBF-9552-9042-9604-DFC41AEE105B}"/>
              </a:ext>
            </a:extLst>
          </p:cNvPr>
          <p:cNvSpPr/>
          <p:nvPr/>
        </p:nvSpPr>
        <p:spPr>
          <a:xfrm>
            <a:off x="0" y="68280"/>
            <a:ext cx="11689461" cy="2600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D72E8F-75CA-0247-83D2-312FB62CD949}"/>
              </a:ext>
            </a:extLst>
          </p:cNvPr>
          <p:cNvSpPr/>
          <p:nvPr/>
        </p:nvSpPr>
        <p:spPr>
          <a:xfrm>
            <a:off x="719032" y="3578942"/>
            <a:ext cx="10396882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The beginning of modern artificial intelligence starts from 1956 AD.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CB1DE-6CD4-FF4C-865C-C57233652476}"/>
              </a:ext>
            </a:extLst>
          </p:cNvPr>
          <p:cNvSpPr/>
          <p:nvPr/>
        </p:nvSpPr>
        <p:spPr>
          <a:xfrm>
            <a:off x="719032" y="1404946"/>
            <a:ext cx="10405806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n-lt"/>
              </a:rPr>
              <a:t>John McCarthy is the father of Artificial intelligence.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64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A2D-AEFD-E64B-A0A3-C826FFC7CB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100" dirty="0"/>
              <a:t>Sectors: artificial intelligence is being used.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BC12-C296-DB48-98DD-84ED29F47C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377793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         </a:t>
            </a:r>
            <a:endParaRPr lang="en-US" sz="2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AutoNum type="arabicPeriod"/>
            </a:pPr>
            <a:endParaRPr lang="en-US" sz="5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AutoNum type="arabicPeriod"/>
            </a:pPr>
            <a:r>
              <a:rPr lang="en-US" sz="5800" dirty="0">
                <a:latin typeface="Aharoni" panose="02010803020104030203" pitchFamily="2" charset="-79"/>
                <a:cs typeface="Aharoni" panose="02010803020104030203" pitchFamily="2" charset="-79"/>
              </a:rPr>
              <a:t>Artificial intelligence is being used at advanced web search engines like youtube, amazon, Netflix , etc.</a:t>
            </a:r>
          </a:p>
          <a:p>
            <a:pPr marL="457200" indent="-457200">
              <a:buAutoNum type="arabicPeriod"/>
            </a:pPr>
            <a:r>
              <a:rPr lang="en-US" sz="5800" dirty="0">
                <a:latin typeface="Aharoni" panose="02010803020104030203" pitchFamily="2" charset="-79"/>
                <a:cs typeface="Aharoni" panose="02010803020104030203" pitchFamily="2" charset="-79"/>
              </a:rPr>
              <a:t>It is also being used as the human speech understandable in Alexa , google assistant, Siri , etc.</a:t>
            </a:r>
          </a:p>
          <a:p>
            <a:pPr marL="457200" indent="-457200">
              <a:buAutoNum type="arabicPeriod"/>
            </a:pPr>
            <a:r>
              <a:rPr lang="en-US" sz="5800" dirty="0">
                <a:latin typeface="Aharoni" panose="02010803020104030203" pitchFamily="2" charset="-79"/>
                <a:cs typeface="Aharoni" panose="02010803020104030203" pitchFamily="2" charset="-79"/>
              </a:rPr>
              <a:t>It is also being used in self-driving cars like In Tesla .</a:t>
            </a:r>
          </a:p>
          <a:p>
            <a:pPr marL="457200" indent="-457200">
              <a:buAutoNum type="arabicPeriod"/>
            </a:pPr>
            <a:r>
              <a:rPr lang="en-US" sz="5800" dirty="0">
                <a:latin typeface="Aharoni" panose="02010803020104030203" pitchFamily="2" charset="-79"/>
                <a:cs typeface="Aharoni" panose="02010803020104030203" pitchFamily="2" charset="-79"/>
              </a:rPr>
              <a:t>It is also widely used in data security today.</a:t>
            </a:r>
          </a:p>
          <a:p>
            <a:pPr marL="457200" indent="-457200">
              <a:buAutoNum type="arabicPeriod"/>
            </a:pPr>
            <a:r>
              <a:rPr lang="en-US" sz="5800" dirty="0">
                <a:latin typeface="Aharoni" panose="02010803020104030203" pitchFamily="2" charset="-79"/>
                <a:cs typeface="Aharoni" panose="02010803020104030203" pitchFamily="2" charset="-79"/>
              </a:rPr>
              <a:t>It is also used widely in cyber security.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924489-CDB7-FB42-AA74-42266DE3119D}"/>
              </a:ext>
            </a:extLst>
          </p:cNvPr>
          <p:cNvSpPr/>
          <p:nvPr/>
        </p:nvSpPr>
        <p:spPr>
          <a:xfrm>
            <a:off x="1212473" y="5260642"/>
            <a:ext cx="9330062" cy="8162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It is also being used in other many sectors and many sources that we daily use.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AA624-5DD3-9449-9D25-CCF9611DD0B7}"/>
              </a:ext>
            </a:extLst>
          </p:cNvPr>
          <p:cNvSpPr/>
          <p:nvPr/>
        </p:nvSpPr>
        <p:spPr>
          <a:xfrm>
            <a:off x="0" y="0"/>
            <a:ext cx="11703118" cy="513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646F-AA0D-D144-B8E5-3BE04CD6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37759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4200" dirty="0"/>
              <a:t>Robot made by using Artificial intelligence.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E2995-0040-3D4C-9D54-081D796D91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6046566" cy="3506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n-US" b="1" i="1" dirty="0">
                <a:latin typeface="Calibri" panose="020F0502020204030204" pitchFamily="34" charset="0"/>
              </a:rPr>
              <a:t>On February 14, 2016 AD,  a Hong Kong based company Hanson Robotics made a robot named Sophia which was made with artificial intelligence. </a:t>
            </a:r>
            <a:r>
              <a:rPr lang="en-US" b="1" i="1" u="none" strike="noStrike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In October 2017, Sophia became a </a:t>
            </a:r>
            <a:r>
              <a:rPr lang="en-US" b="1" i="1" strike="noStrike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Saudi Arabian citizen. </a:t>
            </a:r>
            <a:r>
              <a:rPr lang="en-US" b="1" i="1" dirty="0">
                <a:latin typeface="Calibri" panose="020F0502020204030204" pitchFamily="34" charset="0"/>
                <a:cs typeface="Arial" panose="020B0604020202020204" pitchFamily="34" charset="0"/>
              </a:rPr>
              <a:t>In this robot Sophia, artificial intelligence was used to chat with the other people. This ai based </a:t>
            </a:r>
            <a:r>
              <a:rPr lang="en-US" b="1" i="1" dirty="0">
                <a:latin typeface="Calibri" panose="020F0502020204030204" pitchFamily="34" charset="0"/>
              </a:rPr>
              <a:t>software was designed by David Hanson.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F7B95FA-6D2B-2F47-8763-B485EC7F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47" y="2063395"/>
            <a:ext cx="3190499" cy="35062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8B06C7-8960-4448-92AB-F99EF86F139F}"/>
              </a:ext>
            </a:extLst>
          </p:cNvPr>
          <p:cNvSpPr/>
          <p:nvPr/>
        </p:nvSpPr>
        <p:spPr>
          <a:xfrm>
            <a:off x="0" y="-2"/>
            <a:ext cx="11662151" cy="50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3" cy="6214534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EEECF-7E0A-7B47-A834-B4A8D709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200"/>
              <a:t>Advantages of Artificial intelligence (ai)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C265-F105-4349-A967-08E2DE78AB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5720" y="2124266"/>
            <a:ext cx="10860557" cy="404793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sz="1400" b="1" dirty="0">
              <a:latin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Aharoni" panose="02010803020104030203" pitchFamily="2" charset="-79"/>
              </a:rPr>
              <a:t>aI decreases the time  required to perform a task.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Aharoni" panose="02010803020104030203" pitchFamily="2" charset="-79"/>
              </a:rPr>
              <a:t>Ai can be used to create  a digital assistant for us.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Aharoni" panose="02010803020104030203" pitchFamily="2" charset="-79"/>
              </a:rPr>
              <a:t>Ai helps in the new inventions which can change our life.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Aharoni" panose="02010803020104030203" pitchFamily="2" charset="-79"/>
              </a:rPr>
              <a:t>AI decreases the errors if it is coded properly.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Aharoni" panose="02010803020104030203" pitchFamily="2" charset="-79"/>
              </a:rPr>
              <a:t>Ai can take the decisions itself  and can distinguish what is right and what is wrong.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1" dirty="0">
              <a:latin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96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3" cy="6214534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21DE0-D39A-1342-A27B-5C02E614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600" dirty="0"/>
              <a:t>Disadvantages of Artificial intelligence (AI)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B2B4-DD32-004A-8993-1675227488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9774630" cy="37447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We need high costs ,resource and plenty of time to create Ai.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Ai creates laziness in human that can’t do their own work.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People will become unemployed due to ai because ai handles all the woks that a people do.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Ai lacks with creativity as if works with the program that is being fixed.</a:t>
            </a:r>
          </a:p>
        </p:txBody>
      </p:sp>
    </p:spTree>
    <p:extLst>
      <p:ext uri="{BB962C8B-B14F-4D97-AF65-F5344CB8AC3E}">
        <p14:creationId xmlns:p14="http://schemas.microsoft.com/office/powerpoint/2010/main" val="35572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Main Event</vt:lpstr>
      <vt:lpstr>PowerPoint Presentation</vt:lpstr>
      <vt:lpstr>PowerPoint presentation</vt:lpstr>
      <vt:lpstr>Topics to be covered</vt:lpstr>
      <vt:lpstr>           Artificial intelligence (AI)</vt:lpstr>
      <vt:lpstr>  </vt:lpstr>
      <vt:lpstr>Sectors: artificial intelligence is being used.</vt:lpstr>
      <vt:lpstr>Robot made by using Artificial intelligence.</vt:lpstr>
      <vt:lpstr>Advantages of Artificial intelligence (ai)</vt:lpstr>
      <vt:lpstr>Disadvantages of Artificial intelligence (AI) </vt:lpstr>
      <vt:lpstr>            End of presentation Thank you for viewing my presentation.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7-AARYAN ADHIKARI</dc:creator>
  <cp:lastModifiedBy>7-AARYAN ADHIKARI</cp:lastModifiedBy>
  <cp:revision>13</cp:revision>
  <dcterms:created xsi:type="dcterms:W3CDTF">2021-07-07T06:40:09Z</dcterms:created>
  <dcterms:modified xsi:type="dcterms:W3CDTF">2021-08-08T06:16:39Z</dcterms:modified>
</cp:coreProperties>
</file>