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Fira Sans Extra Condensed Medium"/>
      <p:regular r:id="rId28"/>
      <p:bold r:id="rId29"/>
      <p:italic r:id="rId30"/>
      <p:boldItalic r:id="rId31"/>
    </p:embeddedFont>
    <p:embeddedFont>
      <p:font typeface="Montserrat Medium"/>
      <p:regular r:id="rId32"/>
      <p:bold r:id="rId33"/>
      <p:italic r:id="rId34"/>
      <p:boldItalic r:id="rId35"/>
    </p:embeddedFont>
    <p:embeddedFont>
      <p:font typeface="Fira Sans Extra Condense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FiraSansExtraCondensedMedium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boldItalic.fntdata"/><Relationship Id="rId30" Type="http://schemas.openxmlformats.org/officeDocument/2006/relationships/font" Target="fonts/FiraSansExtraCondensedMedium-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Medium-bold.fntdata"/><Relationship Id="rId10" Type="http://schemas.openxmlformats.org/officeDocument/2006/relationships/slide" Target="slides/slide6.xml"/><Relationship Id="rId32" Type="http://schemas.openxmlformats.org/officeDocument/2006/relationships/font" Target="fonts/MontserratMedium-regular.fntdata"/><Relationship Id="rId13" Type="http://schemas.openxmlformats.org/officeDocument/2006/relationships/slide" Target="slides/slide9.xml"/><Relationship Id="rId35" Type="http://schemas.openxmlformats.org/officeDocument/2006/relationships/font" Target="fonts/MontserratMedium-bold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Medium-italic.fntdata"/><Relationship Id="rId15" Type="http://schemas.openxmlformats.org/officeDocument/2006/relationships/slide" Target="slides/slide11.xml"/><Relationship Id="rId37" Type="http://schemas.openxmlformats.org/officeDocument/2006/relationships/font" Target="fonts/FiraSansExtraCondensed-bold.fntdata"/><Relationship Id="rId14" Type="http://schemas.openxmlformats.org/officeDocument/2006/relationships/slide" Target="slides/slide10.xml"/><Relationship Id="rId36" Type="http://schemas.openxmlformats.org/officeDocument/2006/relationships/font" Target="fonts/FiraSansExtraCondensed-regular.fntdata"/><Relationship Id="rId17" Type="http://schemas.openxmlformats.org/officeDocument/2006/relationships/font" Target="fonts/MontserratSemiBold-bold.fntdata"/><Relationship Id="rId39" Type="http://schemas.openxmlformats.org/officeDocument/2006/relationships/font" Target="fonts/FiraSansExtraCondensed-boldItalic.fntdata"/><Relationship Id="rId16" Type="http://schemas.openxmlformats.org/officeDocument/2006/relationships/font" Target="fonts/MontserratSemiBold-regular.fntdata"/><Relationship Id="rId38" Type="http://schemas.openxmlformats.org/officeDocument/2006/relationships/font" Target="fonts/FiraSansExtraCondensed-italic.fntdata"/><Relationship Id="rId19" Type="http://schemas.openxmlformats.org/officeDocument/2006/relationships/font" Target="fonts/MontserratSemiBold-boldItalic.fntdata"/><Relationship Id="rId18" Type="http://schemas.openxmlformats.org/officeDocument/2006/relationships/font" Target="fonts/Montserra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fd1b4e613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fd1b4e613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fd1b4e61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fd1b4e61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d1b4e613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d1b4e613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0da56bb78_1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0da56bb78_1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29410737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2941073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29410737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29410737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29410737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29410737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d1b4e6137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d1b4e6137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d1b4e6137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d1b4e6137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29410737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29410737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572000" y="1153375"/>
            <a:ext cx="4146000" cy="237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0" y="3528300"/>
            <a:ext cx="414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rynshmb@iitk.ac.i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Aaryansh7/CS685_G45_project" TargetMode="External"/><Relationship Id="rId4" Type="http://schemas.openxmlformats.org/officeDocument/2006/relationships/hyperlink" Target="https://drive.google.com/file/d/1aS3vejtcCvXKGEEbKBBCp3sjcmPoqeuR/view?usp=sharing" TargetMode="External"/><Relationship Id="rId5" Type="http://schemas.openxmlformats.org/officeDocument/2006/relationships/hyperlink" Target="https://www.researchgate.net/publication/242742404_Satellite_Maneuver_Detection_Using_Two-line_Elements_Data" TargetMode="External"/><Relationship Id="rId6" Type="http://schemas.openxmlformats.org/officeDocument/2006/relationships/hyperlink" Target="https://ieeexplore.ieee.org/document/8830454" TargetMode="External"/><Relationship Id="rId7" Type="http://schemas.openxmlformats.org/officeDocument/2006/relationships/hyperlink" Target="https://www.researchgate.net/publication/222413947_Improved_orbit_predictions_using_two-line_element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4572000" y="634875"/>
            <a:ext cx="4146000" cy="28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Mining from Two Line Element(TLE) sets</a:t>
            </a:r>
            <a:endParaRPr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572000" y="3524025"/>
            <a:ext cx="414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CS685A COURSE PROJECT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Name - Aaryansh Mohan Bansal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Email: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arynshmb@iitk.ac.in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Group No - 45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Third Year Undergraduate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Roll No -190013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494975" y="634958"/>
            <a:ext cx="3529401" cy="4081752"/>
            <a:chOff x="411603" y="2906997"/>
            <a:chExt cx="1735458" cy="1808566"/>
          </a:xfrm>
        </p:grpSpPr>
        <p:grpSp>
          <p:nvGrpSpPr>
            <p:cNvPr id="56" name="Google Shape;56;p13"/>
            <p:cNvGrpSpPr/>
            <p:nvPr/>
          </p:nvGrpSpPr>
          <p:grpSpPr>
            <a:xfrm>
              <a:off x="570964" y="2906997"/>
              <a:ext cx="1506308" cy="920209"/>
              <a:chOff x="570964" y="2906997"/>
              <a:chExt cx="1506308" cy="920209"/>
            </a:xfrm>
          </p:grpSpPr>
          <p:sp>
            <p:nvSpPr>
              <p:cNvPr id="57" name="Google Shape;57;p13"/>
              <p:cNvSpPr/>
              <p:nvPr/>
            </p:nvSpPr>
            <p:spPr>
              <a:xfrm>
                <a:off x="570964" y="2951732"/>
                <a:ext cx="696766" cy="875473"/>
              </a:xfrm>
              <a:custGeom>
                <a:rect b="b" l="l" r="r" t="t"/>
                <a:pathLst>
                  <a:path extrusionOk="0" h="60139" w="47863">
                    <a:moveTo>
                      <a:pt x="1" y="0"/>
                    </a:moveTo>
                    <a:lnTo>
                      <a:pt x="1" y="60138"/>
                    </a:lnTo>
                    <a:lnTo>
                      <a:pt x="47862" y="60138"/>
                    </a:lnTo>
                    <a:lnTo>
                      <a:pt x="4786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596484" y="2976800"/>
                <a:ext cx="650254" cy="825396"/>
              </a:xfrm>
              <a:custGeom>
                <a:rect b="b" l="l" r="r" t="t"/>
                <a:pathLst>
                  <a:path extrusionOk="0" h="56699" w="44668">
                    <a:moveTo>
                      <a:pt x="1" y="0"/>
                    </a:moveTo>
                    <a:lnTo>
                      <a:pt x="1" y="56698"/>
                    </a:lnTo>
                    <a:lnTo>
                      <a:pt x="44667" y="56698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596484" y="3293237"/>
                <a:ext cx="650254" cy="508959"/>
              </a:xfrm>
              <a:custGeom>
                <a:rect b="b" l="l" r="r" t="t"/>
                <a:pathLst>
                  <a:path extrusionOk="0" h="34962" w="44668">
                    <a:moveTo>
                      <a:pt x="28480" y="0"/>
                    </a:moveTo>
                    <a:lnTo>
                      <a:pt x="28480" y="10253"/>
                    </a:lnTo>
                    <a:lnTo>
                      <a:pt x="17363" y="10253"/>
                    </a:lnTo>
                    <a:lnTo>
                      <a:pt x="14041" y="25286"/>
                    </a:lnTo>
                    <a:lnTo>
                      <a:pt x="10143" y="25286"/>
                    </a:lnTo>
                    <a:lnTo>
                      <a:pt x="8989" y="19998"/>
                    </a:lnTo>
                    <a:lnTo>
                      <a:pt x="1" y="19998"/>
                    </a:lnTo>
                    <a:lnTo>
                      <a:pt x="1" y="34961"/>
                    </a:lnTo>
                    <a:lnTo>
                      <a:pt x="44667" y="34961"/>
                    </a:lnTo>
                    <a:lnTo>
                      <a:pt x="44667" y="17131"/>
                    </a:lnTo>
                    <a:lnTo>
                      <a:pt x="36565" y="17131"/>
                    </a:lnTo>
                    <a:lnTo>
                      <a:pt x="36565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910940" y="2976800"/>
                <a:ext cx="21006" cy="818583"/>
              </a:xfrm>
              <a:custGeom>
                <a:rect b="b" l="l" r="r" t="t"/>
                <a:pathLst>
                  <a:path extrusionOk="0" h="56231" w="1443">
                    <a:moveTo>
                      <a:pt x="0" y="0"/>
                    </a:moveTo>
                    <a:lnTo>
                      <a:pt x="0" y="56230"/>
                    </a:lnTo>
                    <a:lnTo>
                      <a:pt x="1442" y="56230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596484" y="3376637"/>
                <a:ext cx="650254" cy="21589"/>
              </a:xfrm>
              <a:custGeom>
                <a:rect b="b" l="l" r="r" t="t"/>
                <a:pathLst>
                  <a:path extrusionOk="0" h="1483" w="44668">
                    <a:moveTo>
                      <a:pt x="1" y="0"/>
                    </a:moveTo>
                    <a:lnTo>
                      <a:pt x="1" y="1482"/>
                    </a:lnTo>
                    <a:lnTo>
                      <a:pt x="44667" y="1482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1924448" y="3185147"/>
                <a:ext cx="46831" cy="107012"/>
              </a:xfrm>
              <a:custGeom>
                <a:rect b="b" l="l" r="r" t="t"/>
                <a:pathLst>
                  <a:path extrusionOk="0" h="7351" w="3217">
                    <a:moveTo>
                      <a:pt x="346" y="1"/>
                    </a:moveTo>
                    <a:lnTo>
                      <a:pt x="1" y="2823"/>
                    </a:lnTo>
                    <a:lnTo>
                      <a:pt x="1429" y="7342"/>
                    </a:lnTo>
                    <a:lnTo>
                      <a:pt x="3216" y="7351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1772264" y="3086287"/>
                <a:ext cx="165097" cy="208114"/>
              </a:xfrm>
              <a:custGeom>
                <a:rect b="b" l="l" r="r" t="t"/>
                <a:pathLst>
                  <a:path extrusionOk="0" h="14296" w="11341">
                    <a:moveTo>
                      <a:pt x="989" y="0"/>
                    </a:moveTo>
                    <a:lnTo>
                      <a:pt x="1" y="14081"/>
                    </a:lnTo>
                    <a:lnTo>
                      <a:pt x="10197" y="14295"/>
                    </a:lnTo>
                    <a:lnTo>
                      <a:pt x="11341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1789514" y="3101806"/>
                <a:ext cx="125791" cy="176815"/>
              </a:xfrm>
              <a:custGeom>
                <a:rect b="b" l="l" r="r" t="t"/>
                <a:pathLst>
                  <a:path extrusionOk="0" h="12146" w="8641">
                    <a:moveTo>
                      <a:pt x="8640" y="0"/>
                    </a:moveTo>
                    <a:lnTo>
                      <a:pt x="821" y="70"/>
                    </a:lnTo>
                    <a:lnTo>
                      <a:pt x="0" y="11791"/>
                    </a:lnTo>
                    <a:lnTo>
                      <a:pt x="7578" y="12146"/>
                    </a:lnTo>
                    <a:lnTo>
                      <a:pt x="8640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1816737" y="3126932"/>
                <a:ext cx="71652" cy="119925"/>
              </a:xfrm>
              <a:custGeom>
                <a:rect b="b" l="l" r="r" t="t"/>
                <a:pathLst>
                  <a:path extrusionOk="0" h="8238" w="4922">
                    <a:moveTo>
                      <a:pt x="617" y="0"/>
                    </a:moveTo>
                    <a:lnTo>
                      <a:pt x="0" y="8238"/>
                    </a:lnTo>
                    <a:lnTo>
                      <a:pt x="4183" y="8238"/>
                    </a:lnTo>
                    <a:lnTo>
                      <a:pt x="492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1566275" y="3124326"/>
                <a:ext cx="123433" cy="168547"/>
              </a:xfrm>
              <a:custGeom>
                <a:rect b="b" l="l" r="r" t="t"/>
                <a:pathLst>
                  <a:path extrusionOk="0" h="11578" w="8479">
                    <a:moveTo>
                      <a:pt x="0" y="0"/>
                    </a:moveTo>
                    <a:lnTo>
                      <a:pt x="0" y="11577"/>
                    </a:lnTo>
                    <a:lnTo>
                      <a:pt x="8479" y="11569"/>
                    </a:lnTo>
                    <a:lnTo>
                      <a:pt x="847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1591911" y="2906997"/>
                <a:ext cx="74287" cy="217343"/>
              </a:xfrm>
              <a:custGeom>
                <a:rect b="b" l="l" r="r" t="t"/>
                <a:pathLst>
                  <a:path extrusionOk="0" h="14930" w="5103">
                    <a:moveTo>
                      <a:pt x="4533" y="1"/>
                    </a:moveTo>
                    <a:cubicBezTo>
                      <a:pt x="4533" y="1"/>
                      <a:pt x="4532" y="1"/>
                      <a:pt x="4532" y="1"/>
                    </a:cubicBezTo>
                    <a:cubicBezTo>
                      <a:pt x="3959" y="23"/>
                      <a:pt x="2517" y="13632"/>
                      <a:pt x="2517" y="13632"/>
                    </a:cubicBezTo>
                    <a:cubicBezTo>
                      <a:pt x="2517" y="13632"/>
                      <a:pt x="2461" y="2421"/>
                      <a:pt x="1924" y="2421"/>
                    </a:cubicBezTo>
                    <a:cubicBezTo>
                      <a:pt x="1922" y="2421"/>
                      <a:pt x="1921" y="2422"/>
                      <a:pt x="1919" y="2422"/>
                    </a:cubicBezTo>
                    <a:cubicBezTo>
                      <a:pt x="1381" y="2484"/>
                      <a:pt x="1919" y="14352"/>
                      <a:pt x="1919" y="14352"/>
                    </a:cubicBezTo>
                    <a:cubicBezTo>
                      <a:pt x="1919" y="14352"/>
                      <a:pt x="1018" y="4944"/>
                      <a:pt x="516" y="4944"/>
                    </a:cubicBezTo>
                    <a:cubicBezTo>
                      <a:pt x="510" y="4944"/>
                      <a:pt x="504" y="4946"/>
                      <a:pt x="498" y="4948"/>
                    </a:cubicBezTo>
                    <a:cubicBezTo>
                      <a:pt x="0" y="5180"/>
                      <a:pt x="713" y="14929"/>
                      <a:pt x="713" y="14929"/>
                    </a:cubicBezTo>
                    <a:lnTo>
                      <a:pt x="3060" y="14929"/>
                    </a:lnTo>
                    <a:cubicBezTo>
                      <a:pt x="3060" y="14929"/>
                      <a:pt x="5102" y="1"/>
                      <a:pt x="453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1613980" y="2952373"/>
                <a:ext cx="65494" cy="171968"/>
              </a:xfrm>
              <a:custGeom>
                <a:rect b="b" l="l" r="r" t="t"/>
                <a:pathLst>
                  <a:path extrusionOk="0" h="11813" w="4499">
                    <a:moveTo>
                      <a:pt x="3396" y="0"/>
                    </a:moveTo>
                    <a:cubicBezTo>
                      <a:pt x="2842" y="0"/>
                      <a:pt x="945" y="9309"/>
                      <a:pt x="945" y="9309"/>
                    </a:cubicBezTo>
                    <a:cubicBezTo>
                      <a:pt x="945" y="9309"/>
                      <a:pt x="1176" y="5380"/>
                      <a:pt x="945" y="4873"/>
                    </a:cubicBezTo>
                    <a:cubicBezTo>
                      <a:pt x="937" y="4856"/>
                      <a:pt x="928" y="4848"/>
                      <a:pt x="920" y="4848"/>
                    </a:cubicBezTo>
                    <a:cubicBezTo>
                      <a:pt x="662" y="4848"/>
                      <a:pt x="1" y="11812"/>
                      <a:pt x="1" y="11812"/>
                    </a:cubicBezTo>
                    <a:lnTo>
                      <a:pt x="3375" y="11812"/>
                    </a:lnTo>
                    <a:cubicBezTo>
                      <a:pt x="3375" y="11812"/>
                      <a:pt x="4498" y="8513"/>
                      <a:pt x="4358" y="7997"/>
                    </a:cubicBezTo>
                    <a:cubicBezTo>
                      <a:pt x="4349" y="7965"/>
                      <a:pt x="4333" y="7950"/>
                      <a:pt x="4310" y="7950"/>
                    </a:cubicBezTo>
                    <a:cubicBezTo>
                      <a:pt x="3969" y="7950"/>
                      <a:pt x="2160" y="11319"/>
                      <a:pt x="2160" y="11319"/>
                    </a:cubicBezTo>
                    <a:cubicBezTo>
                      <a:pt x="2160" y="11319"/>
                      <a:pt x="4170" y="5896"/>
                      <a:pt x="3750" y="5288"/>
                    </a:cubicBezTo>
                    <a:cubicBezTo>
                      <a:pt x="3729" y="5258"/>
                      <a:pt x="3704" y="5243"/>
                      <a:pt x="3675" y="5243"/>
                    </a:cubicBezTo>
                    <a:cubicBezTo>
                      <a:pt x="3139" y="5243"/>
                      <a:pt x="1412" y="10458"/>
                      <a:pt x="1412" y="10458"/>
                    </a:cubicBezTo>
                    <a:cubicBezTo>
                      <a:pt x="1412" y="10458"/>
                      <a:pt x="3934" y="333"/>
                      <a:pt x="3423" y="8"/>
                    </a:cubicBezTo>
                    <a:cubicBezTo>
                      <a:pt x="3414" y="3"/>
                      <a:pt x="3405" y="0"/>
                      <a:pt x="3396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1532385" y="2999350"/>
                <a:ext cx="78378" cy="125631"/>
              </a:xfrm>
              <a:custGeom>
                <a:rect b="b" l="l" r="r" t="t"/>
                <a:pathLst>
                  <a:path extrusionOk="0" h="8630" w="5384">
                    <a:moveTo>
                      <a:pt x="405" y="0"/>
                    </a:moveTo>
                    <a:cubicBezTo>
                      <a:pt x="0" y="0"/>
                      <a:pt x="4400" y="8629"/>
                      <a:pt x="4400" y="8629"/>
                    </a:cubicBezTo>
                    <a:lnTo>
                      <a:pt x="5383" y="8629"/>
                    </a:lnTo>
                    <a:lnTo>
                      <a:pt x="4911" y="6545"/>
                    </a:lnTo>
                    <a:cubicBezTo>
                      <a:pt x="4911" y="6545"/>
                      <a:pt x="2865" y="310"/>
                      <a:pt x="2407" y="310"/>
                    </a:cubicBezTo>
                    <a:cubicBezTo>
                      <a:pt x="2401" y="310"/>
                      <a:pt x="2396" y="311"/>
                      <a:pt x="2390" y="313"/>
                    </a:cubicBezTo>
                    <a:cubicBezTo>
                      <a:pt x="1965" y="483"/>
                      <a:pt x="3885" y="6033"/>
                      <a:pt x="3885" y="6033"/>
                    </a:cubicBezTo>
                    <a:cubicBezTo>
                      <a:pt x="3885" y="6033"/>
                      <a:pt x="987" y="282"/>
                      <a:pt x="428" y="7"/>
                    </a:cubicBezTo>
                    <a:cubicBezTo>
                      <a:pt x="419" y="2"/>
                      <a:pt x="412" y="0"/>
                      <a:pt x="4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1566712" y="3124079"/>
                <a:ext cx="59817" cy="169114"/>
              </a:xfrm>
              <a:custGeom>
                <a:rect b="b" l="l" r="r" t="t"/>
                <a:pathLst>
                  <a:path extrusionOk="0" h="11617" w="4109">
                    <a:moveTo>
                      <a:pt x="1" y="0"/>
                    </a:moveTo>
                    <a:lnTo>
                      <a:pt x="79" y="11616"/>
                    </a:lnTo>
                    <a:lnTo>
                      <a:pt x="4109" y="11616"/>
                    </a:lnTo>
                    <a:lnTo>
                      <a:pt x="3895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1564805" y="3123118"/>
                <a:ext cx="127000" cy="17061"/>
              </a:xfrm>
              <a:custGeom>
                <a:rect b="b" l="l" r="r" t="t"/>
                <a:pathLst>
                  <a:path extrusionOk="0" h="1172" w="8724">
                    <a:moveTo>
                      <a:pt x="0" y="0"/>
                    </a:moveTo>
                    <a:lnTo>
                      <a:pt x="111" y="1106"/>
                    </a:lnTo>
                    <a:lnTo>
                      <a:pt x="4017" y="1172"/>
                    </a:lnTo>
                    <a:lnTo>
                      <a:pt x="8580" y="1106"/>
                    </a:lnTo>
                    <a:lnTo>
                      <a:pt x="87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1460034" y="3290122"/>
                <a:ext cx="617238" cy="27121"/>
              </a:xfrm>
              <a:custGeom>
                <a:rect b="b" l="l" r="r" t="t"/>
                <a:pathLst>
                  <a:path extrusionOk="0" h="1863" w="42400">
                    <a:moveTo>
                      <a:pt x="0" y="0"/>
                    </a:moveTo>
                    <a:lnTo>
                      <a:pt x="0" y="1862"/>
                    </a:lnTo>
                    <a:lnTo>
                      <a:pt x="42399" y="1862"/>
                    </a:lnTo>
                    <a:lnTo>
                      <a:pt x="423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" name="Google Shape;73;p13"/>
            <p:cNvGrpSpPr/>
            <p:nvPr/>
          </p:nvGrpSpPr>
          <p:grpSpPr>
            <a:xfrm>
              <a:off x="1481856" y="3376710"/>
              <a:ext cx="665205" cy="406329"/>
              <a:chOff x="1481856" y="3376710"/>
              <a:chExt cx="665205" cy="406329"/>
            </a:xfrm>
          </p:grpSpPr>
          <p:sp>
            <p:nvSpPr>
              <p:cNvPr id="74" name="Google Shape;74;p13"/>
              <p:cNvSpPr/>
              <p:nvPr/>
            </p:nvSpPr>
            <p:spPr>
              <a:xfrm>
                <a:off x="1481856" y="3376710"/>
                <a:ext cx="665205" cy="406329"/>
              </a:xfrm>
              <a:custGeom>
                <a:rect b="b" l="l" r="r" t="t"/>
                <a:pathLst>
                  <a:path extrusionOk="0" h="27912" w="45695">
                    <a:moveTo>
                      <a:pt x="45695" y="0"/>
                    </a:moveTo>
                    <a:lnTo>
                      <a:pt x="4466" y="297"/>
                    </a:lnTo>
                    <a:lnTo>
                      <a:pt x="0" y="27912"/>
                    </a:lnTo>
                    <a:lnTo>
                      <a:pt x="40782" y="27912"/>
                    </a:lnTo>
                    <a:lnTo>
                      <a:pt x="4569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1540960" y="3376710"/>
                <a:ext cx="606102" cy="40921"/>
              </a:xfrm>
              <a:custGeom>
                <a:rect b="b" l="l" r="r" t="t"/>
                <a:pathLst>
                  <a:path extrusionOk="0" h="2811" w="41635">
                    <a:moveTo>
                      <a:pt x="41635" y="0"/>
                    </a:moveTo>
                    <a:lnTo>
                      <a:pt x="406" y="297"/>
                    </a:lnTo>
                    <a:lnTo>
                      <a:pt x="0" y="2810"/>
                    </a:lnTo>
                    <a:cubicBezTo>
                      <a:pt x="18" y="2714"/>
                      <a:pt x="41167" y="2653"/>
                      <a:pt x="41167" y="2653"/>
                    </a:cubicBezTo>
                    <a:lnTo>
                      <a:pt x="4163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1560932" y="3393625"/>
                <a:ext cx="11020" cy="11020"/>
              </a:xfrm>
              <a:custGeom>
                <a:rect b="b" l="l" r="r" t="t"/>
                <a:pathLst>
                  <a:path extrusionOk="0" h="757" w="757">
                    <a:moveTo>
                      <a:pt x="381" y="0"/>
                    </a:moveTo>
                    <a:cubicBezTo>
                      <a:pt x="171" y="0"/>
                      <a:pt x="0" y="170"/>
                      <a:pt x="0" y="376"/>
                    </a:cubicBezTo>
                    <a:cubicBezTo>
                      <a:pt x="0" y="586"/>
                      <a:pt x="171" y="757"/>
                      <a:pt x="381" y="757"/>
                    </a:cubicBezTo>
                    <a:cubicBezTo>
                      <a:pt x="586" y="757"/>
                      <a:pt x="756" y="586"/>
                      <a:pt x="756" y="376"/>
                    </a:cubicBezTo>
                    <a:cubicBezTo>
                      <a:pt x="756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1587966" y="3393625"/>
                <a:ext cx="11020" cy="11020"/>
              </a:xfrm>
              <a:custGeom>
                <a:rect b="b" l="l" r="r" t="t"/>
                <a:pathLst>
                  <a:path extrusionOk="0" h="757" w="757">
                    <a:moveTo>
                      <a:pt x="381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81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1614999" y="3393625"/>
                <a:ext cx="11035" cy="11020"/>
              </a:xfrm>
              <a:custGeom>
                <a:rect b="b" l="l" r="r" t="t"/>
                <a:pathLst>
                  <a:path extrusionOk="0" h="757" w="758">
                    <a:moveTo>
                      <a:pt x="376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76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1572578" y="3489312"/>
                <a:ext cx="241058" cy="194605"/>
              </a:xfrm>
              <a:custGeom>
                <a:rect b="b" l="l" r="r" t="t"/>
                <a:pathLst>
                  <a:path extrusionOk="0" h="13368" w="16559">
                    <a:moveTo>
                      <a:pt x="8282" y="0"/>
                    </a:moveTo>
                    <a:cubicBezTo>
                      <a:pt x="3736" y="0"/>
                      <a:pt x="0" y="3378"/>
                      <a:pt x="0" y="7478"/>
                    </a:cubicBezTo>
                    <a:cubicBezTo>
                      <a:pt x="0" y="9776"/>
                      <a:pt x="1171" y="11952"/>
                      <a:pt x="3173" y="13368"/>
                    </a:cubicBezTo>
                    <a:lnTo>
                      <a:pt x="8282" y="7478"/>
                    </a:lnTo>
                    <a:lnTo>
                      <a:pt x="16558" y="7478"/>
                    </a:lnTo>
                    <a:cubicBezTo>
                      <a:pt x="16558" y="3378"/>
                      <a:pt x="12822" y="0"/>
                      <a:pt x="8282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1627722" y="3611639"/>
                <a:ext cx="193294" cy="107784"/>
              </a:xfrm>
              <a:custGeom>
                <a:rect b="b" l="l" r="r" t="t"/>
                <a:pathLst>
                  <a:path extrusionOk="0" h="7404" w="13278">
                    <a:moveTo>
                      <a:pt x="5144" y="14"/>
                    </a:moveTo>
                    <a:cubicBezTo>
                      <a:pt x="5149" y="19"/>
                      <a:pt x="5197" y="19"/>
                      <a:pt x="5297" y="23"/>
                    </a:cubicBezTo>
                    <a:cubicBezTo>
                      <a:pt x="5406" y="27"/>
                      <a:pt x="5551" y="31"/>
                      <a:pt x="5730" y="41"/>
                    </a:cubicBezTo>
                    <a:cubicBezTo>
                      <a:pt x="6124" y="49"/>
                      <a:pt x="6674" y="62"/>
                      <a:pt x="7373" y="75"/>
                    </a:cubicBezTo>
                    <a:cubicBezTo>
                      <a:pt x="8775" y="101"/>
                      <a:pt x="10760" y="131"/>
                      <a:pt x="13136" y="175"/>
                    </a:cubicBezTo>
                    <a:lnTo>
                      <a:pt x="13136" y="175"/>
                    </a:lnTo>
                    <a:cubicBezTo>
                      <a:pt x="13091" y="757"/>
                      <a:pt x="12994" y="1362"/>
                      <a:pt x="12788" y="1959"/>
                    </a:cubicBezTo>
                    <a:cubicBezTo>
                      <a:pt x="12570" y="2579"/>
                      <a:pt x="12259" y="3191"/>
                      <a:pt x="11862" y="3772"/>
                    </a:cubicBezTo>
                    <a:cubicBezTo>
                      <a:pt x="11044" y="4908"/>
                      <a:pt x="9878" y="5909"/>
                      <a:pt x="8462" y="6512"/>
                    </a:cubicBezTo>
                    <a:cubicBezTo>
                      <a:pt x="7317" y="7015"/>
                      <a:pt x="6098" y="7251"/>
                      <a:pt x="4929" y="7251"/>
                    </a:cubicBezTo>
                    <a:cubicBezTo>
                      <a:pt x="4593" y="7251"/>
                      <a:pt x="4262" y="7232"/>
                      <a:pt x="3938" y="7194"/>
                    </a:cubicBezTo>
                    <a:cubicBezTo>
                      <a:pt x="2508" y="7035"/>
                      <a:pt x="1215" y="6516"/>
                      <a:pt x="197" y="5820"/>
                    </a:cubicBezTo>
                    <a:lnTo>
                      <a:pt x="197" y="5820"/>
                    </a:lnTo>
                    <a:cubicBezTo>
                      <a:pt x="1679" y="4096"/>
                      <a:pt x="2908" y="2660"/>
                      <a:pt x="3781" y="1644"/>
                    </a:cubicBezTo>
                    <a:cubicBezTo>
                      <a:pt x="4214" y="1132"/>
                      <a:pt x="4555" y="731"/>
                      <a:pt x="4795" y="447"/>
                    </a:cubicBezTo>
                    <a:cubicBezTo>
                      <a:pt x="4904" y="315"/>
                      <a:pt x="4992" y="211"/>
                      <a:pt x="5057" y="128"/>
                    </a:cubicBezTo>
                    <a:cubicBezTo>
                      <a:pt x="5118" y="57"/>
                      <a:pt x="5149" y="19"/>
                      <a:pt x="5144" y="14"/>
                    </a:cubicBezTo>
                    <a:close/>
                    <a:moveTo>
                      <a:pt x="5717" y="1"/>
                    </a:moveTo>
                    <a:cubicBezTo>
                      <a:pt x="5537" y="5"/>
                      <a:pt x="5398" y="5"/>
                      <a:pt x="5289" y="5"/>
                    </a:cubicBezTo>
                    <a:cubicBezTo>
                      <a:pt x="5192" y="9"/>
                      <a:pt x="5144" y="9"/>
                      <a:pt x="5144" y="14"/>
                    </a:cubicBezTo>
                    <a:cubicBezTo>
                      <a:pt x="5144" y="14"/>
                      <a:pt x="5144" y="14"/>
                      <a:pt x="5144" y="14"/>
                    </a:cubicBezTo>
                    <a:cubicBezTo>
                      <a:pt x="5140" y="14"/>
                      <a:pt x="5106" y="49"/>
                      <a:pt x="5049" y="110"/>
                    </a:cubicBezTo>
                    <a:cubicBezTo>
                      <a:pt x="4983" y="184"/>
                      <a:pt x="4891" y="285"/>
                      <a:pt x="4777" y="412"/>
                    </a:cubicBezTo>
                    <a:cubicBezTo>
                      <a:pt x="4528" y="691"/>
                      <a:pt x="4183" y="1080"/>
                      <a:pt x="3742" y="1578"/>
                    </a:cubicBezTo>
                    <a:cubicBezTo>
                      <a:pt x="2846" y="2601"/>
                      <a:pt x="1574" y="4047"/>
                      <a:pt x="49" y="5791"/>
                    </a:cubicBezTo>
                    <a:lnTo>
                      <a:pt x="1" y="5844"/>
                    </a:lnTo>
                    <a:lnTo>
                      <a:pt x="63" y="5888"/>
                    </a:lnTo>
                    <a:cubicBezTo>
                      <a:pt x="1102" y="6622"/>
                      <a:pt x="2435" y="7173"/>
                      <a:pt x="3921" y="7343"/>
                    </a:cubicBezTo>
                    <a:cubicBezTo>
                      <a:pt x="4256" y="7383"/>
                      <a:pt x="4598" y="7404"/>
                      <a:pt x="4944" y="7404"/>
                    </a:cubicBezTo>
                    <a:cubicBezTo>
                      <a:pt x="6128" y="7404"/>
                      <a:pt x="7363" y="7163"/>
                      <a:pt x="8522" y="6652"/>
                    </a:cubicBezTo>
                    <a:cubicBezTo>
                      <a:pt x="9965" y="6040"/>
                      <a:pt x="11154" y="5017"/>
                      <a:pt x="11984" y="3855"/>
                    </a:cubicBezTo>
                    <a:cubicBezTo>
                      <a:pt x="12391" y="3266"/>
                      <a:pt x="12701" y="2641"/>
                      <a:pt x="12923" y="2007"/>
                    </a:cubicBezTo>
                    <a:cubicBezTo>
                      <a:pt x="13137" y="1368"/>
                      <a:pt x="13234" y="727"/>
                      <a:pt x="13273" y="110"/>
                    </a:cubicBezTo>
                    <a:lnTo>
                      <a:pt x="13278" y="41"/>
                    </a:lnTo>
                    <a:lnTo>
                      <a:pt x="13208" y="41"/>
                    </a:lnTo>
                    <a:cubicBezTo>
                      <a:pt x="10791" y="23"/>
                      <a:pt x="8772" y="9"/>
                      <a:pt x="73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1737602" y="3526725"/>
                <a:ext cx="13495" cy="13553"/>
              </a:xfrm>
              <a:custGeom>
                <a:rect b="b" l="l" r="r" t="t"/>
                <a:pathLst>
                  <a:path extrusionOk="0" h="931" w="927">
                    <a:moveTo>
                      <a:pt x="464" y="0"/>
                    </a:moveTo>
                    <a:cubicBezTo>
                      <a:pt x="206" y="0"/>
                      <a:pt x="0" y="210"/>
                      <a:pt x="0" y="467"/>
                    </a:cubicBezTo>
                    <a:cubicBezTo>
                      <a:pt x="0" y="721"/>
                      <a:pt x="206" y="930"/>
                      <a:pt x="464" y="930"/>
                    </a:cubicBezTo>
                    <a:cubicBezTo>
                      <a:pt x="716" y="930"/>
                      <a:pt x="926" y="721"/>
                      <a:pt x="926" y="467"/>
                    </a:cubicBezTo>
                    <a:cubicBezTo>
                      <a:pt x="926" y="210"/>
                      <a:pt x="716" y="0"/>
                      <a:pt x="4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1744211" y="3482950"/>
                <a:ext cx="141004" cy="50587"/>
              </a:xfrm>
              <a:custGeom>
                <a:rect b="b" l="l" r="r" t="t"/>
                <a:pathLst>
                  <a:path extrusionOk="0" h="3475" w="9686">
                    <a:moveTo>
                      <a:pt x="3374" y="0"/>
                    </a:moveTo>
                    <a:lnTo>
                      <a:pt x="3348" y="22"/>
                    </a:lnTo>
                    <a:cubicBezTo>
                      <a:pt x="2392" y="983"/>
                      <a:pt x="1547" y="1840"/>
                      <a:pt x="949" y="2461"/>
                    </a:cubicBezTo>
                    <a:cubicBezTo>
                      <a:pt x="669" y="2753"/>
                      <a:pt x="433" y="2998"/>
                      <a:pt x="250" y="3195"/>
                    </a:cubicBezTo>
                    <a:cubicBezTo>
                      <a:pt x="88" y="3365"/>
                      <a:pt x="0" y="3465"/>
                      <a:pt x="10" y="3474"/>
                    </a:cubicBezTo>
                    <a:cubicBezTo>
                      <a:pt x="10" y="3474"/>
                      <a:pt x="10" y="3474"/>
                      <a:pt x="10" y="3474"/>
                    </a:cubicBezTo>
                    <a:cubicBezTo>
                      <a:pt x="20" y="3474"/>
                      <a:pt x="120" y="3390"/>
                      <a:pt x="289" y="3234"/>
                    </a:cubicBezTo>
                    <a:cubicBezTo>
                      <a:pt x="482" y="3046"/>
                      <a:pt x="726" y="2814"/>
                      <a:pt x="1023" y="2530"/>
                    </a:cubicBezTo>
                    <a:cubicBezTo>
                      <a:pt x="1639" y="1937"/>
                      <a:pt x="2483" y="1101"/>
                      <a:pt x="3435" y="153"/>
                    </a:cubicBezTo>
                    <a:lnTo>
                      <a:pt x="4143" y="153"/>
                    </a:lnTo>
                    <a:cubicBezTo>
                      <a:pt x="5673" y="153"/>
                      <a:pt x="7059" y="144"/>
                      <a:pt x="8064" y="131"/>
                    </a:cubicBezTo>
                    <a:cubicBezTo>
                      <a:pt x="8540" y="123"/>
                      <a:pt x="8941" y="113"/>
                      <a:pt x="9252" y="105"/>
                    </a:cubicBezTo>
                    <a:cubicBezTo>
                      <a:pt x="9532" y="97"/>
                      <a:pt x="9685" y="87"/>
                      <a:pt x="9685" y="79"/>
                    </a:cubicBezTo>
                    <a:cubicBezTo>
                      <a:pt x="9685" y="65"/>
                      <a:pt x="9532" y="57"/>
                      <a:pt x="9252" y="48"/>
                    </a:cubicBezTo>
                    <a:cubicBezTo>
                      <a:pt x="8941" y="39"/>
                      <a:pt x="8540" y="31"/>
                      <a:pt x="8064" y="22"/>
                    </a:cubicBezTo>
                    <a:cubicBezTo>
                      <a:pt x="7059" y="9"/>
                      <a:pt x="5673" y="0"/>
                      <a:pt x="41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1868198" y="3447488"/>
                <a:ext cx="193484" cy="122501"/>
              </a:xfrm>
              <a:custGeom>
                <a:rect b="b" l="l" r="r" t="t"/>
                <a:pathLst>
                  <a:path extrusionOk="0" h="8415" w="13291">
                    <a:moveTo>
                      <a:pt x="1623" y="0"/>
                    </a:moveTo>
                    <a:lnTo>
                      <a:pt x="1623" y="0"/>
                    </a:lnTo>
                    <a:cubicBezTo>
                      <a:pt x="1618" y="0"/>
                      <a:pt x="1522" y="80"/>
                      <a:pt x="1526" y="80"/>
                    </a:cubicBezTo>
                    <a:cubicBezTo>
                      <a:pt x="1527" y="80"/>
                      <a:pt x="1532" y="76"/>
                      <a:pt x="1544" y="68"/>
                    </a:cubicBezTo>
                    <a:lnTo>
                      <a:pt x="1544" y="72"/>
                    </a:lnTo>
                    <a:lnTo>
                      <a:pt x="1539" y="80"/>
                    </a:lnTo>
                    <a:lnTo>
                      <a:pt x="1539" y="98"/>
                    </a:lnTo>
                    <a:lnTo>
                      <a:pt x="1531" y="133"/>
                    </a:lnTo>
                    <a:lnTo>
                      <a:pt x="1517" y="203"/>
                    </a:lnTo>
                    <a:lnTo>
                      <a:pt x="1491" y="338"/>
                    </a:lnTo>
                    <a:lnTo>
                      <a:pt x="1443" y="618"/>
                    </a:lnTo>
                    <a:cubicBezTo>
                      <a:pt x="1408" y="802"/>
                      <a:pt x="1374" y="986"/>
                      <a:pt x="1338" y="1169"/>
                    </a:cubicBezTo>
                    <a:cubicBezTo>
                      <a:pt x="1273" y="1531"/>
                      <a:pt x="1203" y="1894"/>
                      <a:pt x="1138" y="2257"/>
                    </a:cubicBezTo>
                    <a:cubicBezTo>
                      <a:pt x="1007" y="2973"/>
                      <a:pt x="875" y="3681"/>
                      <a:pt x="749" y="4372"/>
                    </a:cubicBezTo>
                    <a:cubicBezTo>
                      <a:pt x="491" y="5758"/>
                      <a:pt x="246" y="7086"/>
                      <a:pt x="19" y="8332"/>
                    </a:cubicBezTo>
                    <a:lnTo>
                      <a:pt x="1" y="8414"/>
                    </a:lnTo>
                    <a:lnTo>
                      <a:pt x="89" y="8414"/>
                    </a:lnTo>
                    <a:cubicBezTo>
                      <a:pt x="3519" y="8401"/>
                      <a:pt x="6421" y="8388"/>
                      <a:pt x="8474" y="8380"/>
                    </a:cubicBezTo>
                    <a:cubicBezTo>
                      <a:pt x="9484" y="8370"/>
                      <a:pt x="10289" y="8366"/>
                      <a:pt x="10848" y="8362"/>
                    </a:cubicBezTo>
                    <a:cubicBezTo>
                      <a:pt x="11110" y="8358"/>
                      <a:pt x="11320" y="8354"/>
                      <a:pt x="11469" y="8354"/>
                    </a:cubicBezTo>
                    <a:cubicBezTo>
                      <a:pt x="11534" y="8348"/>
                      <a:pt x="11586" y="8348"/>
                      <a:pt x="11630" y="8348"/>
                    </a:cubicBezTo>
                    <a:cubicBezTo>
                      <a:pt x="11665" y="8344"/>
                      <a:pt x="11683" y="8344"/>
                      <a:pt x="11678" y="8344"/>
                    </a:cubicBezTo>
                    <a:cubicBezTo>
                      <a:pt x="11678" y="8340"/>
                      <a:pt x="11661" y="8340"/>
                      <a:pt x="11621" y="8340"/>
                    </a:cubicBezTo>
                    <a:cubicBezTo>
                      <a:pt x="11578" y="8336"/>
                      <a:pt x="11525" y="8336"/>
                      <a:pt x="11455" y="8336"/>
                    </a:cubicBezTo>
                    <a:cubicBezTo>
                      <a:pt x="11302" y="8332"/>
                      <a:pt x="11088" y="8327"/>
                      <a:pt x="10822" y="8327"/>
                    </a:cubicBezTo>
                    <a:cubicBezTo>
                      <a:pt x="10257" y="8322"/>
                      <a:pt x="9450" y="8314"/>
                      <a:pt x="8435" y="8305"/>
                    </a:cubicBezTo>
                    <a:cubicBezTo>
                      <a:pt x="6407" y="8296"/>
                      <a:pt x="3549" y="8288"/>
                      <a:pt x="173" y="8275"/>
                    </a:cubicBezTo>
                    <a:lnTo>
                      <a:pt x="173" y="8275"/>
                    </a:lnTo>
                    <a:cubicBezTo>
                      <a:pt x="401" y="7053"/>
                      <a:pt x="645" y="5754"/>
                      <a:pt x="896" y="4403"/>
                    </a:cubicBezTo>
                    <a:cubicBezTo>
                      <a:pt x="1023" y="3707"/>
                      <a:pt x="1154" y="3005"/>
                      <a:pt x="1290" y="2283"/>
                    </a:cubicBezTo>
                    <a:cubicBezTo>
                      <a:pt x="1356" y="1924"/>
                      <a:pt x="1426" y="1562"/>
                      <a:pt x="1491" y="1195"/>
                    </a:cubicBezTo>
                    <a:cubicBezTo>
                      <a:pt x="1526" y="1012"/>
                      <a:pt x="1561" y="828"/>
                      <a:pt x="1596" y="645"/>
                    </a:cubicBezTo>
                    <a:lnTo>
                      <a:pt x="1644" y="369"/>
                    </a:lnTo>
                    <a:lnTo>
                      <a:pt x="1671" y="229"/>
                    </a:lnTo>
                    <a:lnTo>
                      <a:pt x="1683" y="159"/>
                    </a:lnTo>
                    <a:lnTo>
                      <a:pt x="1684" y="155"/>
                    </a:lnTo>
                    <a:lnTo>
                      <a:pt x="1684" y="155"/>
                    </a:lnTo>
                    <a:cubicBezTo>
                      <a:pt x="5958" y="151"/>
                      <a:pt x="9915" y="147"/>
                      <a:pt x="13138" y="141"/>
                    </a:cubicBezTo>
                    <a:lnTo>
                      <a:pt x="13138" y="141"/>
                    </a:lnTo>
                    <a:cubicBezTo>
                      <a:pt x="12694" y="2603"/>
                      <a:pt x="12326" y="4635"/>
                      <a:pt x="12072" y="6067"/>
                    </a:cubicBezTo>
                    <a:cubicBezTo>
                      <a:pt x="11945" y="6785"/>
                      <a:pt x="11844" y="7348"/>
                      <a:pt x="11774" y="7741"/>
                    </a:cubicBezTo>
                    <a:cubicBezTo>
                      <a:pt x="11743" y="7929"/>
                      <a:pt x="11717" y="8078"/>
                      <a:pt x="11699" y="8187"/>
                    </a:cubicBezTo>
                    <a:cubicBezTo>
                      <a:pt x="11687" y="8288"/>
                      <a:pt x="11678" y="8340"/>
                      <a:pt x="11678" y="8344"/>
                    </a:cubicBezTo>
                    <a:cubicBezTo>
                      <a:pt x="11683" y="8344"/>
                      <a:pt x="11691" y="8296"/>
                      <a:pt x="11713" y="8201"/>
                    </a:cubicBezTo>
                    <a:cubicBezTo>
                      <a:pt x="11735" y="8096"/>
                      <a:pt x="11766" y="7951"/>
                      <a:pt x="11800" y="7772"/>
                    </a:cubicBezTo>
                    <a:cubicBezTo>
                      <a:pt x="11879" y="7378"/>
                      <a:pt x="11988" y="6823"/>
                      <a:pt x="12124" y="6115"/>
                    </a:cubicBezTo>
                    <a:cubicBezTo>
                      <a:pt x="12403" y="4661"/>
                      <a:pt x="12797" y="2593"/>
                      <a:pt x="13273" y="89"/>
                    </a:cubicBezTo>
                    <a:lnTo>
                      <a:pt x="13291" y="15"/>
                    </a:lnTo>
                    <a:lnTo>
                      <a:pt x="13212" y="15"/>
                    </a:lnTo>
                    <a:cubicBezTo>
                      <a:pt x="9960" y="10"/>
                      <a:pt x="5953" y="6"/>
                      <a:pt x="1622" y="2"/>
                    </a:cubicBezTo>
                    <a:cubicBezTo>
                      <a:pt x="1623" y="1"/>
                      <a:pt x="1623" y="0"/>
                      <a:pt x="16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1748157" y="3662604"/>
                <a:ext cx="13495" cy="13495"/>
              </a:xfrm>
              <a:custGeom>
                <a:rect b="b" l="l" r="r" t="t"/>
                <a:pathLst>
                  <a:path extrusionOk="0" h="927" w="927">
                    <a:moveTo>
                      <a:pt x="463" y="1"/>
                    </a:moveTo>
                    <a:cubicBezTo>
                      <a:pt x="206" y="1"/>
                      <a:pt x="1" y="205"/>
                      <a:pt x="1" y="463"/>
                    </a:cubicBezTo>
                    <a:cubicBezTo>
                      <a:pt x="1" y="717"/>
                      <a:pt x="206" y="927"/>
                      <a:pt x="463" y="927"/>
                    </a:cubicBezTo>
                    <a:cubicBezTo>
                      <a:pt x="721" y="927"/>
                      <a:pt x="927" y="717"/>
                      <a:pt x="927" y="463"/>
                    </a:cubicBezTo>
                    <a:cubicBezTo>
                      <a:pt x="927" y="205"/>
                      <a:pt x="721" y="1"/>
                      <a:pt x="4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1754897" y="3668194"/>
                <a:ext cx="122618" cy="2300"/>
              </a:xfrm>
              <a:custGeom>
                <a:rect b="b" l="l" r="r" t="t"/>
                <a:pathLst>
                  <a:path extrusionOk="0" h="158" w="8423">
                    <a:moveTo>
                      <a:pt x="4214" y="1"/>
                    </a:moveTo>
                    <a:cubicBezTo>
                      <a:pt x="1884" y="1"/>
                      <a:pt x="0" y="36"/>
                      <a:pt x="0" y="79"/>
                    </a:cubicBezTo>
                    <a:cubicBezTo>
                      <a:pt x="0" y="123"/>
                      <a:pt x="1884" y="158"/>
                      <a:pt x="4214" y="158"/>
                    </a:cubicBezTo>
                    <a:cubicBezTo>
                      <a:pt x="6539" y="158"/>
                      <a:pt x="8423" y="123"/>
                      <a:pt x="8423" y="79"/>
                    </a:cubicBezTo>
                    <a:cubicBezTo>
                      <a:pt x="8423" y="36"/>
                      <a:pt x="6539" y="1"/>
                      <a:pt x="42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1862855" y="3632266"/>
                <a:ext cx="198768" cy="90795"/>
              </a:xfrm>
              <a:custGeom>
                <a:rect b="b" l="l" r="r" t="t"/>
                <a:pathLst>
                  <a:path extrusionOk="0" h="6237" w="13654">
                    <a:moveTo>
                      <a:pt x="1702" y="108"/>
                    </a:moveTo>
                    <a:lnTo>
                      <a:pt x="1702" y="108"/>
                    </a:lnTo>
                    <a:cubicBezTo>
                      <a:pt x="1702" y="108"/>
                      <a:pt x="1702" y="108"/>
                      <a:pt x="1701" y="109"/>
                    </a:cubicBezTo>
                    <a:lnTo>
                      <a:pt x="1701" y="109"/>
                    </a:lnTo>
                    <a:lnTo>
                      <a:pt x="1701" y="109"/>
                    </a:lnTo>
                    <a:cubicBezTo>
                      <a:pt x="1702" y="108"/>
                      <a:pt x="1702" y="108"/>
                      <a:pt x="1702" y="108"/>
                    </a:cubicBezTo>
                    <a:close/>
                    <a:moveTo>
                      <a:pt x="13504" y="149"/>
                    </a:moveTo>
                    <a:cubicBezTo>
                      <a:pt x="13058" y="1976"/>
                      <a:pt x="12692" y="3462"/>
                      <a:pt x="12434" y="4505"/>
                    </a:cubicBezTo>
                    <a:cubicBezTo>
                      <a:pt x="12312" y="5026"/>
                      <a:pt x="12211" y="5436"/>
                      <a:pt x="12141" y="5724"/>
                    </a:cubicBezTo>
                    <a:cubicBezTo>
                      <a:pt x="12110" y="5861"/>
                      <a:pt x="12088" y="5965"/>
                      <a:pt x="12066" y="6048"/>
                    </a:cubicBezTo>
                    <a:cubicBezTo>
                      <a:pt x="12054" y="6123"/>
                      <a:pt x="12045" y="6157"/>
                      <a:pt x="12045" y="6162"/>
                    </a:cubicBezTo>
                    <a:cubicBezTo>
                      <a:pt x="12045" y="6162"/>
                      <a:pt x="12023" y="6157"/>
                      <a:pt x="11984" y="6157"/>
                    </a:cubicBezTo>
                    <a:cubicBezTo>
                      <a:pt x="11941" y="6157"/>
                      <a:pt x="11883" y="6153"/>
                      <a:pt x="11814" y="6153"/>
                    </a:cubicBezTo>
                    <a:cubicBezTo>
                      <a:pt x="11652" y="6149"/>
                      <a:pt x="11429" y="6144"/>
                      <a:pt x="11149" y="6144"/>
                    </a:cubicBezTo>
                    <a:cubicBezTo>
                      <a:pt x="10559" y="6135"/>
                      <a:pt x="9720" y="6131"/>
                      <a:pt x="8671" y="6123"/>
                    </a:cubicBezTo>
                    <a:cubicBezTo>
                      <a:pt x="6571" y="6113"/>
                      <a:pt x="3624" y="6101"/>
                      <a:pt x="186" y="6087"/>
                    </a:cubicBezTo>
                    <a:lnTo>
                      <a:pt x="186" y="6087"/>
                    </a:lnTo>
                    <a:cubicBezTo>
                      <a:pt x="420" y="5180"/>
                      <a:pt x="660" y="4228"/>
                      <a:pt x="910" y="3247"/>
                    </a:cubicBezTo>
                    <a:cubicBezTo>
                      <a:pt x="1037" y="2735"/>
                      <a:pt x="1168" y="2220"/>
                      <a:pt x="1299" y="1700"/>
                    </a:cubicBezTo>
                    <a:cubicBezTo>
                      <a:pt x="1364" y="1438"/>
                      <a:pt x="1434" y="1171"/>
                      <a:pt x="1499" y="909"/>
                    </a:cubicBezTo>
                    <a:lnTo>
                      <a:pt x="1600" y="512"/>
                    </a:lnTo>
                    <a:lnTo>
                      <a:pt x="1653" y="310"/>
                    </a:lnTo>
                    <a:lnTo>
                      <a:pt x="1675" y="209"/>
                    </a:lnTo>
                    <a:lnTo>
                      <a:pt x="1685" y="171"/>
                    </a:lnTo>
                    <a:lnTo>
                      <a:pt x="1685" y="171"/>
                    </a:lnTo>
                    <a:cubicBezTo>
                      <a:pt x="6219" y="161"/>
                      <a:pt x="10362" y="153"/>
                      <a:pt x="13504" y="149"/>
                    </a:cubicBezTo>
                    <a:close/>
                    <a:moveTo>
                      <a:pt x="1643" y="0"/>
                    </a:moveTo>
                    <a:cubicBezTo>
                      <a:pt x="1642" y="0"/>
                      <a:pt x="1546" y="75"/>
                      <a:pt x="1547" y="75"/>
                    </a:cubicBezTo>
                    <a:cubicBezTo>
                      <a:pt x="1547" y="75"/>
                      <a:pt x="1547" y="74"/>
                      <a:pt x="1548" y="74"/>
                    </a:cubicBezTo>
                    <a:lnTo>
                      <a:pt x="1548" y="78"/>
                    </a:lnTo>
                    <a:lnTo>
                      <a:pt x="1548" y="83"/>
                    </a:lnTo>
                    <a:lnTo>
                      <a:pt x="1544" y="96"/>
                    </a:lnTo>
                    <a:lnTo>
                      <a:pt x="1539" y="122"/>
                    </a:lnTo>
                    <a:lnTo>
                      <a:pt x="1526" y="171"/>
                    </a:lnTo>
                    <a:lnTo>
                      <a:pt x="1499" y="270"/>
                    </a:lnTo>
                    <a:lnTo>
                      <a:pt x="1447" y="472"/>
                    </a:lnTo>
                    <a:lnTo>
                      <a:pt x="1347" y="869"/>
                    </a:lnTo>
                    <a:cubicBezTo>
                      <a:pt x="1281" y="1136"/>
                      <a:pt x="1216" y="1398"/>
                      <a:pt x="1150" y="1660"/>
                    </a:cubicBezTo>
                    <a:cubicBezTo>
                      <a:pt x="1019" y="2184"/>
                      <a:pt x="888" y="2700"/>
                      <a:pt x="761" y="3207"/>
                    </a:cubicBezTo>
                    <a:cubicBezTo>
                      <a:pt x="503" y="4225"/>
                      <a:pt x="259" y="5205"/>
                      <a:pt x="23" y="6144"/>
                    </a:cubicBezTo>
                    <a:lnTo>
                      <a:pt x="1" y="6236"/>
                    </a:lnTo>
                    <a:lnTo>
                      <a:pt x="93" y="6236"/>
                    </a:lnTo>
                    <a:cubicBezTo>
                      <a:pt x="3589" y="6222"/>
                      <a:pt x="6582" y="6210"/>
                      <a:pt x="8710" y="6201"/>
                    </a:cubicBezTo>
                    <a:cubicBezTo>
                      <a:pt x="9759" y="6192"/>
                      <a:pt x="10590" y="6188"/>
                      <a:pt x="11175" y="6179"/>
                    </a:cubicBezTo>
                    <a:cubicBezTo>
                      <a:pt x="11451" y="6179"/>
                      <a:pt x="11669" y="6175"/>
                      <a:pt x="11826" y="6170"/>
                    </a:cubicBezTo>
                    <a:cubicBezTo>
                      <a:pt x="11897" y="6170"/>
                      <a:pt x="11949" y="6166"/>
                      <a:pt x="11993" y="6166"/>
                    </a:cubicBezTo>
                    <a:cubicBezTo>
                      <a:pt x="12026" y="6166"/>
                      <a:pt x="12044" y="6163"/>
                      <a:pt x="12046" y="6162"/>
                    </a:cubicBezTo>
                    <a:lnTo>
                      <a:pt x="12046" y="6162"/>
                    </a:lnTo>
                    <a:cubicBezTo>
                      <a:pt x="12046" y="6162"/>
                      <a:pt x="12046" y="6162"/>
                      <a:pt x="12046" y="6162"/>
                    </a:cubicBezTo>
                    <a:cubicBezTo>
                      <a:pt x="12051" y="6162"/>
                      <a:pt x="12059" y="6127"/>
                      <a:pt x="12080" y="6061"/>
                    </a:cubicBezTo>
                    <a:cubicBezTo>
                      <a:pt x="12102" y="5982"/>
                      <a:pt x="12128" y="5882"/>
                      <a:pt x="12163" y="5750"/>
                    </a:cubicBezTo>
                    <a:cubicBezTo>
                      <a:pt x="12242" y="5467"/>
                      <a:pt x="12346" y="5065"/>
                      <a:pt x="12482" y="4550"/>
                    </a:cubicBezTo>
                    <a:cubicBezTo>
                      <a:pt x="12758" y="3487"/>
                      <a:pt x="13151" y="1970"/>
                      <a:pt x="13635" y="105"/>
                    </a:cubicBezTo>
                    <a:lnTo>
                      <a:pt x="13653" y="30"/>
                    </a:lnTo>
                    <a:lnTo>
                      <a:pt x="13579" y="30"/>
                    </a:lnTo>
                    <a:cubicBezTo>
                      <a:pt x="10415" y="26"/>
                      <a:pt x="6219" y="22"/>
                      <a:pt x="1626" y="13"/>
                    </a:cubicBezTo>
                    <a:cubicBezTo>
                      <a:pt x="1638" y="4"/>
                      <a:pt x="1643" y="0"/>
                      <a:pt x="16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1909046" y="3484479"/>
                <a:ext cx="115485" cy="2300"/>
              </a:xfrm>
              <a:custGeom>
                <a:rect b="b" l="l" r="r" t="t"/>
                <a:pathLst>
                  <a:path extrusionOk="0" h="158" w="7933">
                    <a:moveTo>
                      <a:pt x="3969" y="0"/>
                    </a:moveTo>
                    <a:cubicBezTo>
                      <a:pt x="1775" y="0"/>
                      <a:pt x="0" y="35"/>
                      <a:pt x="0" y="79"/>
                    </a:cubicBezTo>
                    <a:cubicBezTo>
                      <a:pt x="0" y="123"/>
                      <a:pt x="1775" y="157"/>
                      <a:pt x="3969" y="157"/>
                    </a:cubicBezTo>
                    <a:cubicBezTo>
                      <a:pt x="6158" y="157"/>
                      <a:pt x="7933" y="123"/>
                      <a:pt x="7933" y="79"/>
                    </a:cubicBezTo>
                    <a:cubicBezTo>
                      <a:pt x="7933" y="35"/>
                      <a:pt x="6158" y="0"/>
                      <a:pt x="3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1907008" y="3503360"/>
                <a:ext cx="116183" cy="2300"/>
              </a:xfrm>
              <a:custGeom>
                <a:rect b="b" l="l" r="r" t="t"/>
                <a:pathLst>
                  <a:path extrusionOk="0" h="158" w="7981">
                    <a:moveTo>
                      <a:pt x="3991" y="0"/>
                    </a:moveTo>
                    <a:cubicBezTo>
                      <a:pt x="1788" y="0"/>
                      <a:pt x="1" y="36"/>
                      <a:pt x="1" y="79"/>
                    </a:cubicBezTo>
                    <a:cubicBezTo>
                      <a:pt x="1" y="123"/>
                      <a:pt x="1788" y="158"/>
                      <a:pt x="3991" y="158"/>
                    </a:cubicBezTo>
                    <a:cubicBezTo>
                      <a:pt x="6193" y="158"/>
                      <a:pt x="7980" y="123"/>
                      <a:pt x="7980" y="79"/>
                    </a:cubicBezTo>
                    <a:cubicBezTo>
                      <a:pt x="7980" y="36"/>
                      <a:pt x="6193" y="0"/>
                      <a:pt x="39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1907721" y="3521615"/>
                <a:ext cx="112093" cy="2242"/>
              </a:xfrm>
              <a:custGeom>
                <a:rect b="b" l="l" r="r" t="t"/>
                <a:pathLst>
                  <a:path extrusionOk="0" h="154" w="7700">
                    <a:moveTo>
                      <a:pt x="3850" y="1"/>
                    </a:moveTo>
                    <a:cubicBezTo>
                      <a:pt x="1721" y="1"/>
                      <a:pt x="0" y="36"/>
                      <a:pt x="0" y="79"/>
                    </a:cubicBezTo>
                    <a:cubicBezTo>
                      <a:pt x="0" y="119"/>
                      <a:pt x="1721" y="154"/>
                      <a:pt x="3850" y="154"/>
                    </a:cubicBezTo>
                    <a:cubicBezTo>
                      <a:pt x="5974" y="154"/>
                      <a:pt x="7700" y="119"/>
                      <a:pt x="7700" y="79"/>
                    </a:cubicBezTo>
                    <a:cubicBezTo>
                      <a:pt x="7700" y="36"/>
                      <a:pt x="5974" y="1"/>
                      <a:pt x="38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1911783" y="3666098"/>
                <a:ext cx="110084" cy="2315"/>
              </a:xfrm>
              <a:custGeom>
                <a:rect b="b" l="l" r="r" t="t"/>
                <a:pathLst>
                  <a:path extrusionOk="0" h="159" w="7562">
                    <a:moveTo>
                      <a:pt x="3781" y="1"/>
                    </a:moveTo>
                    <a:cubicBezTo>
                      <a:pt x="1692" y="1"/>
                      <a:pt x="0" y="36"/>
                      <a:pt x="0" y="80"/>
                    </a:cubicBezTo>
                    <a:cubicBezTo>
                      <a:pt x="0" y="123"/>
                      <a:pt x="1692" y="158"/>
                      <a:pt x="3781" y="158"/>
                    </a:cubicBezTo>
                    <a:cubicBezTo>
                      <a:pt x="5865" y="158"/>
                      <a:pt x="7561" y="123"/>
                      <a:pt x="7561" y="80"/>
                    </a:cubicBezTo>
                    <a:cubicBezTo>
                      <a:pt x="7561" y="36"/>
                      <a:pt x="5865" y="1"/>
                      <a:pt x="37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1921202" y="3687032"/>
                <a:ext cx="93852" cy="2315"/>
              </a:xfrm>
              <a:custGeom>
                <a:rect b="b" l="l" r="r" t="t"/>
                <a:pathLst>
                  <a:path extrusionOk="0" h="159" w="6447">
                    <a:moveTo>
                      <a:pt x="3225" y="1"/>
                    </a:moveTo>
                    <a:cubicBezTo>
                      <a:pt x="1442" y="1"/>
                      <a:pt x="0" y="36"/>
                      <a:pt x="0" y="80"/>
                    </a:cubicBezTo>
                    <a:cubicBezTo>
                      <a:pt x="0" y="123"/>
                      <a:pt x="1442" y="158"/>
                      <a:pt x="3225" y="158"/>
                    </a:cubicBezTo>
                    <a:cubicBezTo>
                      <a:pt x="5004" y="158"/>
                      <a:pt x="6446" y="123"/>
                      <a:pt x="6446" y="80"/>
                    </a:cubicBezTo>
                    <a:cubicBezTo>
                      <a:pt x="6446" y="36"/>
                      <a:pt x="5004" y="1"/>
                      <a:pt x="32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" name="Google Shape;92;p13"/>
            <p:cNvGrpSpPr/>
            <p:nvPr/>
          </p:nvGrpSpPr>
          <p:grpSpPr>
            <a:xfrm>
              <a:off x="1114774" y="3680787"/>
              <a:ext cx="742127" cy="590438"/>
              <a:chOff x="1114774" y="3680787"/>
              <a:chExt cx="742127" cy="590438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1570526" y="4224480"/>
                <a:ext cx="152927" cy="46744"/>
              </a:xfrm>
              <a:custGeom>
                <a:rect b="b" l="l" r="r" t="t"/>
                <a:pathLst>
                  <a:path extrusionOk="0" h="3211" w="10505">
                    <a:moveTo>
                      <a:pt x="5474" y="1"/>
                    </a:moveTo>
                    <a:cubicBezTo>
                      <a:pt x="5278" y="1"/>
                      <a:pt x="5075" y="5"/>
                      <a:pt x="4865" y="14"/>
                    </a:cubicBezTo>
                    <a:cubicBezTo>
                      <a:pt x="849" y="179"/>
                      <a:pt x="1" y="2504"/>
                      <a:pt x="359" y="2898"/>
                    </a:cubicBezTo>
                    <a:cubicBezTo>
                      <a:pt x="359" y="2898"/>
                      <a:pt x="4869" y="3211"/>
                      <a:pt x="7875" y="3211"/>
                    </a:cubicBezTo>
                    <a:cubicBezTo>
                      <a:pt x="9378" y="3211"/>
                      <a:pt x="10504" y="3132"/>
                      <a:pt x="10503" y="2898"/>
                    </a:cubicBezTo>
                    <a:cubicBezTo>
                      <a:pt x="10495" y="1395"/>
                      <a:pt x="9049" y="1"/>
                      <a:pt x="547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1253595" y="4125868"/>
                <a:ext cx="265558" cy="140931"/>
              </a:xfrm>
              <a:custGeom>
                <a:rect b="b" l="l" r="r" t="t"/>
                <a:pathLst>
                  <a:path extrusionOk="0" h="9681" w="18242">
                    <a:moveTo>
                      <a:pt x="4139" y="0"/>
                    </a:moveTo>
                    <a:cubicBezTo>
                      <a:pt x="3994" y="844"/>
                      <a:pt x="0" y="9680"/>
                      <a:pt x="2578" y="9680"/>
                    </a:cubicBezTo>
                    <a:lnTo>
                      <a:pt x="15531" y="9680"/>
                    </a:lnTo>
                    <a:cubicBezTo>
                      <a:pt x="15531" y="9680"/>
                      <a:pt x="14194" y="8417"/>
                      <a:pt x="1824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1114774" y="3680787"/>
                <a:ext cx="729782" cy="466233"/>
              </a:xfrm>
              <a:custGeom>
                <a:rect b="b" l="l" r="r" t="t"/>
                <a:pathLst>
                  <a:path extrusionOk="0" h="32027" w="50131">
                    <a:moveTo>
                      <a:pt x="50130" y="1"/>
                    </a:moveTo>
                    <a:lnTo>
                      <a:pt x="5293" y="1085"/>
                    </a:lnTo>
                    <a:lnTo>
                      <a:pt x="0" y="32026"/>
                    </a:lnTo>
                    <a:lnTo>
                      <a:pt x="44654" y="32026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1148941" y="3714254"/>
                <a:ext cx="665205" cy="406343"/>
              </a:xfrm>
              <a:custGeom>
                <a:rect b="b" l="l" r="r" t="t"/>
                <a:pathLst>
                  <a:path extrusionOk="0" h="27913" w="45695">
                    <a:moveTo>
                      <a:pt x="45695" y="1"/>
                    </a:moveTo>
                    <a:lnTo>
                      <a:pt x="4466" y="298"/>
                    </a:lnTo>
                    <a:lnTo>
                      <a:pt x="0" y="27913"/>
                    </a:lnTo>
                    <a:lnTo>
                      <a:pt x="40782" y="27913"/>
                    </a:lnTo>
                    <a:lnTo>
                      <a:pt x="456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1114774" y="3680787"/>
                <a:ext cx="742127" cy="478505"/>
              </a:xfrm>
              <a:custGeom>
                <a:rect b="b" l="l" r="r" t="t"/>
                <a:pathLst>
                  <a:path extrusionOk="0" h="32870" w="50979">
                    <a:moveTo>
                      <a:pt x="50130" y="1"/>
                    </a:moveTo>
                    <a:lnTo>
                      <a:pt x="44654" y="32026"/>
                    </a:lnTo>
                    <a:lnTo>
                      <a:pt x="0" y="32026"/>
                    </a:lnTo>
                    <a:lnTo>
                      <a:pt x="1176" y="32869"/>
                    </a:lnTo>
                    <a:lnTo>
                      <a:pt x="45293" y="32869"/>
                    </a:lnTo>
                    <a:lnTo>
                      <a:pt x="50979" y="569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1208044" y="3714254"/>
                <a:ext cx="606102" cy="40921"/>
              </a:xfrm>
              <a:custGeom>
                <a:rect b="b" l="l" r="r" t="t"/>
                <a:pathLst>
                  <a:path extrusionOk="0" h="2811" w="41635">
                    <a:moveTo>
                      <a:pt x="41635" y="1"/>
                    </a:moveTo>
                    <a:lnTo>
                      <a:pt x="406" y="298"/>
                    </a:lnTo>
                    <a:lnTo>
                      <a:pt x="0" y="2811"/>
                    </a:lnTo>
                    <a:cubicBezTo>
                      <a:pt x="13" y="2714"/>
                      <a:pt x="41167" y="2653"/>
                      <a:pt x="41167" y="2653"/>
                    </a:cubicBezTo>
                    <a:lnTo>
                      <a:pt x="416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1649034" y="3849071"/>
                <a:ext cx="90038" cy="236545"/>
              </a:xfrm>
              <a:custGeom>
                <a:rect b="b" l="l" r="r" t="t"/>
                <a:pathLst>
                  <a:path extrusionOk="0" h="16249" w="6185">
                    <a:moveTo>
                      <a:pt x="6066" y="0"/>
                    </a:moveTo>
                    <a:cubicBezTo>
                      <a:pt x="4974" y="4"/>
                      <a:pt x="3904" y="4"/>
                      <a:pt x="2881" y="4"/>
                    </a:cubicBezTo>
                    <a:lnTo>
                      <a:pt x="2815" y="4"/>
                    </a:lnTo>
                    <a:lnTo>
                      <a:pt x="2802" y="66"/>
                    </a:lnTo>
                    <a:cubicBezTo>
                      <a:pt x="1998" y="4655"/>
                      <a:pt x="1290" y="8693"/>
                      <a:pt x="783" y="11598"/>
                    </a:cubicBezTo>
                    <a:cubicBezTo>
                      <a:pt x="534" y="13032"/>
                      <a:pt x="338" y="14186"/>
                      <a:pt x="198" y="14990"/>
                    </a:cubicBezTo>
                    <a:cubicBezTo>
                      <a:pt x="132" y="15374"/>
                      <a:pt x="84" y="15680"/>
                      <a:pt x="45" y="15894"/>
                    </a:cubicBezTo>
                    <a:cubicBezTo>
                      <a:pt x="31" y="15991"/>
                      <a:pt x="19" y="16069"/>
                      <a:pt x="9" y="16130"/>
                    </a:cubicBezTo>
                    <a:cubicBezTo>
                      <a:pt x="1" y="16178"/>
                      <a:pt x="1" y="16205"/>
                      <a:pt x="1" y="16205"/>
                    </a:cubicBezTo>
                    <a:cubicBezTo>
                      <a:pt x="1" y="16205"/>
                      <a:pt x="9" y="16174"/>
                      <a:pt x="23" y="16118"/>
                    </a:cubicBezTo>
                    <a:cubicBezTo>
                      <a:pt x="31" y="16056"/>
                      <a:pt x="49" y="15977"/>
                      <a:pt x="67" y="15877"/>
                    </a:cubicBezTo>
                    <a:cubicBezTo>
                      <a:pt x="110" y="15658"/>
                      <a:pt x="167" y="15348"/>
                      <a:pt x="241" y="14954"/>
                    </a:cubicBezTo>
                    <a:cubicBezTo>
                      <a:pt x="394" y="14147"/>
                      <a:pt x="608" y="12993"/>
                      <a:pt x="870" y="11555"/>
                    </a:cubicBezTo>
                    <a:cubicBezTo>
                      <a:pt x="1396" y="8680"/>
                      <a:pt x="2118" y="4688"/>
                      <a:pt x="2944" y="157"/>
                    </a:cubicBezTo>
                    <a:lnTo>
                      <a:pt x="5997" y="157"/>
                    </a:lnTo>
                    <a:cubicBezTo>
                      <a:pt x="4794" y="6866"/>
                      <a:pt x="3733" y="12753"/>
                      <a:pt x="3123" y="16161"/>
                    </a:cubicBezTo>
                    <a:lnTo>
                      <a:pt x="3123" y="16161"/>
                    </a:lnTo>
                    <a:cubicBezTo>
                      <a:pt x="2152" y="16174"/>
                      <a:pt x="1380" y="16183"/>
                      <a:pt x="840" y="16187"/>
                    </a:cubicBezTo>
                    <a:cubicBezTo>
                      <a:pt x="578" y="16192"/>
                      <a:pt x="368" y="16196"/>
                      <a:pt x="219" y="16196"/>
                    </a:cubicBezTo>
                    <a:cubicBezTo>
                      <a:pt x="154" y="16200"/>
                      <a:pt x="102" y="16200"/>
                      <a:pt x="57" y="16200"/>
                    </a:cubicBezTo>
                    <a:cubicBezTo>
                      <a:pt x="23" y="16200"/>
                      <a:pt x="1" y="16205"/>
                      <a:pt x="1" y="16205"/>
                    </a:cubicBezTo>
                    <a:cubicBezTo>
                      <a:pt x="1" y="16205"/>
                      <a:pt x="14" y="16209"/>
                      <a:pt x="49" y="16209"/>
                    </a:cubicBezTo>
                    <a:cubicBezTo>
                      <a:pt x="93" y="16209"/>
                      <a:pt x="140" y="16209"/>
                      <a:pt x="202" y="16213"/>
                    </a:cubicBezTo>
                    <a:cubicBezTo>
                      <a:pt x="350" y="16213"/>
                      <a:pt x="551" y="16218"/>
                      <a:pt x="814" y="16222"/>
                    </a:cubicBezTo>
                    <a:cubicBezTo>
                      <a:pt x="1364" y="16227"/>
                      <a:pt x="2155" y="16235"/>
                      <a:pt x="3156" y="16249"/>
                    </a:cubicBezTo>
                    <a:lnTo>
                      <a:pt x="3191" y="16249"/>
                    </a:lnTo>
                    <a:lnTo>
                      <a:pt x="3200" y="16213"/>
                    </a:lnTo>
                    <a:cubicBezTo>
                      <a:pt x="3829" y="12796"/>
                      <a:pt x="4922" y="6857"/>
                      <a:pt x="6167" y="92"/>
                    </a:cubicBezTo>
                    <a:lnTo>
                      <a:pt x="61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1573525" y="3916312"/>
                <a:ext cx="80750" cy="169362"/>
              </a:xfrm>
              <a:custGeom>
                <a:rect b="b" l="l" r="r" t="t"/>
                <a:pathLst>
                  <a:path extrusionOk="0" h="11634" w="5547">
                    <a:moveTo>
                      <a:pt x="2300" y="153"/>
                    </a:moveTo>
                    <a:cubicBezTo>
                      <a:pt x="3282" y="153"/>
                      <a:pt x="4307" y="153"/>
                      <a:pt x="5357" y="157"/>
                    </a:cubicBezTo>
                    <a:lnTo>
                      <a:pt x="5357" y="157"/>
                    </a:lnTo>
                    <a:cubicBezTo>
                      <a:pt x="4447" y="4793"/>
                      <a:pt x="3637" y="8906"/>
                      <a:pt x="3120" y="11538"/>
                    </a:cubicBezTo>
                    <a:lnTo>
                      <a:pt x="3120" y="11538"/>
                    </a:lnTo>
                    <a:cubicBezTo>
                      <a:pt x="2159" y="11551"/>
                      <a:pt x="1392" y="11560"/>
                      <a:pt x="849" y="11564"/>
                    </a:cubicBezTo>
                    <a:cubicBezTo>
                      <a:pt x="587" y="11568"/>
                      <a:pt x="381" y="11573"/>
                      <a:pt x="228" y="11577"/>
                    </a:cubicBezTo>
                    <a:cubicBezTo>
                      <a:pt x="83" y="11581"/>
                      <a:pt x="10" y="11581"/>
                      <a:pt x="5" y="11586"/>
                    </a:cubicBezTo>
                    <a:cubicBezTo>
                      <a:pt x="5" y="11586"/>
                      <a:pt x="14" y="11564"/>
                      <a:pt x="22" y="11525"/>
                    </a:cubicBezTo>
                    <a:cubicBezTo>
                      <a:pt x="31" y="11477"/>
                      <a:pt x="44" y="11420"/>
                      <a:pt x="57" y="11354"/>
                    </a:cubicBezTo>
                    <a:cubicBezTo>
                      <a:pt x="93" y="11192"/>
                      <a:pt x="141" y="10974"/>
                      <a:pt x="197" y="10698"/>
                    </a:cubicBezTo>
                    <a:cubicBezTo>
                      <a:pt x="315" y="10117"/>
                      <a:pt x="482" y="9300"/>
                      <a:pt x="686" y="8278"/>
                    </a:cubicBezTo>
                    <a:cubicBezTo>
                      <a:pt x="1095" y="6237"/>
                      <a:pt x="1659" y="3396"/>
                      <a:pt x="2300" y="153"/>
                    </a:cubicBezTo>
                    <a:close/>
                    <a:moveTo>
                      <a:pt x="2177" y="0"/>
                    </a:moveTo>
                    <a:lnTo>
                      <a:pt x="2164" y="62"/>
                    </a:lnTo>
                    <a:cubicBezTo>
                      <a:pt x="1539" y="3361"/>
                      <a:pt x="993" y="6245"/>
                      <a:pt x="599" y="8322"/>
                    </a:cubicBezTo>
                    <a:cubicBezTo>
                      <a:pt x="411" y="9335"/>
                      <a:pt x="258" y="10152"/>
                      <a:pt x="153" y="10729"/>
                    </a:cubicBezTo>
                    <a:cubicBezTo>
                      <a:pt x="105" y="11000"/>
                      <a:pt x="66" y="11214"/>
                      <a:pt x="40" y="11372"/>
                    </a:cubicBezTo>
                    <a:cubicBezTo>
                      <a:pt x="15" y="11512"/>
                      <a:pt x="1" y="11586"/>
                      <a:pt x="4" y="11586"/>
                    </a:cubicBezTo>
                    <a:cubicBezTo>
                      <a:pt x="4" y="11586"/>
                      <a:pt x="4" y="11586"/>
                      <a:pt x="5" y="11586"/>
                    </a:cubicBezTo>
                    <a:lnTo>
                      <a:pt x="5" y="11586"/>
                    </a:lnTo>
                    <a:cubicBezTo>
                      <a:pt x="0" y="11590"/>
                      <a:pt x="71" y="11590"/>
                      <a:pt x="206" y="11594"/>
                    </a:cubicBezTo>
                    <a:cubicBezTo>
                      <a:pt x="359" y="11599"/>
                      <a:pt x="560" y="11599"/>
                      <a:pt x="817" y="11608"/>
                    </a:cubicBezTo>
                    <a:cubicBezTo>
                      <a:pt x="1377" y="11612"/>
                      <a:pt x="2168" y="11620"/>
                      <a:pt x="3160" y="11634"/>
                    </a:cubicBezTo>
                    <a:lnTo>
                      <a:pt x="3199" y="11634"/>
                    </a:lnTo>
                    <a:lnTo>
                      <a:pt x="3209" y="11594"/>
                    </a:lnTo>
                    <a:cubicBezTo>
                      <a:pt x="3741" y="8951"/>
                      <a:pt x="4581" y="4786"/>
                      <a:pt x="5529" y="93"/>
                    </a:cubicBezTo>
                    <a:lnTo>
                      <a:pt x="55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1498146" y="3794291"/>
                <a:ext cx="100199" cy="291266"/>
              </a:xfrm>
              <a:custGeom>
                <a:rect b="b" l="l" r="r" t="t"/>
                <a:pathLst>
                  <a:path extrusionOk="0" h="20008" w="6883">
                    <a:moveTo>
                      <a:pt x="6696" y="158"/>
                    </a:moveTo>
                    <a:cubicBezTo>
                      <a:pt x="5142" y="8650"/>
                      <a:pt x="3807" y="16058"/>
                      <a:pt x="3126" y="19929"/>
                    </a:cubicBezTo>
                    <a:lnTo>
                      <a:pt x="3126" y="19929"/>
                    </a:lnTo>
                    <a:cubicBezTo>
                      <a:pt x="2135" y="19937"/>
                      <a:pt x="1358" y="19946"/>
                      <a:pt x="826" y="19950"/>
                    </a:cubicBezTo>
                    <a:cubicBezTo>
                      <a:pt x="563" y="19955"/>
                      <a:pt x="358" y="19959"/>
                      <a:pt x="214" y="19959"/>
                    </a:cubicBezTo>
                    <a:cubicBezTo>
                      <a:pt x="77" y="19963"/>
                      <a:pt x="3" y="19968"/>
                      <a:pt x="0" y="19968"/>
                    </a:cubicBezTo>
                    <a:lnTo>
                      <a:pt x="0" y="19968"/>
                    </a:lnTo>
                    <a:cubicBezTo>
                      <a:pt x="4" y="19967"/>
                      <a:pt x="9" y="19933"/>
                      <a:pt x="26" y="19863"/>
                    </a:cubicBezTo>
                    <a:cubicBezTo>
                      <a:pt x="39" y="19788"/>
                      <a:pt x="57" y="19693"/>
                      <a:pt x="83" y="19566"/>
                    </a:cubicBezTo>
                    <a:cubicBezTo>
                      <a:pt x="131" y="19294"/>
                      <a:pt x="206" y="18915"/>
                      <a:pt x="297" y="18425"/>
                    </a:cubicBezTo>
                    <a:cubicBezTo>
                      <a:pt x="481" y="17428"/>
                      <a:pt x="747" y="16000"/>
                      <a:pt x="1075" y="14217"/>
                    </a:cubicBezTo>
                    <a:cubicBezTo>
                      <a:pt x="1724" y="10669"/>
                      <a:pt x="2624" y="5738"/>
                      <a:pt x="3641" y="158"/>
                    </a:cubicBezTo>
                    <a:close/>
                    <a:moveTo>
                      <a:pt x="6765" y="1"/>
                    </a:moveTo>
                    <a:cubicBezTo>
                      <a:pt x="5672" y="1"/>
                      <a:pt x="4597" y="1"/>
                      <a:pt x="3579" y="5"/>
                    </a:cubicBezTo>
                    <a:lnTo>
                      <a:pt x="3514" y="5"/>
                    </a:lnTo>
                    <a:lnTo>
                      <a:pt x="3500" y="66"/>
                    </a:lnTo>
                    <a:cubicBezTo>
                      <a:pt x="2504" y="5699"/>
                      <a:pt x="1622" y="10681"/>
                      <a:pt x="983" y="14265"/>
                    </a:cubicBezTo>
                    <a:cubicBezTo>
                      <a:pt x="673" y="16039"/>
                      <a:pt x="424" y="17464"/>
                      <a:pt x="253" y="18460"/>
                    </a:cubicBezTo>
                    <a:cubicBezTo>
                      <a:pt x="170" y="18941"/>
                      <a:pt x="105" y="19316"/>
                      <a:pt x="61" y="19583"/>
                    </a:cubicBezTo>
                    <a:cubicBezTo>
                      <a:pt x="39" y="19705"/>
                      <a:pt x="26" y="19802"/>
                      <a:pt x="13" y="19871"/>
                    </a:cubicBezTo>
                    <a:cubicBezTo>
                      <a:pt x="4" y="19937"/>
                      <a:pt x="0" y="19968"/>
                      <a:pt x="0" y="19968"/>
                    </a:cubicBezTo>
                    <a:cubicBezTo>
                      <a:pt x="0" y="19968"/>
                      <a:pt x="65" y="19972"/>
                      <a:pt x="201" y="19976"/>
                    </a:cubicBezTo>
                    <a:cubicBezTo>
                      <a:pt x="341" y="19976"/>
                      <a:pt x="541" y="19981"/>
                      <a:pt x="799" y="19985"/>
                    </a:cubicBezTo>
                    <a:cubicBezTo>
                      <a:pt x="1346" y="19990"/>
                      <a:pt x="2137" y="19998"/>
                      <a:pt x="3155" y="20008"/>
                    </a:cubicBezTo>
                    <a:lnTo>
                      <a:pt x="3190" y="20008"/>
                    </a:lnTo>
                    <a:lnTo>
                      <a:pt x="3195" y="19976"/>
                    </a:lnTo>
                    <a:cubicBezTo>
                      <a:pt x="3924" y="16105"/>
                      <a:pt x="5301" y="8649"/>
                      <a:pt x="6866" y="92"/>
                    </a:cubicBezTo>
                    <a:lnTo>
                      <a:pt x="68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1422622" y="3964410"/>
                <a:ext cx="69934" cy="121337"/>
              </a:xfrm>
              <a:custGeom>
                <a:rect b="b" l="l" r="r" t="t"/>
                <a:pathLst>
                  <a:path extrusionOk="0" h="8335" w="4804">
                    <a:moveTo>
                      <a:pt x="1558" y="153"/>
                    </a:moveTo>
                    <a:lnTo>
                      <a:pt x="1558" y="153"/>
                    </a:lnTo>
                    <a:cubicBezTo>
                      <a:pt x="2517" y="153"/>
                      <a:pt x="3548" y="157"/>
                      <a:pt x="4616" y="157"/>
                    </a:cubicBezTo>
                    <a:lnTo>
                      <a:pt x="4616" y="157"/>
                    </a:lnTo>
                    <a:cubicBezTo>
                      <a:pt x="4029" y="3332"/>
                      <a:pt x="3496" y="6193"/>
                      <a:pt x="3115" y="8230"/>
                    </a:cubicBezTo>
                    <a:lnTo>
                      <a:pt x="3115" y="8230"/>
                    </a:lnTo>
                    <a:cubicBezTo>
                      <a:pt x="2175" y="8243"/>
                      <a:pt x="1412" y="8251"/>
                      <a:pt x="866" y="8260"/>
                    </a:cubicBezTo>
                    <a:cubicBezTo>
                      <a:pt x="604" y="8264"/>
                      <a:pt x="394" y="8269"/>
                      <a:pt x="232" y="8273"/>
                    </a:cubicBezTo>
                    <a:cubicBezTo>
                      <a:pt x="88" y="8273"/>
                      <a:pt x="9" y="8277"/>
                      <a:pt x="5" y="8282"/>
                    </a:cubicBezTo>
                    <a:cubicBezTo>
                      <a:pt x="9" y="8277"/>
                      <a:pt x="23" y="8221"/>
                      <a:pt x="45" y="8116"/>
                    </a:cubicBezTo>
                    <a:cubicBezTo>
                      <a:pt x="71" y="7997"/>
                      <a:pt x="101" y="7844"/>
                      <a:pt x="136" y="7652"/>
                    </a:cubicBezTo>
                    <a:cubicBezTo>
                      <a:pt x="219" y="7237"/>
                      <a:pt x="333" y="6660"/>
                      <a:pt x="473" y="5940"/>
                    </a:cubicBezTo>
                    <a:cubicBezTo>
                      <a:pt x="745" y="4488"/>
                      <a:pt x="1122" y="2478"/>
                      <a:pt x="1558" y="153"/>
                    </a:cubicBezTo>
                    <a:close/>
                    <a:moveTo>
                      <a:pt x="4686" y="0"/>
                    </a:moveTo>
                    <a:cubicBezTo>
                      <a:pt x="3571" y="0"/>
                      <a:pt x="2496" y="4"/>
                      <a:pt x="1499" y="4"/>
                    </a:cubicBezTo>
                    <a:lnTo>
                      <a:pt x="1434" y="4"/>
                    </a:lnTo>
                    <a:lnTo>
                      <a:pt x="1425" y="66"/>
                    </a:lnTo>
                    <a:cubicBezTo>
                      <a:pt x="1005" y="2443"/>
                      <a:pt x="648" y="4502"/>
                      <a:pt x="386" y="5983"/>
                    </a:cubicBezTo>
                    <a:cubicBezTo>
                      <a:pt x="263" y="6696"/>
                      <a:pt x="166" y="7267"/>
                      <a:pt x="97" y="7683"/>
                    </a:cubicBezTo>
                    <a:cubicBezTo>
                      <a:pt x="66" y="7866"/>
                      <a:pt x="45" y="8015"/>
                      <a:pt x="23" y="8133"/>
                    </a:cubicBezTo>
                    <a:cubicBezTo>
                      <a:pt x="10" y="8230"/>
                      <a:pt x="1" y="8282"/>
                      <a:pt x="4" y="8282"/>
                    </a:cubicBezTo>
                    <a:cubicBezTo>
                      <a:pt x="5" y="8282"/>
                      <a:pt x="5" y="8282"/>
                      <a:pt x="5" y="8282"/>
                    </a:cubicBezTo>
                    <a:lnTo>
                      <a:pt x="5" y="8282"/>
                    </a:lnTo>
                    <a:cubicBezTo>
                      <a:pt x="1" y="8286"/>
                      <a:pt x="71" y="8286"/>
                      <a:pt x="210" y="8290"/>
                    </a:cubicBezTo>
                    <a:cubicBezTo>
                      <a:pt x="368" y="8295"/>
                      <a:pt x="573" y="8299"/>
                      <a:pt x="831" y="8304"/>
                    </a:cubicBezTo>
                    <a:cubicBezTo>
                      <a:pt x="1395" y="8312"/>
                      <a:pt x="2185" y="8322"/>
                      <a:pt x="3160" y="8334"/>
                    </a:cubicBezTo>
                    <a:lnTo>
                      <a:pt x="3204" y="8334"/>
                    </a:lnTo>
                    <a:lnTo>
                      <a:pt x="3212" y="8290"/>
                    </a:lnTo>
                    <a:cubicBezTo>
                      <a:pt x="3606" y="6236"/>
                      <a:pt x="4166" y="3326"/>
                      <a:pt x="4785" y="92"/>
                    </a:cubicBezTo>
                    <a:lnTo>
                      <a:pt x="480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1347228" y="3887052"/>
                <a:ext cx="81697" cy="198564"/>
              </a:xfrm>
              <a:custGeom>
                <a:rect b="b" l="l" r="r" t="t"/>
                <a:pathLst>
                  <a:path extrusionOk="0" h="13640" w="5612">
                    <a:moveTo>
                      <a:pt x="5494" y="1"/>
                    </a:moveTo>
                    <a:cubicBezTo>
                      <a:pt x="4401" y="1"/>
                      <a:pt x="3336" y="1"/>
                      <a:pt x="2308" y="5"/>
                    </a:cubicBezTo>
                    <a:lnTo>
                      <a:pt x="2243" y="5"/>
                    </a:lnTo>
                    <a:lnTo>
                      <a:pt x="2229" y="66"/>
                    </a:lnTo>
                    <a:cubicBezTo>
                      <a:pt x="1587" y="3924"/>
                      <a:pt x="1023" y="7311"/>
                      <a:pt x="617" y="9745"/>
                    </a:cubicBezTo>
                    <a:cubicBezTo>
                      <a:pt x="420" y="10943"/>
                      <a:pt x="268" y="11909"/>
                      <a:pt x="154" y="12581"/>
                    </a:cubicBezTo>
                    <a:cubicBezTo>
                      <a:pt x="105" y="12906"/>
                      <a:pt x="67" y="13154"/>
                      <a:pt x="36" y="13338"/>
                    </a:cubicBezTo>
                    <a:cubicBezTo>
                      <a:pt x="27" y="13416"/>
                      <a:pt x="14" y="13482"/>
                      <a:pt x="10" y="13535"/>
                    </a:cubicBezTo>
                    <a:cubicBezTo>
                      <a:pt x="1" y="13574"/>
                      <a:pt x="1" y="13596"/>
                      <a:pt x="1" y="13596"/>
                    </a:cubicBezTo>
                    <a:cubicBezTo>
                      <a:pt x="6" y="13596"/>
                      <a:pt x="10" y="13569"/>
                      <a:pt x="18" y="13525"/>
                    </a:cubicBezTo>
                    <a:cubicBezTo>
                      <a:pt x="32" y="13469"/>
                      <a:pt x="40" y="13404"/>
                      <a:pt x="58" y="13321"/>
                    </a:cubicBezTo>
                    <a:cubicBezTo>
                      <a:pt x="93" y="13137"/>
                      <a:pt x="141" y="12879"/>
                      <a:pt x="198" y="12551"/>
                    </a:cubicBezTo>
                    <a:cubicBezTo>
                      <a:pt x="320" y="11873"/>
                      <a:pt x="490" y="10903"/>
                      <a:pt x="709" y="9702"/>
                    </a:cubicBezTo>
                    <a:cubicBezTo>
                      <a:pt x="1126" y="7299"/>
                      <a:pt x="1708" y="3959"/>
                      <a:pt x="2371" y="158"/>
                    </a:cubicBezTo>
                    <a:lnTo>
                      <a:pt x="5426" y="158"/>
                    </a:lnTo>
                    <a:cubicBezTo>
                      <a:pt x="4475" y="5679"/>
                      <a:pt x="3636" y="10558"/>
                      <a:pt x="3119" y="13552"/>
                    </a:cubicBezTo>
                    <a:lnTo>
                      <a:pt x="3119" y="13552"/>
                    </a:lnTo>
                    <a:cubicBezTo>
                      <a:pt x="2153" y="13561"/>
                      <a:pt x="1388" y="13570"/>
                      <a:pt x="845" y="13578"/>
                    </a:cubicBezTo>
                    <a:cubicBezTo>
                      <a:pt x="583" y="13583"/>
                      <a:pt x="377" y="13583"/>
                      <a:pt x="224" y="13587"/>
                    </a:cubicBezTo>
                    <a:cubicBezTo>
                      <a:pt x="158" y="13587"/>
                      <a:pt x="105" y="13591"/>
                      <a:pt x="62" y="13591"/>
                    </a:cubicBezTo>
                    <a:cubicBezTo>
                      <a:pt x="23" y="13591"/>
                      <a:pt x="6" y="13596"/>
                      <a:pt x="1" y="13596"/>
                    </a:cubicBezTo>
                    <a:cubicBezTo>
                      <a:pt x="1" y="13600"/>
                      <a:pt x="67" y="13600"/>
                      <a:pt x="206" y="13604"/>
                    </a:cubicBezTo>
                    <a:cubicBezTo>
                      <a:pt x="355" y="13604"/>
                      <a:pt x="556" y="13609"/>
                      <a:pt x="819" y="13613"/>
                    </a:cubicBezTo>
                    <a:cubicBezTo>
                      <a:pt x="1369" y="13622"/>
                      <a:pt x="2160" y="13630"/>
                      <a:pt x="3157" y="13640"/>
                    </a:cubicBezTo>
                    <a:lnTo>
                      <a:pt x="3195" y="13640"/>
                    </a:lnTo>
                    <a:lnTo>
                      <a:pt x="3205" y="13604"/>
                    </a:lnTo>
                    <a:cubicBezTo>
                      <a:pt x="3733" y="10598"/>
                      <a:pt x="4607" y="5669"/>
                      <a:pt x="5595" y="92"/>
                    </a:cubicBezTo>
                    <a:lnTo>
                      <a:pt x="561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1271791" y="3818850"/>
                <a:ext cx="94915" cy="266708"/>
              </a:xfrm>
              <a:custGeom>
                <a:rect b="b" l="l" r="r" t="t"/>
                <a:pathLst>
                  <a:path extrusionOk="0" h="18321" w="6520">
                    <a:moveTo>
                      <a:pt x="6402" y="1"/>
                    </a:moveTo>
                    <a:cubicBezTo>
                      <a:pt x="5309" y="1"/>
                      <a:pt x="4234" y="1"/>
                      <a:pt x="3212" y="5"/>
                    </a:cubicBezTo>
                    <a:lnTo>
                      <a:pt x="3147" y="5"/>
                    </a:lnTo>
                    <a:lnTo>
                      <a:pt x="3137" y="66"/>
                    </a:lnTo>
                    <a:cubicBezTo>
                      <a:pt x="2242" y="5231"/>
                      <a:pt x="1451" y="9789"/>
                      <a:pt x="878" y="13067"/>
                    </a:cubicBezTo>
                    <a:cubicBezTo>
                      <a:pt x="603" y="14688"/>
                      <a:pt x="380" y="15995"/>
                      <a:pt x="227" y="16905"/>
                    </a:cubicBezTo>
                    <a:cubicBezTo>
                      <a:pt x="153" y="17341"/>
                      <a:pt x="96" y="17686"/>
                      <a:pt x="53" y="17931"/>
                    </a:cubicBezTo>
                    <a:cubicBezTo>
                      <a:pt x="35" y="18040"/>
                      <a:pt x="22" y="18128"/>
                      <a:pt x="13" y="18194"/>
                    </a:cubicBezTo>
                    <a:cubicBezTo>
                      <a:pt x="4" y="18254"/>
                      <a:pt x="0" y="18281"/>
                      <a:pt x="0" y="18281"/>
                    </a:cubicBezTo>
                    <a:cubicBezTo>
                      <a:pt x="4" y="18281"/>
                      <a:pt x="9" y="18246"/>
                      <a:pt x="22" y="18184"/>
                    </a:cubicBezTo>
                    <a:cubicBezTo>
                      <a:pt x="35" y="18115"/>
                      <a:pt x="53" y="18027"/>
                      <a:pt x="75" y="17914"/>
                    </a:cubicBezTo>
                    <a:cubicBezTo>
                      <a:pt x="122" y="17665"/>
                      <a:pt x="188" y="17315"/>
                      <a:pt x="271" y="16869"/>
                    </a:cubicBezTo>
                    <a:cubicBezTo>
                      <a:pt x="437" y="15961"/>
                      <a:pt x="673" y="14650"/>
                      <a:pt x="970" y="13024"/>
                    </a:cubicBezTo>
                    <a:cubicBezTo>
                      <a:pt x="1553" y="9777"/>
                      <a:pt x="2362" y="5266"/>
                      <a:pt x="3279" y="158"/>
                    </a:cubicBezTo>
                    <a:lnTo>
                      <a:pt x="6333" y="158"/>
                    </a:lnTo>
                    <a:cubicBezTo>
                      <a:pt x="4950" y="7855"/>
                      <a:pt x="3758" y="14587"/>
                      <a:pt x="3122" y="18242"/>
                    </a:cubicBezTo>
                    <a:lnTo>
                      <a:pt x="3122" y="18242"/>
                    </a:lnTo>
                    <a:cubicBezTo>
                      <a:pt x="2137" y="18250"/>
                      <a:pt x="1366" y="18259"/>
                      <a:pt x="830" y="18263"/>
                    </a:cubicBezTo>
                    <a:cubicBezTo>
                      <a:pt x="568" y="18268"/>
                      <a:pt x="363" y="18272"/>
                      <a:pt x="218" y="18272"/>
                    </a:cubicBezTo>
                    <a:cubicBezTo>
                      <a:pt x="153" y="18276"/>
                      <a:pt x="101" y="18276"/>
                      <a:pt x="57" y="18276"/>
                    </a:cubicBezTo>
                    <a:cubicBezTo>
                      <a:pt x="22" y="18276"/>
                      <a:pt x="4" y="18281"/>
                      <a:pt x="0" y="18281"/>
                    </a:cubicBezTo>
                    <a:cubicBezTo>
                      <a:pt x="0" y="18281"/>
                      <a:pt x="17" y="18281"/>
                      <a:pt x="49" y="18285"/>
                    </a:cubicBezTo>
                    <a:cubicBezTo>
                      <a:pt x="92" y="18285"/>
                      <a:pt x="140" y="18285"/>
                      <a:pt x="201" y="18289"/>
                    </a:cubicBezTo>
                    <a:cubicBezTo>
                      <a:pt x="345" y="18289"/>
                      <a:pt x="547" y="18294"/>
                      <a:pt x="804" y="18298"/>
                    </a:cubicBezTo>
                    <a:cubicBezTo>
                      <a:pt x="1354" y="18303"/>
                      <a:pt x="2146" y="18311"/>
                      <a:pt x="3155" y="18321"/>
                    </a:cubicBezTo>
                    <a:lnTo>
                      <a:pt x="3190" y="18321"/>
                    </a:lnTo>
                    <a:lnTo>
                      <a:pt x="3195" y="18289"/>
                    </a:lnTo>
                    <a:cubicBezTo>
                      <a:pt x="3877" y="14632"/>
                      <a:pt x="5109" y="7849"/>
                      <a:pt x="6503" y="92"/>
                    </a:cubicBezTo>
                    <a:lnTo>
                      <a:pt x="652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1228017" y="3731185"/>
                <a:ext cx="11020" cy="11020"/>
              </a:xfrm>
              <a:custGeom>
                <a:rect b="b" l="l" r="r" t="t"/>
                <a:pathLst>
                  <a:path extrusionOk="0" h="757" w="757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1255050" y="3731185"/>
                <a:ext cx="11020" cy="11020"/>
              </a:xfrm>
              <a:custGeom>
                <a:rect b="b" l="l" r="r" t="t"/>
                <a:pathLst>
                  <a:path extrusionOk="0" h="757" w="757">
                    <a:moveTo>
                      <a:pt x="376" y="0"/>
                    </a:moveTo>
                    <a:cubicBezTo>
                      <a:pt x="166" y="0"/>
                      <a:pt x="1" y="171"/>
                      <a:pt x="1" y="377"/>
                    </a:cubicBezTo>
                    <a:cubicBezTo>
                      <a:pt x="1" y="586"/>
                      <a:pt x="166" y="756"/>
                      <a:pt x="376" y="756"/>
                    </a:cubicBezTo>
                    <a:cubicBezTo>
                      <a:pt x="586" y="756"/>
                      <a:pt x="757" y="586"/>
                      <a:pt x="757" y="377"/>
                    </a:cubicBezTo>
                    <a:cubicBezTo>
                      <a:pt x="757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1282098" y="3731185"/>
                <a:ext cx="11020" cy="11020"/>
              </a:xfrm>
              <a:custGeom>
                <a:rect b="b" l="l" r="r" t="t"/>
                <a:pathLst>
                  <a:path extrusionOk="0" h="757" w="757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1196325" y="3906515"/>
                <a:ext cx="79804" cy="179159"/>
              </a:xfrm>
              <a:custGeom>
                <a:rect b="b" l="l" r="r" t="t"/>
                <a:pathLst>
                  <a:path extrusionOk="0" h="12307" w="5482">
                    <a:moveTo>
                      <a:pt x="5364" y="1"/>
                    </a:moveTo>
                    <a:cubicBezTo>
                      <a:pt x="4271" y="1"/>
                      <a:pt x="3204" y="1"/>
                      <a:pt x="2177" y="5"/>
                    </a:cubicBezTo>
                    <a:lnTo>
                      <a:pt x="2112" y="5"/>
                    </a:lnTo>
                    <a:lnTo>
                      <a:pt x="2103" y="66"/>
                    </a:lnTo>
                    <a:cubicBezTo>
                      <a:pt x="1496" y="3549"/>
                      <a:pt x="963" y="6603"/>
                      <a:pt x="578" y="8798"/>
                    </a:cubicBezTo>
                    <a:cubicBezTo>
                      <a:pt x="398" y="9877"/>
                      <a:pt x="251" y="10742"/>
                      <a:pt x="146" y="11349"/>
                    </a:cubicBezTo>
                    <a:cubicBezTo>
                      <a:pt x="97" y="11638"/>
                      <a:pt x="62" y="11861"/>
                      <a:pt x="36" y="12027"/>
                    </a:cubicBezTo>
                    <a:cubicBezTo>
                      <a:pt x="11" y="12176"/>
                      <a:pt x="2" y="12255"/>
                      <a:pt x="1" y="12259"/>
                    </a:cubicBezTo>
                    <a:lnTo>
                      <a:pt x="1" y="12259"/>
                    </a:lnTo>
                    <a:cubicBezTo>
                      <a:pt x="5" y="12258"/>
                      <a:pt x="9" y="12236"/>
                      <a:pt x="19" y="12194"/>
                    </a:cubicBezTo>
                    <a:cubicBezTo>
                      <a:pt x="27" y="12145"/>
                      <a:pt x="41" y="12084"/>
                      <a:pt x="58" y="12014"/>
                    </a:cubicBezTo>
                    <a:cubicBezTo>
                      <a:pt x="88" y="11843"/>
                      <a:pt x="132" y="11612"/>
                      <a:pt x="189" y="11319"/>
                    </a:cubicBezTo>
                    <a:cubicBezTo>
                      <a:pt x="303" y="10707"/>
                      <a:pt x="465" y="9838"/>
                      <a:pt x="670" y="8753"/>
                    </a:cubicBezTo>
                    <a:cubicBezTo>
                      <a:pt x="1065" y="6591"/>
                      <a:pt x="1611" y="3588"/>
                      <a:pt x="2240" y="158"/>
                    </a:cubicBezTo>
                    <a:lnTo>
                      <a:pt x="5295" y="158"/>
                    </a:lnTo>
                    <a:cubicBezTo>
                      <a:pt x="4405" y="5087"/>
                      <a:pt x="3615" y="9459"/>
                      <a:pt x="3120" y="12211"/>
                    </a:cubicBezTo>
                    <a:lnTo>
                      <a:pt x="3120" y="12211"/>
                    </a:lnTo>
                    <a:cubicBezTo>
                      <a:pt x="2155" y="12224"/>
                      <a:pt x="1387" y="12233"/>
                      <a:pt x="848" y="12237"/>
                    </a:cubicBezTo>
                    <a:cubicBezTo>
                      <a:pt x="582" y="12241"/>
                      <a:pt x="376" y="12246"/>
                      <a:pt x="224" y="12250"/>
                    </a:cubicBezTo>
                    <a:cubicBezTo>
                      <a:pt x="158" y="12250"/>
                      <a:pt x="106" y="12254"/>
                      <a:pt x="62" y="12254"/>
                    </a:cubicBezTo>
                    <a:cubicBezTo>
                      <a:pt x="23" y="12254"/>
                      <a:pt x="5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3" y="12263"/>
                      <a:pt x="69" y="12263"/>
                      <a:pt x="207" y="12267"/>
                    </a:cubicBezTo>
                    <a:cubicBezTo>
                      <a:pt x="355" y="12272"/>
                      <a:pt x="560" y="12272"/>
                      <a:pt x="818" y="12281"/>
                    </a:cubicBezTo>
                    <a:cubicBezTo>
                      <a:pt x="1373" y="12285"/>
                      <a:pt x="2165" y="12293"/>
                      <a:pt x="3161" y="12307"/>
                    </a:cubicBezTo>
                    <a:lnTo>
                      <a:pt x="3196" y="12307"/>
                    </a:lnTo>
                    <a:lnTo>
                      <a:pt x="3204" y="12267"/>
                    </a:lnTo>
                    <a:cubicBezTo>
                      <a:pt x="3716" y="9501"/>
                      <a:pt x="4537" y="5078"/>
                      <a:pt x="5463" y="92"/>
                    </a:cubicBezTo>
                    <a:lnTo>
                      <a:pt x="548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1456919" y="3824193"/>
                <a:ext cx="264655" cy="83487"/>
              </a:xfrm>
              <a:custGeom>
                <a:rect b="b" l="l" r="r" t="t"/>
                <a:pathLst>
                  <a:path extrusionOk="0" h="5735" w="18180">
                    <a:moveTo>
                      <a:pt x="975" y="1"/>
                    </a:moveTo>
                    <a:lnTo>
                      <a:pt x="0" y="5735"/>
                    </a:lnTo>
                    <a:lnTo>
                      <a:pt x="17083" y="5735"/>
                    </a:lnTo>
                    <a:lnTo>
                      <a:pt x="18180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1452144" y="3906515"/>
                <a:ext cx="32652" cy="30294"/>
              </a:xfrm>
              <a:custGeom>
                <a:rect b="b" l="l" r="r" t="t"/>
                <a:pathLst>
                  <a:path extrusionOk="0" h="2081" w="2243">
                    <a:moveTo>
                      <a:pt x="341" y="1"/>
                    </a:moveTo>
                    <a:lnTo>
                      <a:pt x="328" y="80"/>
                    </a:lnTo>
                    <a:lnTo>
                      <a:pt x="0" y="2081"/>
                    </a:lnTo>
                    <a:cubicBezTo>
                      <a:pt x="0" y="2081"/>
                      <a:pt x="2242" y="1"/>
                      <a:pt x="2207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1499034" y="3852056"/>
                <a:ext cx="185011" cy="2315"/>
              </a:xfrm>
              <a:custGeom>
                <a:rect b="b" l="l" r="r" t="t"/>
                <a:pathLst>
                  <a:path extrusionOk="0" h="159" w="12709">
                    <a:moveTo>
                      <a:pt x="6354" y="1"/>
                    </a:moveTo>
                    <a:cubicBezTo>
                      <a:pt x="2846" y="1"/>
                      <a:pt x="0" y="35"/>
                      <a:pt x="0" y="79"/>
                    </a:cubicBezTo>
                    <a:cubicBezTo>
                      <a:pt x="0" y="123"/>
                      <a:pt x="2846" y="158"/>
                      <a:pt x="6354" y="158"/>
                    </a:cubicBezTo>
                    <a:cubicBezTo>
                      <a:pt x="9863" y="158"/>
                      <a:pt x="12709" y="123"/>
                      <a:pt x="12709" y="79"/>
                    </a:cubicBezTo>
                    <a:cubicBezTo>
                      <a:pt x="12709" y="35"/>
                      <a:pt x="9863" y="1"/>
                      <a:pt x="635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1496617" y="3872232"/>
                <a:ext cx="184997" cy="2242"/>
              </a:xfrm>
              <a:custGeom>
                <a:rect b="b" l="l" r="r" t="t"/>
                <a:pathLst>
                  <a:path extrusionOk="0" h="154" w="12708">
                    <a:moveTo>
                      <a:pt x="6354" y="0"/>
                    </a:moveTo>
                    <a:cubicBezTo>
                      <a:pt x="2845" y="0"/>
                      <a:pt x="0" y="35"/>
                      <a:pt x="0" y="79"/>
                    </a:cubicBezTo>
                    <a:cubicBezTo>
                      <a:pt x="0" y="118"/>
                      <a:pt x="2845" y="153"/>
                      <a:pt x="6354" y="153"/>
                    </a:cubicBezTo>
                    <a:cubicBezTo>
                      <a:pt x="9864" y="153"/>
                      <a:pt x="12708" y="118"/>
                      <a:pt x="12708" y="79"/>
                    </a:cubicBezTo>
                    <a:cubicBezTo>
                      <a:pt x="12708" y="35"/>
                      <a:pt x="9864" y="0"/>
                      <a:pt x="635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" name="Google Shape;113;p13"/>
            <p:cNvGrpSpPr/>
            <p:nvPr/>
          </p:nvGrpSpPr>
          <p:grpSpPr>
            <a:xfrm>
              <a:off x="411603" y="4266784"/>
              <a:ext cx="1702500" cy="442228"/>
              <a:chOff x="411603" y="4266784"/>
              <a:chExt cx="1702500" cy="442228"/>
            </a:xfrm>
          </p:grpSpPr>
          <p:sp>
            <p:nvSpPr>
              <p:cNvPr id="114" name="Google Shape;114;p13"/>
              <p:cNvSpPr/>
              <p:nvPr/>
            </p:nvSpPr>
            <p:spPr>
              <a:xfrm>
                <a:off x="1379866" y="4295608"/>
                <a:ext cx="708470" cy="413404"/>
              </a:xfrm>
              <a:custGeom>
                <a:rect b="b" l="l" r="r" t="t"/>
                <a:pathLst>
                  <a:path extrusionOk="0" h="28398" w="48667">
                    <a:moveTo>
                      <a:pt x="1" y="0"/>
                    </a:moveTo>
                    <a:lnTo>
                      <a:pt x="1" y="28398"/>
                    </a:lnTo>
                    <a:lnTo>
                      <a:pt x="48667" y="28398"/>
                    </a:lnTo>
                    <a:lnTo>
                      <a:pt x="4866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1379866" y="4295608"/>
                <a:ext cx="322754" cy="413404"/>
              </a:xfrm>
              <a:custGeom>
                <a:rect b="b" l="l" r="r" t="t"/>
                <a:pathLst>
                  <a:path extrusionOk="0" h="28398" w="22171">
                    <a:moveTo>
                      <a:pt x="1" y="0"/>
                    </a:moveTo>
                    <a:lnTo>
                      <a:pt x="1" y="28398"/>
                    </a:lnTo>
                    <a:lnTo>
                      <a:pt x="22170" y="28398"/>
                    </a:lnTo>
                    <a:lnTo>
                      <a:pt x="2217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1408938" y="4320036"/>
                <a:ext cx="261613" cy="117071"/>
              </a:xfrm>
              <a:custGeom>
                <a:rect b="b" l="l" r="r" t="t"/>
                <a:pathLst>
                  <a:path extrusionOk="0" h="8042" w="17971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5"/>
                      <a:pt x="17884" y="4477"/>
                      <a:pt x="17888" y="5834"/>
                    </a:cubicBezTo>
                    <a:cubicBezTo>
                      <a:pt x="17897" y="6512"/>
                      <a:pt x="17901" y="7040"/>
                      <a:pt x="17906" y="7407"/>
                    </a:cubicBezTo>
                    <a:cubicBezTo>
                      <a:pt x="17906" y="7587"/>
                      <a:pt x="17910" y="7722"/>
                      <a:pt x="17910" y="7823"/>
                    </a:cubicBezTo>
                    <a:cubicBezTo>
                      <a:pt x="17910" y="7915"/>
                      <a:pt x="17914" y="7967"/>
                      <a:pt x="17914" y="7967"/>
                    </a:cubicBezTo>
                    <a:cubicBezTo>
                      <a:pt x="17914" y="7967"/>
                      <a:pt x="17884" y="7963"/>
                      <a:pt x="17823" y="7963"/>
                    </a:cubicBezTo>
                    <a:cubicBezTo>
                      <a:pt x="17761" y="7963"/>
                      <a:pt x="17674" y="7958"/>
                      <a:pt x="17565" y="7958"/>
                    </a:cubicBezTo>
                    <a:cubicBezTo>
                      <a:pt x="17333" y="7958"/>
                      <a:pt x="17000" y="7954"/>
                      <a:pt x="16572" y="7950"/>
                    </a:cubicBezTo>
                    <a:cubicBezTo>
                      <a:pt x="15699" y="7945"/>
                      <a:pt x="14440" y="7937"/>
                      <a:pt x="12863" y="7928"/>
                    </a:cubicBezTo>
                    <a:cubicBezTo>
                      <a:pt x="9714" y="7919"/>
                      <a:pt x="5292" y="7906"/>
                      <a:pt x="154" y="7893"/>
                    </a:cubicBezTo>
                    <a:lnTo>
                      <a:pt x="154" y="7893"/>
                    </a:lnTo>
                    <a:cubicBezTo>
                      <a:pt x="154" y="6692"/>
                      <a:pt x="154" y="5436"/>
                      <a:pt x="158" y="4143"/>
                    </a:cubicBezTo>
                    <a:lnTo>
                      <a:pt x="158" y="2133"/>
                    </a:lnTo>
                    <a:lnTo>
                      <a:pt x="158" y="1110"/>
                    </a:lnTo>
                    <a:lnTo>
                      <a:pt x="158" y="595"/>
                    </a:lnTo>
                    <a:lnTo>
                      <a:pt x="158" y="337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49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cubicBezTo>
                      <a:pt x="54" y="26"/>
                      <a:pt x="9" y="71"/>
                      <a:pt x="1" y="79"/>
                    </a:cubicBezTo>
                    <a:lnTo>
                      <a:pt x="1" y="79"/>
                    </a:lnTo>
                    <a:lnTo>
                      <a:pt x="1" y="83"/>
                    </a:lnTo>
                    <a:lnTo>
                      <a:pt x="1" y="92"/>
                    </a:lnTo>
                    <a:lnTo>
                      <a:pt x="1" y="110"/>
                    </a:lnTo>
                    <a:lnTo>
                      <a:pt x="1" y="140"/>
                    </a:lnTo>
                    <a:lnTo>
                      <a:pt x="1" y="206"/>
                    </a:lnTo>
                    <a:lnTo>
                      <a:pt x="1" y="337"/>
                    </a:lnTo>
                    <a:lnTo>
                      <a:pt x="1" y="595"/>
                    </a:lnTo>
                    <a:lnTo>
                      <a:pt x="1" y="1110"/>
                    </a:lnTo>
                    <a:lnTo>
                      <a:pt x="1" y="2133"/>
                    </a:lnTo>
                    <a:lnTo>
                      <a:pt x="1" y="4143"/>
                    </a:lnTo>
                    <a:cubicBezTo>
                      <a:pt x="5" y="5463"/>
                      <a:pt x="5" y="6744"/>
                      <a:pt x="5" y="7967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8"/>
                      <a:pt x="9737" y="8016"/>
                      <a:pt x="12910" y="8006"/>
                    </a:cubicBezTo>
                    <a:cubicBezTo>
                      <a:pt x="14483" y="7998"/>
                      <a:pt x="15738" y="7990"/>
                      <a:pt x="16603" y="7984"/>
                    </a:cubicBezTo>
                    <a:cubicBezTo>
                      <a:pt x="17027" y="7980"/>
                      <a:pt x="17355" y="7980"/>
                      <a:pt x="17583" y="7976"/>
                    </a:cubicBezTo>
                    <a:cubicBezTo>
                      <a:pt x="17687" y="7976"/>
                      <a:pt x="17770" y="7972"/>
                      <a:pt x="17835" y="7972"/>
                    </a:cubicBezTo>
                    <a:cubicBezTo>
                      <a:pt x="17882" y="7972"/>
                      <a:pt x="17911" y="7968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6"/>
                    </a:cubicBezTo>
                    <a:cubicBezTo>
                      <a:pt x="17923" y="7736"/>
                      <a:pt x="17923" y="7605"/>
                      <a:pt x="17928" y="7429"/>
                    </a:cubicBezTo>
                    <a:cubicBezTo>
                      <a:pt x="17932" y="7067"/>
                      <a:pt x="17936" y="6542"/>
                      <a:pt x="17940" y="5870"/>
                    </a:cubicBezTo>
                    <a:cubicBezTo>
                      <a:pt x="17950" y="4493"/>
                      <a:pt x="17958" y="2518"/>
                      <a:pt x="17971" y="79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8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1527654" y="4366590"/>
                <a:ext cx="23670" cy="24034"/>
              </a:xfrm>
              <a:custGeom>
                <a:rect b="b" l="l" r="r" t="t"/>
                <a:pathLst>
                  <a:path extrusionOk="0" h="1651" w="1626">
                    <a:moveTo>
                      <a:pt x="854" y="134"/>
                    </a:moveTo>
                    <a:cubicBezTo>
                      <a:pt x="1014" y="134"/>
                      <a:pt x="1163" y="190"/>
                      <a:pt x="1268" y="268"/>
                    </a:cubicBezTo>
                    <a:cubicBezTo>
                      <a:pt x="1434" y="381"/>
                      <a:pt x="1513" y="538"/>
                      <a:pt x="1548" y="649"/>
                    </a:cubicBezTo>
                    <a:cubicBezTo>
                      <a:pt x="1581" y="754"/>
                      <a:pt x="1587" y="823"/>
                      <a:pt x="1599" y="827"/>
                    </a:cubicBezTo>
                    <a:lnTo>
                      <a:pt x="1599" y="827"/>
                    </a:lnTo>
                    <a:cubicBezTo>
                      <a:pt x="1587" y="827"/>
                      <a:pt x="1581" y="896"/>
                      <a:pt x="1548" y="1002"/>
                    </a:cubicBezTo>
                    <a:cubicBezTo>
                      <a:pt x="1513" y="1111"/>
                      <a:pt x="1434" y="1268"/>
                      <a:pt x="1268" y="1383"/>
                    </a:cubicBezTo>
                    <a:cubicBezTo>
                      <a:pt x="1163" y="1461"/>
                      <a:pt x="1014" y="1516"/>
                      <a:pt x="854" y="1516"/>
                    </a:cubicBezTo>
                    <a:cubicBezTo>
                      <a:pt x="774" y="1516"/>
                      <a:pt x="690" y="1502"/>
                      <a:pt x="608" y="1470"/>
                    </a:cubicBezTo>
                    <a:cubicBezTo>
                      <a:pt x="368" y="1383"/>
                      <a:pt x="158" y="1125"/>
                      <a:pt x="162" y="823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48"/>
                      <a:pt x="774" y="134"/>
                      <a:pt x="854" y="134"/>
                    </a:cubicBezTo>
                    <a:close/>
                    <a:moveTo>
                      <a:pt x="824" y="0"/>
                    </a:moveTo>
                    <a:cubicBezTo>
                      <a:pt x="738" y="0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3"/>
                    </a:cubicBezTo>
                    <a:cubicBezTo>
                      <a:pt x="1" y="1194"/>
                      <a:pt x="263" y="1509"/>
                      <a:pt x="560" y="1605"/>
                    </a:cubicBezTo>
                    <a:cubicBezTo>
                      <a:pt x="649" y="1637"/>
                      <a:pt x="739" y="1650"/>
                      <a:pt x="825" y="1650"/>
                    </a:cubicBezTo>
                    <a:cubicBezTo>
                      <a:pt x="1027" y="1650"/>
                      <a:pt x="1211" y="1575"/>
                      <a:pt x="1334" y="1474"/>
                    </a:cubicBezTo>
                    <a:cubicBezTo>
                      <a:pt x="1517" y="1325"/>
                      <a:pt x="1587" y="1137"/>
                      <a:pt x="1604" y="1020"/>
                    </a:cubicBezTo>
                    <a:cubicBezTo>
                      <a:pt x="1626" y="897"/>
                      <a:pt x="1609" y="827"/>
                      <a:pt x="1601" y="827"/>
                    </a:cubicBezTo>
                    <a:lnTo>
                      <a:pt x="1601" y="827"/>
                    </a:lnTo>
                    <a:cubicBezTo>
                      <a:pt x="1609" y="823"/>
                      <a:pt x="1626" y="754"/>
                      <a:pt x="1604" y="631"/>
                    </a:cubicBezTo>
                    <a:cubicBezTo>
                      <a:pt x="1587" y="512"/>
                      <a:pt x="1517" y="325"/>
                      <a:pt x="1334" y="181"/>
                    </a:cubicBezTo>
                    <a:cubicBezTo>
                      <a:pt x="1211" y="76"/>
                      <a:pt x="1026" y="0"/>
                      <a:pt x="8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1408938" y="4446438"/>
                <a:ext cx="261613" cy="117086"/>
              </a:xfrm>
              <a:custGeom>
                <a:rect b="b" l="l" r="r" t="t"/>
                <a:pathLst>
                  <a:path extrusionOk="0" h="8043" w="17971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6"/>
                      <a:pt x="17884" y="4477"/>
                      <a:pt x="17888" y="5836"/>
                    </a:cubicBezTo>
                    <a:cubicBezTo>
                      <a:pt x="17897" y="6512"/>
                      <a:pt x="17901" y="7042"/>
                      <a:pt x="17906" y="7413"/>
                    </a:cubicBezTo>
                    <a:cubicBezTo>
                      <a:pt x="17906" y="7587"/>
                      <a:pt x="17910" y="7723"/>
                      <a:pt x="17910" y="7823"/>
                    </a:cubicBezTo>
                    <a:cubicBezTo>
                      <a:pt x="17910" y="7920"/>
                      <a:pt x="17914" y="7968"/>
                      <a:pt x="17914" y="7968"/>
                    </a:cubicBezTo>
                    <a:cubicBezTo>
                      <a:pt x="17914" y="7968"/>
                      <a:pt x="17884" y="7968"/>
                      <a:pt x="17823" y="7964"/>
                    </a:cubicBezTo>
                    <a:cubicBezTo>
                      <a:pt x="17761" y="7964"/>
                      <a:pt x="17674" y="7964"/>
                      <a:pt x="17565" y="7959"/>
                    </a:cubicBezTo>
                    <a:cubicBezTo>
                      <a:pt x="17333" y="7959"/>
                      <a:pt x="17000" y="7954"/>
                      <a:pt x="16572" y="7950"/>
                    </a:cubicBezTo>
                    <a:cubicBezTo>
                      <a:pt x="15699" y="7946"/>
                      <a:pt x="14440" y="7937"/>
                      <a:pt x="12863" y="7928"/>
                    </a:cubicBezTo>
                    <a:cubicBezTo>
                      <a:pt x="9714" y="7920"/>
                      <a:pt x="5292" y="7911"/>
                      <a:pt x="154" y="7894"/>
                    </a:cubicBezTo>
                    <a:lnTo>
                      <a:pt x="154" y="7894"/>
                    </a:lnTo>
                    <a:cubicBezTo>
                      <a:pt x="154" y="6692"/>
                      <a:pt x="154" y="5437"/>
                      <a:pt x="158" y="4144"/>
                    </a:cubicBezTo>
                    <a:lnTo>
                      <a:pt x="158" y="2138"/>
                    </a:lnTo>
                    <a:lnTo>
                      <a:pt x="158" y="1111"/>
                    </a:lnTo>
                    <a:lnTo>
                      <a:pt x="158" y="596"/>
                    </a:lnTo>
                    <a:lnTo>
                      <a:pt x="158" y="338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50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lnTo>
                      <a:pt x="1" y="80"/>
                    </a:lnTo>
                    <a:lnTo>
                      <a:pt x="1" y="84"/>
                    </a:lnTo>
                    <a:lnTo>
                      <a:pt x="1" y="88"/>
                    </a:lnTo>
                    <a:lnTo>
                      <a:pt x="1" y="93"/>
                    </a:lnTo>
                    <a:lnTo>
                      <a:pt x="1" y="110"/>
                    </a:lnTo>
                    <a:lnTo>
                      <a:pt x="1" y="146"/>
                    </a:lnTo>
                    <a:lnTo>
                      <a:pt x="1" y="206"/>
                    </a:lnTo>
                    <a:lnTo>
                      <a:pt x="1" y="338"/>
                    </a:lnTo>
                    <a:lnTo>
                      <a:pt x="1" y="596"/>
                    </a:lnTo>
                    <a:lnTo>
                      <a:pt x="1" y="1111"/>
                    </a:lnTo>
                    <a:lnTo>
                      <a:pt x="1" y="2138"/>
                    </a:lnTo>
                    <a:lnTo>
                      <a:pt x="1" y="4144"/>
                    </a:lnTo>
                    <a:cubicBezTo>
                      <a:pt x="5" y="5463"/>
                      <a:pt x="5" y="6744"/>
                      <a:pt x="5" y="7968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9"/>
                      <a:pt x="9737" y="8016"/>
                      <a:pt x="12910" y="8007"/>
                    </a:cubicBezTo>
                    <a:cubicBezTo>
                      <a:pt x="14483" y="7998"/>
                      <a:pt x="15738" y="7994"/>
                      <a:pt x="16603" y="7986"/>
                    </a:cubicBezTo>
                    <a:cubicBezTo>
                      <a:pt x="17027" y="7986"/>
                      <a:pt x="17355" y="7980"/>
                      <a:pt x="17583" y="7976"/>
                    </a:cubicBezTo>
                    <a:cubicBezTo>
                      <a:pt x="17687" y="7976"/>
                      <a:pt x="17770" y="7976"/>
                      <a:pt x="17835" y="7972"/>
                    </a:cubicBezTo>
                    <a:cubicBezTo>
                      <a:pt x="17888" y="7972"/>
                      <a:pt x="17918" y="7972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7"/>
                    </a:cubicBezTo>
                    <a:cubicBezTo>
                      <a:pt x="17923" y="7736"/>
                      <a:pt x="17923" y="7605"/>
                      <a:pt x="17928" y="7430"/>
                    </a:cubicBezTo>
                    <a:cubicBezTo>
                      <a:pt x="17932" y="7068"/>
                      <a:pt x="17936" y="6543"/>
                      <a:pt x="17940" y="5870"/>
                    </a:cubicBezTo>
                    <a:cubicBezTo>
                      <a:pt x="17950" y="4493"/>
                      <a:pt x="17958" y="2518"/>
                      <a:pt x="17971" y="80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9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1527654" y="4492993"/>
                <a:ext cx="23685" cy="24034"/>
              </a:xfrm>
              <a:custGeom>
                <a:rect b="b" l="l" r="r" t="t"/>
                <a:pathLst>
                  <a:path extrusionOk="0" h="1651" w="1627">
                    <a:moveTo>
                      <a:pt x="824" y="1"/>
                    </a:moveTo>
                    <a:cubicBezTo>
                      <a:pt x="738" y="1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8"/>
                    </a:cubicBezTo>
                    <a:cubicBezTo>
                      <a:pt x="1" y="1195"/>
                      <a:pt x="263" y="1510"/>
                      <a:pt x="560" y="1605"/>
                    </a:cubicBezTo>
                    <a:cubicBezTo>
                      <a:pt x="649" y="1637"/>
                      <a:pt x="739" y="1651"/>
                      <a:pt x="825" y="1651"/>
                    </a:cubicBezTo>
                    <a:cubicBezTo>
                      <a:pt x="1027" y="1651"/>
                      <a:pt x="1211" y="1576"/>
                      <a:pt x="1334" y="1474"/>
                    </a:cubicBezTo>
                    <a:cubicBezTo>
                      <a:pt x="1517" y="1326"/>
                      <a:pt x="1587" y="1143"/>
                      <a:pt x="1604" y="1020"/>
                    </a:cubicBezTo>
                    <a:cubicBezTo>
                      <a:pt x="1626" y="893"/>
                      <a:pt x="1608" y="828"/>
                      <a:pt x="1600" y="828"/>
                    </a:cubicBezTo>
                    <a:cubicBezTo>
                      <a:pt x="1587" y="828"/>
                      <a:pt x="1582" y="893"/>
                      <a:pt x="1548" y="1002"/>
                    </a:cubicBezTo>
                    <a:cubicBezTo>
                      <a:pt x="1513" y="1111"/>
                      <a:pt x="1434" y="1269"/>
                      <a:pt x="1268" y="1387"/>
                    </a:cubicBezTo>
                    <a:cubicBezTo>
                      <a:pt x="1163" y="1462"/>
                      <a:pt x="1015" y="1517"/>
                      <a:pt x="856" y="1517"/>
                    </a:cubicBezTo>
                    <a:cubicBezTo>
                      <a:pt x="775" y="1517"/>
                      <a:pt x="691" y="1503"/>
                      <a:pt x="608" y="1470"/>
                    </a:cubicBezTo>
                    <a:cubicBezTo>
                      <a:pt x="368" y="1383"/>
                      <a:pt x="158" y="1125"/>
                      <a:pt x="162" y="828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50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8"/>
                    </a:cubicBezTo>
                    <a:cubicBezTo>
                      <a:pt x="1434" y="383"/>
                      <a:pt x="1513" y="540"/>
                      <a:pt x="1548" y="649"/>
                    </a:cubicBezTo>
                    <a:cubicBezTo>
                      <a:pt x="1582" y="758"/>
                      <a:pt x="1587" y="828"/>
                      <a:pt x="1600" y="828"/>
                    </a:cubicBezTo>
                    <a:cubicBezTo>
                      <a:pt x="1608" y="828"/>
                      <a:pt x="1626" y="758"/>
                      <a:pt x="1604" y="635"/>
                    </a:cubicBezTo>
                    <a:cubicBezTo>
                      <a:pt x="1587" y="514"/>
                      <a:pt x="1517" y="325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1408923" y="4572608"/>
                <a:ext cx="261627" cy="117319"/>
              </a:xfrm>
              <a:custGeom>
                <a:rect b="b" l="l" r="r" t="t"/>
                <a:pathLst>
                  <a:path extrusionOk="0" h="8059" w="17972">
                    <a:moveTo>
                      <a:pt x="98" y="0"/>
                    </a:moveTo>
                    <a:cubicBezTo>
                      <a:pt x="98" y="0"/>
                      <a:pt x="93" y="5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lnTo>
                      <a:pt x="81" y="17"/>
                    </a:lnTo>
                    <a:cubicBezTo>
                      <a:pt x="91" y="7"/>
                      <a:pt x="98" y="0"/>
                      <a:pt x="98" y="0"/>
                    </a:cubicBezTo>
                    <a:close/>
                    <a:moveTo>
                      <a:pt x="161" y="95"/>
                    </a:moveTo>
                    <a:cubicBezTo>
                      <a:pt x="161" y="95"/>
                      <a:pt x="160" y="95"/>
                      <a:pt x="159" y="96"/>
                    </a:cubicBezTo>
                    <a:lnTo>
                      <a:pt x="159" y="96"/>
                    </a:lnTo>
                    <a:lnTo>
                      <a:pt x="159" y="96"/>
                    </a:lnTo>
                    <a:cubicBezTo>
                      <a:pt x="160" y="95"/>
                      <a:pt x="161" y="95"/>
                      <a:pt x="161" y="95"/>
                    </a:cubicBezTo>
                    <a:close/>
                    <a:moveTo>
                      <a:pt x="2" y="96"/>
                    </a:moveTo>
                    <a:cubicBezTo>
                      <a:pt x="1" y="97"/>
                      <a:pt x="1" y="97"/>
                      <a:pt x="1" y="97"/>
                    </a:cubicBezTo>
                    <a:cubicBezTo>
                      <a:pt x="1" y="97"/>
                      <a:pt x="1" y="97"/>
                      <a:pt x="2" y="96"/>
                    </a:cubicBezTo>
                    <a:lnTo>
                      <a:pt x="2" y="96"/>
                    </a:lnTo>
                    <a:lnTo>
                      <a:pt x="2" y="96"/>
                    </a:lnTo>
                    <a:close/>
                    <a:moveTo>
                      <a:pt x="81" y="174"/>
                    </a:moveTo>
                    <a:lnTo>
                      <a:pt x="81" y="174"/>
                    </a:lnTo>
                    <a:cubicBezTo>
                      <a:pt x="70" y="185"/>
                      <a:pt x="63" y="192"/>
                      <a:pt x="63" y="192"/>
                    </a:cubicBezTo>
                    <a:cubicBezTo>
                      <a:pt x="63" y="192"/>
                      <a:pt x="68" y="187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lose/>
                    <a:moveTo>
                      <a:pt x="17859" y="153"/>
                    </a:moveTo>
                    <a:cubicBezTo>
                      <a:pt x="17872" y="2552"/>
                      <a:pt x="17885" y="4495"/>
                      <a:pt x="17889" y="5852"/>
                    </a:cubicBezTo>
                    <a:cubicBezTo>
                      <a:pt x="17898" y="6529"/>
                      <a:pt x="17902" y="7058"/>
                      <a:pt x="17907" y="7429"/>
                    </a:cubicBezTo>
                    <a:cubicBezTo>
                      <a:pt x="17907" y="7604"/>
                      <a:pt x="17911" y="7740"/>
                      <a:pt x="17911" y="7840"/>
                    </a:cubicBezTo>
                    <a:cubicBezTo>
                      <a:pt x="17911" y="7936"/>
                      <a:pt x="17915" y="7984"/>
                      <a:pt x="17915" y="7984"/>
                    </a:cubicBezTo>
                    <a:cubicBezTo>
                      <a:pt x="17915" y="7984"/>
                      <a:pt x="17885" y="7984"/>
                      <a:pt x="17824" y="7980"/>
                    </a:cubicBezTo>
                    <a:cubicBezTo>
                      <a:pt x="17762" y="7980"/>
                      <a:pt x="17675" y="7980"/>
                      <a:pt x="17566" y="7976"/>
                    </a:cubicBezTo>
                    <a:cubicBezTo>
                      <a:pt x="17334" y="7976"/>
                      <a:pt x="17001" y="7972"/>
                      <a:pt x="16573" y="7966"/>
                    </a:cubicBezTo>
                    <a:cubicBezTo>
                      <a:pt x="15700" y="7962"/>
                      <a:pt x="14441" y="7954"/>
                      <a:pt x="12864" y="7945"/>
                    </a:cubicBezTo>
                    <a:cubicBezTo>
                      <a:pt x="9715" y="7936"/>
                      <a:pt x="5293" y="7928"/>
                      <a:pt x="155" y="7910"/>
                    </a:cubicBezTo>
                    <a:lnTo>
                      <a:pt x="155" y="7910"/>
                    </a:lnTo>
                    <a:cubicBezTo>
                      <a:pt x="155" y="6708"/>
                      <a:pt x="155" y="5454"/>
                      <a:pt x="159" y="4160"/>
                    </a:cubicBezTo>
                    <a:lnTo>
                      <a:pt x="159" y="2155"/>
                    </a:lnTo>
                    <a:lnTo>
                      <a:pt x="159" y="1128"/>
                    </a:lnTo>
                    <a:lnTo>
                      <a:pt x="159" y="612"/>
                    </a:lnTo>
                    <a:lnTo>
                      <a:pt x="159" y="354"/>
                    </a:lnTo>
                    <a:lnTo>
                      <a:pt x="159" y="227"/>
                    </a:lnTo>
                    <a:lnTo>
                      <a:pt x="159" y="174"/>
                    </a:lnTo>
                    <a:lnTo>
                      <a:pt x="159" y="174"/>
                    </a:lnTo>
                    <a:cubicBezTo>
                      <a:pt x="7036" y="166"/>
                      <a:pt x="13276" y="158"/>
                      <a:pt x="17859" y="153"/>
                    </a:cubicBezTo>
                    <a:close/>
                    <a:moveTo>
                      <a:pt x="81" y="17"/>
                    </a:moveTo>
                    <a:cubicBezTo>
                      <a:pt x="56" y="42"/>
                      <a:pt x="10" y="88"/>
                      <a:pt x="2" y="96"/>
                    </a:cubicBezTo>
                    <a:lnTo>
                      <a:pt x="2" y="96"/>
                    </a:lnTo>
                    <a:lnTo>
                      <a:pt x="2" y="100"/>
                    </a:lnTo>
                    <a:lnTo>
                      <a:pt x="2" y="105"/>
                    </a:lnTo>
                    <a:lnTo>
                      <a:pt x="2" y="114"/>
                    </a:lnTo>
                    <a:lnTo>
                      <a:pt x="2" y="126"/>
                    </a:lnTo>
                    <a:lnTo>
                      <a:pt x="2" y="162"/>
                    </a:lnTo>
                    <a:lnTo>
                      <a:pt x="2" y="227"/>
                    </a:lnTo>
                    <a:lnTo>
                      <a:pt x="2" y="354"/>
                    </a:lnTo>
                    <a:lnTo>
                      <a:pt x="2" y="612"/>
                    </a:lnTo>
                    <a:lnTo>
                      <a:pt x="2" y="1128"/>
                    </a:lnTo>
                    <a:lnTo>
                      <a:pt x="2" y="2155"/>
                    </a:lnTo>
                    <a:lnTo>
                      <a:pt x="2" y="4160"/>
                    </a:lnTo>
                    <a:cubicBezTo>
                      <a:pt x="6" y="5481"/>
                      <a:pt x="6" y="6760"/>
                      <a:pt x="6" y="7984"/>
                    </a:cubicBezTo>
                    <a:lnTo>
                      <a:pt x="6" y="8059"/>
                    </a:lnTo>
                    <a:lnTo>
                      <a:pt x="81" y="8059"/>
                    </a:lnTo>
                    <a:cubicBezTo>
                      <a:pt x="5272" y="8045"/>
                      <a:pt x="9738" y="8032"/>
                      <a:pt x="12911" y="8024"/>
                    </a:cubicBezTo>
                    <a:cubicBezTo>
                      <a:pt x="14484" y="8015"/>
                      <a:pt x="15739" y="8010"/>
                      <a:pt x="16604" y="8006"/>
                    </a:cubicBezTo>
                    <a:cubicBezTo>
                      <a:pt x="17028" y="8002"/>
                      <a:pt x="17356" y="7998"/>
                      <a:pt x="17584" y="7993"/>
                    </a:cubicBezTo>
                    <a:cubicBezTo>
                      <a:pt x="17688" y="7993"/>
                      <a:pt x="17771" y="7993"/>
                      <a:pt x="17836" y="7988"/>
                    </a:cubicBezTo>
                    <a:cubicBezTo>
                      <a:pt x="17889" y="7988"/>
                      <a:pt x="17919" y="7988"/>
                      <a:pt x="17915" y="7984"/>
                    </a:cubicBezTo>
                    <a:lnTo>
                      <a:pt x="17915" y="7984"/>
                    </a:lnTo>
                    <a:cubicBezTo>
                      <a:pt x="17915" y="7984"/>
                      <a:pt x="17915" y="7984"/>
                      <a:pt x="17915" y="7984"/>
                    </a:cubicBezTo>
                    <a:cubicBezTo>
                      <a:pt x="17919" y="7984"/>
                      <a:pt x="17919" y="7937"/>
                      <a:pt x="17924" y="7853"/>
                    </a:cubicBezTo>
                    <a:cubicBezTo>
                      <a:pt x="17924" y="7752"/>
                      <a:pt x="17924" y="7621"/>
                      <a:pt x="17929" y="7451"/>
                    </a:cubicBezTo>
                    <a:cubicBezTo>
                      <a:pt x="17933" y="7084"/>
                      <a:pt x="17937" y="6560"/>
                      <a:pt x="17941" y="5886"/>
                    </a:cubicBezTo>
                    <a:cubicBezTo>
                      <a:pt x="17951" y="4510"/>
                      <a:pt x="17959" y="2534"/>
                      <a:pt x="17972" y="96"/>
                    </a:cubicBezTo>
                    <a:lnTo>
                      <a:pt x="17972" y="39"/>
                    </a:lnTo>
                    <a:lnTo>
                      <a:pt x="17915" y="39"/>
                    </a:lnTo>
                    <a:cubicBezTo>
                      <a:pt x="13310" y="35"/>
                      <a:pt x="7017" y="27"/>
                      <a:pt x="81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1527654" y="4619396"/>
                <a:ext cx="23685" cy="24049"/>
              </a:xfrm>
              <a:custGeom>
                <a:rect b="b" l="l" r="r" t="t"/>
                <a:pathLst>
                  <a:path extrusionOk="0" h="1652" w="1627">
                    <a:moveTo>
                      <a:pt x="824" y="1"/>
                    </a:moveTo>
                    <a:cubicBezTo>
                      <a:pt x="738" y="1"/>
                      <a:pt x="649" y="15"/>
                      <a:pt x="560" y="46"/>
                    </a:cubicBezTo>
                    <a:cubicBezTo>
                      <a:pt x="263" y="143"/>
                      <a:pt x="1" y="457"/>
                      <a:pt x="5" y="829"/>
                    </a:cubicBezTo>
                    <a:cubicBezTo>
                      <a:pt x="1" y="1196"/>
                      <a:pt x="263" y="1510"/>
                      <a:pt x="560" y="1606"/>
                    </a:cubicBezTo>
                    <a:cubicBezTo>
                      <a:pt x="650" y="1638"/>
                      <a:pt x="741" y="1652"/>
                      <a:pt x="829" y="1652"/>
                    </a:cubicBezTo>
                    <a:cubicBezTo>
                      <a:pt x="1029" y="1652"/>
                      <a:pt x="1212" y="1578"/>
                      <a:pt x="1334" y="1475"/>
                    </a:cubicBezTo>
                    <a:cubicBezTo>
                      <a:pt x="1517" y="1327"/>
                      <a:pt x="1587" y="1143"/>
                      <a:pt x="1604" y="1021"/>
                    </a:cubicBezTo>
                    <a:cubicBezTo>
                      <a:pt x="1626" y="894"/>
                      <a:pt x="1608" y="829"/>
                      <a:pt x="1600" y="829"/>
                    </a:cubicBezTo>
                    <a:cubicBezTo>
                      <a:pt x="1587" y="829"/>
                      <a:pt x="1582" y="894"/>
                      <a:pt x="1548" y="1003"/>
                    </a:cubicBezTo>
                    <a:cubicBezTo>
                      <a:pt x="1513" y="1113"/>
                      <a:pt x="1434" y="1270"/>
                      <a:pt x="1268" y="1388"/>
                    </a:cubicBezTo>
                    <a:cubicBezTo>
                      <a:pt x="1164" y="1465"/>
                      <a:pt x="1018" y="1518"/>
                      <a:pt x="861" y="1518"/>
                    </a:cubicBezTo>
                    <a:cubicBezTo>
                      <a:pt x="778" y="1518"/>
                      <a:pt x="692" y="1504"/>
                      <a:pt x="608" y="1470"/>
                    </a:cubicBezTo>
                    <a:cubicBezTo>
                      <a:pt x="368" y="1388"/>
                      <a:pt x="158" y="1125"/>
                      <a:pt x="162" y="829"/>
                    </a:cubicBezTo>
                    <a:cubicBezTo>
                      <a:pt x="158" y="527"/>
                      <a:pt x="368" y="269"/>
                      <a:pt x="608" y="181"/>
                    </a:cubicBezTo>
                    <a:cubicBezTo>
                      <a:pt x="690" y="151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9"/>
                    </a:cubicBezTo>
                    <a:cubicBezTo>
                      <a:pt x="1434" y="387"/>
                      <a:pt x="1513" y="540"/>
                      <a:pt x="1548" y="649"/>
                    </a:cubicBezTo>
                    <a:cubicBezTo>
                      <a:pt x="1582" y="758"/>
                      <a:pt x="1587" y="829"/>
                      <a:pt x="1600" y="829"/>
                    </a:cubicBezTo>
                    <a:cubicBezTo>
                      <a:pt x="1608" y="829"/>
                      <a:pt x="1626" y="758"/>
                      <a:pt x="1604" y="636"/>
                    </a:cubicBezTo>
                    <a:cubicBezTo>
                      <a:pt x="1587" y="514"/>
                      <a:pt x="1517" y="330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434444" y="4295608"/>
                <a:ext cx="595984" cy="413404"/>
              </a:xfrm>
              <a:custGeom>
                <a:rect b="b" l="l" r="r" t="t"/>
                <a:pathLst>
                  <a:path extrusionOk="0" h="28398" w="40940">
                    <a:moveTo>
                      <a:pt x="0" y="0"/>
                    </a:moveTo>
                    <a:lnTo>
                      <a:pt x="0" y="28398"/>
                    </a:lnTo>
                    <a:lnTo>
                      <a:pt x="40939" y="28398"/>
                    </a:lnTo>
                    <a:lnTo>
                      <a:pt x="4093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411603" y="4266784"/>
                <a:ext cx="1702500" cy="39262"/>
              </a:xfrm>
              <a:custGeom>
                <a:rect b="b" l="l" r="r" t="t"/>
                <a:pathLst>
                  <a:path extrusionOk="0" h="2697" w="116950">
                    <a:moveTo>
                      <a:pt x="0" y="0"/>
                    </a:moveTo>
                    <a:lnTo>
                      <a:pt x="0" y="2697"/>
                    </a:lnTo>
                    <a:lnTo>
                      <a:pt x="116949" y="2697"/>
                    </a:lnTo>
                    <a:lnTo>
                      <a:pt x="1169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434444" y="4306031"/>
                <a:ext cx="52815" cy="402981"/>
              </a:xfrm>
              <a:custGeom>
                <a:rect b="b" l="l" r="r" t="t"/>
                <a:pathLst>
                  <a:path extrusionOk="0" h="27682" w="3628">
                    <a:moveTo>
                      <a:pt x="0" y="1"/>
                    </a:moveTo>
                    <a:lnTo>
                      <a:pt x="0" y="27682"/>
                    </a:lnTo>
                    <a:lnTo>
                      <a:pt x="3627" y="27682"/>
                    </a:lnTo>
                    <a:lnTo>
                      <a:pt x="3627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" name="Google Shape;125;p13"/>
            <p:cNvSpPr/>
            <p:nvPr/>
          </p:nvSpPr>
          <p:spPr>
            <a:xfrm>
              <a:off x="1415110" y="3972533"/>
              <a:ext cx="32216" cy="42712"/>
            </a:xfrm>
            <a:custGeom>
              <a:rect b="b" l="l" r="r" t="t"/>
              <a:pathLst>
                <a:path extrusionOk="0" h="2934" w="2213">
                  <a:moveTo>
                    <a:pt x="2174" y="0"/>
                  </a:moveTo>
                  <a:cubicBezTo>
                    <a:pt x="2104" y="0"/>
                    <a:pt x="1912" y="33"/>
                    <a:pt x="1648" y="133"/>
                  </a:cubicBezTo>
                  <a:cubicBezTo>
                    <a:pt x="1483" y="202"/>
                    <a:pt x="1295" y="312"/>
                    <a:pt x="1120" y="474"/>
                  </a:cubicBezTo>
                  <a:cubicBezTo>
                    <a:pt x="936" y="644"/>
                    <a:pt x="814" y="884"/>
                    <a:pt x="709" y="1130"/>
                  </a:cubicBezTo>
                  <a:cubicBezTo>
                    <a:pt x="299" y="2112"/>
                    <a:pt x="1" y="2921"/>
                    <a:pt x="41" y="2934"/>
                  </a:cubicBezTo>
                  <a:cubicBezTo>
                    <a:pt x="41" y="2934"/>
                    <a:pt x="41" y="2934"/>
                    <a:pt x="42" y="2934"/>
                  </a:cubicBezTo>
                  <a:cubicBezTo>
                    <a:pt x="87" y="2934"/>
                    <a:pt x="447" y="2158"/>
                    <a:pt x="853" y="1190"/>
                  </a:cubicBezTo>
                  <a:cubicBezTo>
                    <a:pt x="954" y="950"/>
                    <a:pt x="1063" y="731"/>
                    <a:pt x="1216" y="579"/>
                  </a:cubicBezTo>
                  <a:cubicBezTo>
                    <a:pt x="1374" y="422"/>
                    <a:pt x="1544" y="307"/>
                    <a:pt x="1692" y="233"/>
                  </a:cubicBezTo>
                  <a:cubicBezTo>
                    <a:pt x="1998" y="85"/>
                    <a:pt x="2213" y="28"/>
                    <a:pt x="2203" y="6"/>
                  </a:cubicBezTo>
                  <a:cubicBezTo>
                    <a:pt x="2202" y="3"/>
                    <a:pt x="2192" y="0"/>
                    <a:pt x="217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1432492" y="3986916"/>
              <a:ext cx="14383" cy="28474"/>
            </a:xfrm>
            <a:custGeom>
              <a:rect b="b" l="l" r="r" t="t"/>
              <a:pathLst>
                <a:path extrusionOk="0" h="1956" w="988">
                  <a:moveTo>
                    <a:pt x="883" y="1"/>
                  </a:moveTo>
                  <a:cubicBezTo>
                    <a:pt x="817" y="1"/>
                    <a:pt x="722" y="45"/>
                    <a:pt x="656" y="132"/>
                  </a:cubicBezTo>
                  <a:cubicBezTo>
                    <a:pt x="529" y="312"/>
                    <a:pt x="406" y="556"/>
                    <a:pt x="289" y="850"/>
                  </a:cubicBezTo>
                  <a:cubicBezTo>
                    <a:pt x="57" y="1435"/>
                    <a:pt x="0" y="1946"/>
                    <a:pt x="39" y="1955"/>
                  </a:cubicBezTo>
                  <a:cubicBezTo>
                    <a:pt x="39" y="1955"/>
                    <a:pt x="40" y="1955"/>
                    <a:pt x="40" y="1955"/>
                  </a:cubicBezTo>
                  <a:cubicBezTo>
                    <a:pt x="85" y="1955"/>
                    <a:pt x="208" y="1474"/>
                    <a:pt x="432" y="906"/>
                  </a:cubicBezTo>
                  <a:cubicBezTo>
                    <a:pt x="547" y="626"/>
                    <a:pt x="660" y="360"/>
                    <a:pt x="747" y="194"/>
                  </a:cubicBezTo>
                  <a:cubicBezTo>
                    <a:pt x="839" y="32"/>
                    <a:pt x="979" y="54"/>
                    <a:pt x="983" y="37"/>
                  </a:cubicBezTo>
                  <a:cubicBezTo>
                    <a:pt x="987" y="27"/>
                    <a:pt x="957" y="1"/>
                    <a:pt x="892" y="1"/>
                  </a:cubicBezTo>
                  <a:cubicBezTo>
                    <a:pt x="889" y="1"/>
                    <a:pt x="886" y="1"/>
                    <a:pt x="88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" name="Google Shape;127;p13"/>
            <p:cNvGrpSpPr/>
            <p:nvPr/>
          </p:nvGrpSpPr>
          <p:grpSpPr>
            <a:xfrm>
              <a:off x="684717" y="3495251"/>
              <a:ext cx="774124" cy="1220312"/>
              <a:chOff x="684717" y="3495251"/>
              <a:chExt cx="774124" cy="1220312"/>
            </a:xfrm>
          </p:grpSpPr>
          <p:sp>
            <p:nvSpPr>
              <p:cNvPr id="128" name="Google Shape;128;p13"/>
              <p:cNvSpPr/>
              <p:nvPr/>
            </p:nvSpPr>
            <p:spPr>
              <a:xfrm>
                <a:off x="1065788" y="3618219"/>
                <a:ext cx="30935" cy="52975"/>
              </a:xfrm>
              <a:custGeom>
                <a:rect b="b" l="l" r="r" t="t"/>
                <a:pathLst>
                  <a:path extrusionOk="0" h="3639" w="2125">
                    <a:moveTo>
                      <a:pt x="1100" y="135"/>
                    </a:moveTo>
                    <a:cubicBezTo>
                      <a:pt x="1175" y="135"/>
                      <a:pt x="1248" y="151"/>
                      <a:pt x="1316" y="182"/>
                    </a:cubicBezTo>
                    <a:cubicBezTo>
                      <a:pt x="1513" y="265"/>
                      <a:pt x="1652" y="440"/>
                      <a:pt x="1753" y="602"/>
                    </a:cubicBezTo>
                    <a:cubicBezTo>
                      <a:pt x="1949" y="938"/>
                      <a:pt x="2015" y="1262"/>
                      <a:pt x="2050" y="1477"/>
                    </a:cubicBezTo>
                    <a:cubicBezTo>
                      <a:pt x="2085" y="1691"/>
                      <a:pt x="2090" y="1817"/>
                      <a:pt x="2102" y="1821"/>
                    </a:cubicBezTo>
                    <a:lnTo>
                      <a:pt x="2102" y="1821"/>
                    </a:lnTo>
                    <a:cubicBezTo>
                      <a:pt x="2090" y="1822"/>
                      <a:pt x="2085" y="1947"/>
                      <a:pt x="2050" y="2162"/>
                    </a:cubicBezTo>
                    <a:cubicBezTo>
                      <a:pt x="2015" y="2376"/>
                      <a:pt x="1949" y="2699"/>
                      <a:pt x="1753" y="3036"/>
                    </a:cubicBezTo>
                    <a:cubicBezTo>
                      <a:pt x="1652" y="3198"/>
                      <a:pt x="1513" y="3373"/>
                      <a:pt x="1316" y="3456"/>
                    </a:cubicBezTo>
                    <a:cubicBezTo>
                      <a:pt x="1249" y="3488"/>
                      <a:pt x="1176" y="3503"/>
                      <a:pt x="1102" y="3503"/>
                    </a:cubicBezTo>
                    <a:cubicBezTo>
                      <a:pt x="959" y="3503"/>
                      <a:pt x="811" y="3447"/>
                      <a:pt x="691" y="3338"/>
                    </a:cubicBezTo>
                    <a:cubicBezTo>
                      <a:pt x="319" y="3002"/>
                      <a:pt x="162" y="2407"/>
                      <a:pt x="158" y="1817"/>
                    </a:cubicBezTo>
                    <a:cubicBezTo>
                      <a:pt x="162" y="1231"/>
                      <a:pt x="319" y="637"/>
                      <a:pt x="691" y="301"/>
                    </a:cubicBezTo>
                    <a:cubicBezTo>
                      <a:pt x="811" y="191"/>
                      <a:pt x="958" y="135"/>
                      <a:pt x="1100" y="135"/>
                    </a:cubicBezTo>
                    <a:close/>
                    <a:moveTo>
                      <a:pt x="1076" y="0"/>
                    </a:moveTo>
                    <a:cubicBezTo>
                      <a:pt x="1043" y="0"/>
                      <a:pt x="1009" y="3"/>
                      <a:pt x="975" y="8"/>
                    </a:cubicBezTo>
                    <a:cubicBezTo>
                      <a:pt x="835" y="29"/>
                      <a:pt x="708" y="99"/>
                      <a:pt x="599" y="192"/>
                    </a:cubicBezTo>
                    <a:cubicBezTo>
                      <a:pt x="166" y="576"/>
                      <a:pt x="9" y="1201"/>
                      <a:pt x="0" y="1817"/>
                    </a:cubicBezTo>
                    <a:cubicBezTo>
                      <a:pt x="9" y="2437"/>
                      <a:pt x="166" y="3062"/>
                      <a:pt x="599" y="3447"/>
                    </a:cubicBezTo>
                    <a:cubicBezTo>
                      <a:pt x="708" y="3539"/>
                      <a:pt x="835" y="3609"/>
                      <a:pt x="975" y="3631"/>
                    </a:cubicBezTo>
                    <a:cubicBezTo>
                      <a:pt x="1009" y="3636"/>
                      <a:pt x="1043" y="3639"/>
                      <a:pt x="1076" y="3639"/>
                    </a:cubicBezTo>
                    <a:cubicBezTo>
                      <a:pt x="1181" y="3639"/>
                      <a:pt x="1282" y="3614"/>
                      <a:pt x="1368" y="3574"/>
                    </a:cubicBezTo>
                    <a:cubicBezTo>
                      <a:pt x="1604" y="3464"/>
                      <a:pt x="1745" y="3268"/>
                      <a:pt x="1850" y="3093"/>
                    </a:cubicBezTo>
                    <a:cubicBezTo>
                      <a:pt x="2046" y="2726"/>
                      <a:pt x="2090" y="2394"/>
                      <a:pt x="2112" y="2171"/>
                    </a:cubicBezTo>
                    <a:cubicBezTo>
                      <a:pt x="2124" y="1947"/>
                      <a:pt x="2107" y="1822"/>
                      <a:pt x="2103" y="1821"/>
                    </a:cubicBezTo>
                    <a:lnTo>
                      <a:pt x="2103" y="1821"/>
                    </a:lnTo>
                    <a:cubicBezTo>
                      <a:pt x="2107" y="1817"/>
                      <a:pt x="2124" y="1691"/>
                      <a:pt x="2112" y="1467"/>
                    </a:cubicBezTo>
                    <a:cubicBezTo>
                      <a:pt x="2090" y="1245"/>
                      <a:pt x="2046" y="912"/>
                      <a:pt x="1850" y="545"/>
                    </a:cubicBezTo>
                    <a:cubicBezTo>
                      <a:pt x="1745" y="370"/>
                      <a:pt x="1604" y="174"/>
                      <a:pt x="1368" y="65"/>
                    </a:cubicBezTo>
                    <a:cubicBezTo>
                      <a:pt x="1282" y="25"/>
                      <a:pt x="1181" y="0"/>
                      <a:pt x="10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895364" y="3535415"/>
                <a:ext cx="183803" cy="295925"/>
              </a:xfrm>
              <a:custGeom>
                <a:rect b="b" l="l" r="r" t="t"/>
                <a:pathLst>
                  <a:path extrusionOk="0" h="20328" w="12626">
                    <a:moveTo>
                      <a:pt x="12625" y="1"/>
                    </a:moveTo>
                    <a:lnTo>
                      <a:pt x="887" y="1671"/>
                    </a:lnTo>
                    <a:lnTo>
                      <a:pt x="0" y="19602"/>
                    </a:lnTo>
                    <a:lnTo>
                      <a:pt x="7678" y="20327"/>
                    </a:lnTo>
                    <a:lnTo>
                      <a:pt x="8103" y="15975"/>
                    </a:lnTo>
                    <a:cubicBezTo>
                      <a:pt x="8103" y="15975"/>
                      <a:pt x="8431" y="16056"/>
                      <a:pt x="8893" y="16056"/>
                    </a:cubicBezTo>
                    <a:cubicBezTo>
                      <a:pt x="9760" y="16056"/>
                      <a:pt x="11098" y="15772"/>
                      <a:pt x="11633" y="14139"/>
                    </a:cubicBezTo>
                    <a:cubicBezTo>
                      <a:pt x="12157" y="12535"/>
                      <a:pt x="12625" y="1"/>
                      <a:pt x="1262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861255" y="3495251"/>
                <a:ext cx="258119" cy="269023"/>
              </a:xfrm>
              <a:custGeom>
                <a:rect b="b" l="l" r="r" t="t"/>
                <a:pathLst>
                  <a:path extrusionOk="0" h="18480" w="17731">
                    <a:moveTo>
                      <a:pt x="12669" y="0"/>
                    </a:moveTo>
                    <a:cubicBezTo>
                      <a:pt x="11645" y="0"/>
                      <a:pt x="10594" y="302"/>
                      <a:pt x="9716" y="982"/>
                    </a:cubicBezTo>
                    <a:cubicBezTo>
                      <a:pt x="9716" y="982"/>
                      <a:pt x="9143" y="890"/>
                      <a:pt x="8280" y="890"/>
                    </a:cubicBezTo>
                    <a:cubicBezTo>
                      <a:pt x="5851" y="890"/>
                      <a:pt x="1121" y="1618"/>
                      <a:pt x="363" y="7170"/>
                    </a:cubicBezTo>
                    <a:cubicBezTo>
                      <a:pt x="0" y="9813"/>
                      <a:pt x="1273" y="11951"/>
                      <a:pt x="1482" y="13577"/>
                    </a:cubicBezTo>
                    <a:cubicBezTo>
                      <a:pt x="1919" y="16963"/>
                      <a:pt x="2517" y="18397"/>
                      <a:pt x="2517" y="18397"/>
                    </a:cubicBezTo>
                    <a:lnTo>
                      <a:pt x="4196" y="18472"/>
                    </a:lnTo>
                    <a:cubicBezTo>
                      <a:pt x="4351" y="18476"/>
                      <a:pt x="4499" y="18479"/>
                      <a:pt x="4641" y="18479"/>
                    </a:cubicBezTo>
                    <a:cubicBezTo>
                      <a:pt x="5886" y="18479"/>
                      <a:pt x="6659" y="18244"/>
                      <a:pt x="7985" y="16902"/>
                    </a:cubicBezTo>
                    <a:cubicBezTo>
                      <a:pt x="9349" y="15521"/>
                      <a:pt x="9738" y="14743"/>
                      <a:pt x="10698" y="13270"/>
                    </a:cubicBezTo>
                    <a:cubicBezTo>
                      <a:pt x="10698" y="13270"/>
                      <a:pt x="9304" y="12458"/>
                      <a:pt x="9540" y="11235"/>
                    </a:cubicBezTo>
                    <a:cubicBezTo>
                      <a:pt x="9665" y="10585"/>
                      <a:pt x="10352" y="10173"/>
                      <a:pt x="10968" y="10173"/>
                    </a:cubicBezTo>
                    <a:cubicBezTo>
                      <a:pt x="11558" y="10173"/>
                      <a:pt x="12084" y="10552"/>
                      <a:pt x="11987" y="11465"/>
                    </a:cubicBezTo>
                    <a:cubicBezTo>
                      <a:pt x="11987" y="11465"/>
                      <a:pt x="12286" y="11449"/>
                      <a:pt x="12591" y="11449"/>
                    </a:cubicBezTo>
                    <a:cubicBezTo>
                      <a:pt x="12777" y="11449"/>
                      <a:pt x="12965" y="11455"/>
                      <a:pt x="13089" y="11475"/>
                    </a:cubicBezTo>
                    <a:lnTo>
                      <a:pt x="13500" y="7502"/>
                    </a:lnTo>
                    <a:cubicBezTo>
                      <a:pt x="13500" y="7502"/>
                      <a:pt x="15969" y="6169"/>
                      <a:pt x="16624" y="4609"/>
                    </a:cubicBezTo>
                    <a:cubicBezTo>
                      <a:pt x="17731" y="1973"/>
                      <a:pt x="15290" y="0"/>
                      <a:pt x="12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1046005" y="3644786"/>
                <a:ext cx="50398" cy="3392"/>
              </a:xfrm>
              <a:custGeom>
                <a:rect b="b" l="l" r="r" t="t"/>
                <a:pathLst>
                  <a:path extrusionOk="0" h="233" w="3462">
                    <a:moveTo>
                      <a:pt x="3019" y="1"/>
                    </a:moveTo>
                    <a:cubicBezTo>
                      <a:pt x="2702" y="1"/>
                      <a:pt x="2241" y="14"/>
                      <a:pt x="1727" y="40"/>
                    </a:cubicBezTo>
                    <a:cubicBezTo>
                      <a:pt x="774" y="88"/>
                      <a:pt x="0" y="162"/>
                      <a:pt x="4" y="206"/>
                    </a:cubicBezTo>
                    <a:cubicBezTo>
                      <a:pt x="7" y="224"/>
                      <a:pt x="164" y="233"/>
                      <a:pt x="422" y="233"/>
                    </a:cubicBezTo>
                    <a:cubicBezTo>
                      <a:pt x="740" y="233"/>
                      <a:pt x="1210" y="219"/>
                      <a:pt x="1735" y="193"/>
                    </a:cubicBezTo>
                    <a:cubicBezTo>
                      <a:pt x="2688" y="144"/>
                      <a:pt x="3461" y="71"/>
                      <a:pt x="3461" y="31"/>
                    </a:cubicBezTo>
                    <a:cubicBezTo>
                      <a:pt x="3459" y="11"/>
                      <a:pt x="3293" y="1"/>
                      <a:pt x="30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1088818" y="3939430"/>
                <a:ext cx="370023" cy="291834"/>
              </a:xfrm>
              <a:custGeom>
                <a:rect b="b" l="l" r="r" t="t"/>
                <a:pathLst>
                  <a:path extrusionOk="0" h="20047" w="25418">
                    <a:moveTo>
                      <a:pt x="22593" y="0"/>
                    </a:moveTo>
                    <a:cubicBezTo>
                      <a:pt x="22259" y="0"/>
                      <a:pt x="19762" y="2900"/>
                      <a:pt x="19762" y="2900"/>
                    </a:cubicBezTo>
                    <a:lnTo>
                      <a:pt x="19762" y="4688"/>
                    </a:lnTo>
                    <a:cubicBezTo>
                      <a:pt x="19103" y="3876"/>
                      <a:pt x="18630" y="3641"/>
                      <a:pt x="18302" y="3641"/>
                    </a:cubicBezTo>
                    <a:cubicBezTo>
                      <a:pt x="18010" y="3641"/>
                      <a:pt x="17834" y="3827"/>
                      <a:pt x="17743" y="3958"/>
                    </a:cubicBezTo>
                    <a:cubicBezTo>
                      <a:pt x="17551" y="4237"/>
                      <a:pt x="19762" y="6318"/>
                      <a:pt x="19762" y="6318"/>
                    </a:cubicBezTo>
                    <a:lnTo>
                      <a:pt x="19762" y="6956"/>
                    </a:lnTo>
                    <a:lnTo>
                      <a:pt x="8789" y="12856"/>
                    </a:lnTo>
                    <a:lnTo>
                      <a:pt x="5900" y="5671"/>
                    </a:lnTo>
                    <a:lnTo>
                      <a:pt x="0" y="8765"/>
                    </a:lnTo>
                    <a:lnTo>
                      <a:pt x="3523" y="17291"/>
                    </a:lnTo>
                    <a:cubicBezTo>
                      <a:pt x="4241" y="19028"/>
                      <a:pt x="5910" y="20046"/>
                      <a:pt x="7644" y="20046"/>
                    </a:cubicBezTo>
                    <a:cubicBezTo>
                      <a:pt x="8409" y="20046"/>
                      <a:pt x="9188" y="19848"/>
                      <a:pt x="9903" y="19425"/>
                    </a:cubicBezTo>
                    <a:lnTo>
                      <a:pt x="22817" y="11794"/>
                    </a:lnTo>
                    <a:lnTo>
                      <a:pt x="23677" y="10361"/>
                    </a:lnTo>
                    <a:cubicBezTo>
                      <a:pt x="23975" y="9867"/>
                      <a:pt x="24149" y="9308"/>
                      <a:pt x="24189" y="8731"/>
                    </a:cubicBezTo>
                    <a:lnTo>
                      <a:pt x="24617" y="2280"/>
                    </a:lnTo>
                    <a:cubicBezTo>
                      <a:pt x="25417" y="1791"/>
                      <a:pt x="25063" y="855"/>
                      <a:pt x="25063" y="855"/>
                    </a:cubicBezTo>
                    <a:lnTo>
                      <a:pt x="25063" y="855"/>
                    </a:lnTo>
                    <a:lnTo>
                      <a:pt x="22262" y="2591"/>
                    </a:lnTo>
                    <a:lnTo>
                      <a:pt x="21235" y="4989"/>
                    </a:lnTo>
                    <a:lnTo>
                      <a:pt x="21235" y="2900"/>
                    </a:lnTo>
                    <a:cubicBezTo>
                      <a:pt x="21235" y="2900"/>
                      <a:pt x="21995" y="2014"/>
                      <a:pt x="22620" y="1345"/>
                    </a:cubicBezTo>
                    <a:cubicBezTo>
                      <a:pt x="23241" y="681"/>
                      <a:pt x="22795" y="235"/>
                      <a:pt x="22620" y="12"/>
                    </a:cubicBezTo>
                    <a:cubicBezTo>
                      <a:pt x="22614" y="4"/>
                      <a:pt x="22605" y="0"/>
                      <a:pt x="225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1201173" y="4126625"/>
                <a:ext cx="16989" cy="42653"/>
              </a:xfrm>
              <a:custGeom>
                <a:rect b="b" l="l" r="r" t="t"/>
                <a:pathLst>
                  <a:path extrusionOk="0" h="2930" w="1167">
                    <a:moveTo>
                      <a:pt x="1126" y="1"/>
                    </a:moveTo>
                    <a:cubicBezTo>
                      <a:pt x="1077" y="1"/>
                      <a:pt x="805" y="636"/>
                      <a:pt x="511" y="1435"/>
                    </a:cubicBezTo>
                    <a:cubicBezTo>
                      <a:pt x="210" y="2243"/>
                      <a:pt x="0" y="2911"/>
                      <a:pt x="39" y="2929"/>
                    </a:cubicBezTo>
                    <a:cubicBezTo>
                      <a:pt x="40" y="2929"/>
                      <a:pt x="40" y="2929"/>
                      <a:pt x="41" y="2929"/>
                    </a:cubicBezTo>
                    <a:cubicBezTo>
                      <a:pt x="89" y="2929"/>
                      <a:pt x="361" y="2292"/>
                      <a:pt x="656" y="1491"/>
                    </a:cubicBezTo>
                    <a:cubicBezTo>
                      <a:pt x="957" y="683"/>
                      <a:pt x="1167" y="15"/>
                      <a:pt x="1128" y="1"/>
                    </a:cubicBezTo>
                    <a:cubicBezTo>
                      <a:pt x="1127" y="1"/>
                      <a:pt x="1127" y="1"/>
                      <a:pt x="1126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762774" y="3790652"/>
                <a:ext cx="434541" cy="576026"/>
              </a:xfrm>
              <a:custGeom>
                <a:rect b="b" l="l" r="r" t="t"/>
                <a:pathLst>
                  <a:path extrusionOk="0" h="39569" w="29850">
                    <a:moveTo>
                      <a:pt x="10060" y="0"/>
                    </a:moveTo>
                    <a:cubicBezTo>
                      <a:pt x="9991" y="0"/>
                      <a:pt x="9923" y="1"/>
                      <a:pt x="9855" y="1"/>
                    </a:cubicBezTo>
                    <a:cubicBezTo>
                      <a:pt x="5393" y="54"/>
                      <a:pt x="1557" y="3200"/>
                      <a:pt x="674" y="7575"/>
                    </a:cubicBezTo>
                    <a:cubicBezTo>
                      <a:pt x="0" y="10913"/>
                      <a:pt x="1180" y="13116"/>
                      <a:pt x="420" y="20423"/>
                    </a:cubicBezTo>
                    <a:lnTo>
                      <a:pt x="175" y="38786"/>
                    </a:lnTo>
                    <a:lnTo>
                      <a:pt x="21423" y="39569"/>
                    </a:lnTo>
                    <a:lnTo>
                      <a:pt x="20636" y="17892"/>
                    </a:lnTo>
                    <a:lnTo>
                      <a:pt x="21891" y="22140"/>
                    </a:lnTo>
                    <a:lnTo>
                      <a:pt x="29849" y="18535"/>
                    </a:lnTo>
                    <a:cubicBezTo>
                      <a:pt x="29561" y="17648"/>
                      <a:pt x="28244" y="13684"/>
                      <a:pt x="25723" y="7400"/>
                    </a:cubicBezTo>
                    <a:cubicBezTo>
                      <a:pt x="24321" y="3896"/>
                      <a:pt x="21200" y="1369"/>
                      <a:pt x="17477" y="749"/>
                    </a:cubicBezTo>
                    <a:cubicBezTo>
                      <a:pt x="14953" y="329"/>
                      <a:pt x="12212" y="0"/>
                      <a:pt x="1006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723338" y="3863891"/>
                <a:ext cx="62495" cy="221449"/>
              </a:xfrm>
              <a:custGeom>
                <a:rect b="b" l="l" r="r" t="t"/>
                <a:pathLst>
                  <a:path extrusionOk="0" h="15212" w="4293">
                    <a:moveTo>
                      <a:pt x="4292" y="1"/>
                    </a:moveTo>
                    <a:cubicBezTo>
                      <a:pt x="3181" y="1386"/>
                      <a:pt x="0" y="13146"/>
                      <a:pt x="0" y="13146"/>
                    </a:cubicBezTo>
                    <a:cubicBezTo>
                      <a:pt x="1005" y="15081"/>
                      <a:pt x="3347" y="15212"/>
                      <a:pt x="3962" y="15212"/>
                    </a:cubicBezTo>
                    <a:cubicBezTo>
                      <a:pt x="4059" y="15212"/>
                      <a:pt x="4113" y="15209"/>
                      <a:pt x="4113" y="15209"/>
                    </a:cubicBezTo>
                    <a:lnTo>
                      <a:pt x="4292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774420" y="3885756"/>
                <a:ext cx="368741" cy="81129"/>
              </a:xfrm>
              <a:custGeom>
                <a:rect b="b" l="l" r="r" t="t"/>
                <a:pathLst>
                  <a:path extrusionOk="0" h="5573" w="25330">
                    <a:moveTo>
                      <a:pt x="862" y="0"/>
                    </a:moveTo>
                    <a:cubicBezTo>
                      <a:pt x="617" y="0"/>
                      <a:pt x="420" y="19"/>
                      <a:pt x="280" y="46"/>
                    </a:cubicBezTo>
                    <a:cubicBezTo>
                      <a:pt x="96" y="80"/>
                      <a:pt x="1" y="106"/>
                      <a:pt x="5" y="116"/>
                    </a:cubicBezTo>
                    <a:cubicBezTo>
                      <a:pt x="5" y="122"/>
                      <a:pt x="16" y="124"/>
                      <a:pt x="37" y="124"/>
                    </a:cubicBezTo>
                    <a:cubicBezTo>
                      <a:pt x="105" y="124"/>
                      <a:pt x="282" y="99"/>
                      <a:pt x="557" y="99"/>
                    </a:cubicBezTo>
                    <a:cubicBezTo>
                      <a:pt x="706" y="99"/>
                      <a:pt x="884" y="107"/>
                      <a:pt x="1088" y="128"/>
                    </a:cubicBezTo>
                    <a:cubicBezTo>
                      <a:pt x="1779" y="207"/>
                      <a:pt x="2750" y="548"/>
                      <a:pt x="3772" y="1270"/>
                    </a:cubicBezTo>
                    <a:cubicBezTo>
                      <a:pt x="4283" y="1627"/>
                      <a:pt x="4812" y="2065"/>
                      <a:pt x="5358" y="2563"/>
                    </a:cubicBezTo>
                    <a:cubicBezTo>
                      <a:pt x="5904" y="3061"/>
                      <a:pt x="6486" y="3607"/>
                      <a:pt x="7155" y="4122"/>
                    </a:cubicBezTo>
                    <a:cubicBezTo>
                      <a:pt x="7823" y="4634"/>
                      <a:pt x="8587" y="5124"/>
                      <a:pt x="9493" y="5390"/>
                    </a:cubicBezTo>
                    <a:cubicBezTo>
                      <a:pt x="9908" y="5514"/>
                      <a:pt x="10349" y="5572"/>
                      <a:pt x="10795" y="5572"/>
                    </a:cubicBezTo>
                    <a:cubicBezTo>
                      <a:pt x="11315" y="5572"/>
                      <a:pt x="11843" y="5493"/>
                      <a:pt x="12351" y="5342"/>
                    </a:cubicBezTo>
                    <a:cubicBezTo>
                      <a:pt x="13299" y="5066"/>
                      <a:pt x="14142" y="4604"/>
                      <a:pt x="14929" y="4149"/>
                    </a:cubicBezTo>
                    <a:cubicBezTo>
                      <a:pt x="15715" y="3690"/>
                      <a:pt x="16454" y="3223"/>
                      <a:pt x="17179" y="2825"/>
                    </a:cubicBezTo>
                    <a:cubicBezTo>
                      <a:pt x="17900" y="2423"/>
                      <a:pt x="18622" y="2109"/>
                      <a:pt x="19325" y="1934"/>
                    </a:cubicBezTo>
                    <a:cubicBezTo>
                      <a:pt x="19675" y="1824"/>
                      <a:pt x="20029" y="1807"/>
                      <a:pt x="20361" y="1763"/>
                    </a:cubicBezTo>
                    <a:cubicBezTo>
                      <a:pt x="20693" y="1776"/>
                      <a:pt x="21020" y="1758"/>
                      <a:pt x="21322" y="1811"/>
                    </a:cubicBezTo>
                    <a:cubicBezTo>
                      <a:pt x="21934" y="1916"/>
                      <a:pt x="22484" y="2077"/>
                      <a:pt x="22974" y="2192"/>
                    </a:cubicBezTo>
                    <a:cubicBezTo>
                      <a:pt x="23425" y="2295"/>
                      <a:pt x="23828" y="2355"/>
                      <a:pt x="24168" y="2355"/>
                    </a:cubicBezTo>
                    <a:cubicBezTo>
                      <a:pt x="24200" y="2355"/>
                      <a:pt x="24232" y="2354"/>
                      <a:pt x="24263" y="2353"/>
                    </a:cubicBezTo>
                    <a:cubicBezTo>
                      <a:pt x="24626" y="2345"/>
                      <a:pt x="24897" y="2266"/>
                      <a:pt x="25076" y="2200"/>
                    </a:cubicBezTo>
                    <a:cubicBezTo>
                      <a:pt x="25247" y="2121"/>
                      <a:pt x="25330" y="2073"/>
                      <a:pt x="25326" y="2065"/>
                    </a:cubicBezTo>
                    <a:cubicBezTo>
                      <a:pt x="25325" y="2062"/>
                      <a:pt x="25322" y="2061"/>
                      <a:pt x="25318" y="2061"/>
                    </a:cubicBezTo>
                    <a:cubicBezTo>
                      <a:pt x="25265" y="2061"/>
                      <a:pt x="24941" y="2231"/>
                      <a:pt x="24344" y="2231"/>
                    </a:cubicBezTo>
                    <a:cubicBezTo>
                      <a:pt x="24318" y="2231"/>
                      <a:pt x="24291" y="2231"/>
                      <a:pt x="24263" y="2230"/>
                    </a:cubicBezTo>
                    <a:cubicBezTo>
                      <a:pt x="23918" y="2226"/>
                      <a:pt x="23499" y="2147"/>
                      <a:pt x="23018" y="2021"/>
                    </a:cubicBezTo>
                    <a:cubicBezTo>
                      <a:pt x="22533" y="1894"/>
                      <a:pt x="21990" y="1715"/>
                      <a:pt x="21361" y="1597"/>
                    </a:cubicBezTo>
                    <a:cubicBezTo>
                      <a:pt x="21042" y="1532"/>
                      <a:pt x="20701" y="1544"/>
                      <a:pt x="20352" y="1522"/>
                    </a:cubicBezTo>
                    <a:cubicBezTo>
                      <a:pt x="20003" y="1562"/>
                      <a:pt x="19631" y="1575"/>
                      <a:pt x="19263" y="1680"/>
                    </a:cubicBezTo>
                    <a:cubicBezTo>
                      <a:pt x="18529" y="1855"/>
                      <a:pt x="17778" y="2170"/>
                      <a:pt x="17044" y="2571"/>
                    </a:cubicBezTo>
                    <a:cubicBezTo>
                      <a:pt x="16300" y="2969"/>
                      <a:pt x="15558" y="3432"/>
                      <a:pt x="14775" y="3886"/>
                    </a:cubicBezTo>
                    <a:cubicBezTo>
                      <a:pt x="13993" y="4332"/>
                      <a:pt x="13168" y="4778"/>
                      <a:pt x="12262" y="5045"/>
                    </a:cubicBezTo>
                    <a:cubicBezTo>
                      <a:pt x="11779" y="5189"/>
                      <a:pt x="11284" y="5264"/>
                      <a:pt x="10797" y="5264"/>
                    </a:cubicBezTo>
                    <a:cubicBezTo>
                      <a:pt x="10379" y="5264"/>
                      <a:pt x="9967" y="5208"/>
                      <a:pt x="9575" y="5093"/>
                    </a:cubicBezTo>
                    <a:cubicBezTo>
                      <a:pt x="8728" y="4852"/>
                      <a:pt x="7988" y="4385"/>
                      <a:pt x="7329" y="3896"/>
                    </a:cubicBezTo>
                    <a:cubicBezTo>
                      <a:pt x="6673" y="3398"/>
                      <a:pt x="6088" y="2864"/>
                      <a:pt x="5529" y="2371"/>
                    </a:cubicBezTo>
                    <a:cubicBezTo>
                      <a:pt x="4973" y="1877"/>
                      <a:pt x="4428" y="1440"/>
                      <a:pt x="3898" y="1086"/>
                    </a:cubicBezTo>
                    <a:cubicBezTo>
                      <a:pt x="2837" y="373"/>
                      <a:pt x="1814" y="50"/>
                      <a:pt x="1102" y="6"/>
                    </a:cubicBezTo>
                    <a:cubicBezTo>
                      <a:pt x="1018" y="2"/>
                      <a:pt x="938" y="0"/>
                      <a:pt x="8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925381" y="4118036"/>
                <a:ext cx="140043" cy="15926"/>
              </a:xfrm>
              <a:custGeom>
                <a:rect b="b" l="l" r="r" t="t"/>
                <a:pathLst>
                  <a:path extrusionOk="0" h="1094" w="9620">
                    <a:moveTo>
                      <a:pt x="7606" y="0"/>
                    </a:moveTo>
                    <a:cubicBezTo>
                      <a:pt x="7324" y="0"/>
                      <a:pt x="7024" y="27"/>
                      <a:pt x="6713" y="84"/>
                    </a:cubicBezTo>
                    <a:cubicBezTo>
                      <a:pt x="6119" y="189"/>
                      <a:pt x="5490" y="391"/>
                      <a:pt x="4839" y="556"/>
                    </a:cubicBezTo>
                    <a:cubicBezTo>
                      <a:pt x="4137" y="739"/>
                      <a:pt x="3456" y="807"/>
                      <a:pt x="2841" y="807"/>
                    </a:cubicBezTo>
                    <a:cubicBezTo>
                      <a:pt x="2310" y="807"/>
                      <a:pt x="1829" y="756"/>
                      <a:pt x="1426" y="687"/>
                    </a:cubicBezTo>
                    <a:cubicBezTo>
                      <a:pt x="638" y="557"/>
                      <a:pt x="142" y="374"/>
                      <a:pt x="38" y="374"/>
                    </a:cubicBezTo>
                    <a:cubicBezTo>
                      <a:pt x="27" y="374"/>
                      <a:pt x="20" y="376"/>
                      <a:pt x="18" y="381"/>
                    </a:cubicBezTo>
                    <a:cubicBezTo>
                      <a:pt x="0" y="412"/>
                      <a:pt x="494" y="696"/>
                      <a:pt x="1382" y="906"/>
                    </a:cubicBezTo>
                    <a:cubicBezTo>
                      <a:pt x="1839" y="1015"/>
                      <a:pt x="2411" y="1093"/>
                      <a:pt x="3045" y="1093"/>
                    </a:cubicBezTo>
                    <a:cubicBezTo>
                      <a:pt x="3628" y="1093"/>
                      <a:pt x="4264" y="1027"/>
                      <a:pt x="4913" y="857"/>
                    </a:cubicBezTo>
                    <a:cubicBezTo>
                      <a:pt x="5581" y="687"/>
                      <a:pt x="6198" y="482"/>
                      <a:pt x="6765" y="369"/>
                    </a:cubicBezTo>
                    <a:cubicBezTo>
                      <a:pt x="7131" y="290"/>
                      <a:pt x="7477" y="252"/>
                      <a:pt x="7793" y="252"/>
                    </a:cubicBezTo>
                    <a:cubicBezTo>
                      <a:pt x="7967" y="252"/>
                      <a:pt x="8132" y="264"/>
                      <a:pt x="8286" y="286"/>
                    </a:cubicBezTo>
                    <a:cubicBezTo>
                      <a:pt x="9114" y="389"/>
                      <a:pt x="9529" y="770"/>
                      <a:pt x="9598" y="770"/>
                    </a:cubicBezTo>
                    <a:cubicBezTo>
                      <a:pt x="9602" y="770"/>
                      <a:pt x="9605" y="769"/>
                      <a:pt x="9607" y="766"/>
                    </a:cubicBezTo>
                    <a:cubicBezTo>
                      <a:pt x="9619" y="752"/>
                      <a:pt x="9536" y="635"/>
                      <a:pt x="9327" y="482"/>
                    </a:cubicBezTo>
                    <a:cubicBezTo>
                      <a:pt x="9121" y="329"/>
                      <a:pt x="8780" y="155"/>
                      <a:pt x="8322" y="67"/>
                    </a:cubicBezTo>
                    <a:cubicBezTo>
                      <a:pt x="8104" y="23"/>
                      <a:pt x="7863" y="0"/>
                      <a:pt x="76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922266" y="4285316"/>
                <a:ext cx="146405" cy="24180"/>
              </a:xfrm>
              <a:custGeom>
                <a:rect b="b" l="l" r="r" t="t"/>
                <a:pathLst>
                  <a:path extrusionOk="0" h="1661" w="10057">
                    <a:moveTo>
                      <a:pt x="1914" y="1"/>
                    </a:moveTo>
                    <a:cubicBezTo>
                      <a:pt x="1736" y="1"/>
                      <a:pt x="1566" y="12"/>
                      <a:pt x="1408" y="34"/>
                    </a:cubicBezTo>
                    <a:cubicBezTo>
                      <a:pt x="910" y="104"/>
                      <a:pt x="529" y="292"/>
                      <a:pt x="307" y="463"/>
                    </a:cubicBezTo>
                    <a:cubicBezTo>
                      <a:pt x="83" y="633"/>
                      <a:pt x="0" y="768"/>
                      <a:pt x="14" y="778"/>
                    </a:cubicBezTo>
                    <a:cubicBezTo>
                      <a:pt x="16" y="779"/>
                      <a:pt x="18" y="780"/>
                      <a:pt x="20" y="780"/>
                    </a:cubicBezTo>
                    <a:cubicBezTo>
                      <a:pt x="51" y="780"/>
                      <a:pt x="160" y="682"/>
                      <a:pt x="376" y="563"/>
                    </a:cubicBezTo>
                    <a:cubicBezTo>
                      <a:pt x="604" y="432"/>
                      <a:pt x="966" y="292"/>
                      <a:pt x="1434" y="253"/>
                    </a:cubicBezTo>
                    <a:cubicBezTo>
                      <a:pt x="1529" y="245"/>
                      <a:pt x="1627" y="241"/>
                      <a:pt x="1730" y="241"/>
                    </a:cubicBezTo>
                    <a:cubicBezTo>
                      <a:pt x="2134" y="241"/>
                      <a:pt x="2595" y="305"/>
                      <a:pt x="3077" y="445"/>
                    </a:cubicBezTo>
                    <a:cubicBezTo>
                      <a:pt x="3676" y="615"/>
                      <a:pt x="4318" y="921"/>
                      <a:pt x="5013" y="1192"/>
                    </a:cubicBezTo>
                    <a:cubicBezTo>
                      <a:pt x="5692" y="1462"/>
                      <a:pt x="6392" y="1660"/>
                      <a:pt x="7052" y="1660"/>
                    </a:cubicBezTo>
                    <a:cubicBezTo>
                      <a:pt x="7067" y="1660"/>
                      <a:pt x="7083" y="1660"/>
                      <a:pt x="7098" y="1660"/>
                    </a:cubicBezTo>
                    <a:cubicBezTo>
                      <a:pt x="7770" y="1656"/>
                      <a:pt x="8352" y="1450"/>
                      <a:pt x="8798" y="1228"/>
                    </a:cubicBezTo>
                    <a:cubicBezTo>
                      <a:pt x="9244" y="1000"/>
                      <a:pt x="9558" y="746"/>
                      <a:pt x="9759" y="563"/>
                    </a:cubicBezTo>
                    <a:cubicBezTo>
                      <a:pt x="9960" y="375"/>
                      <a:pt x="10057" y="253"/>
                      <a:pt x="10039" y="240"/>
                    </a:cubicBezTo>
                    <a:cubicBezTo>
                      <a:pt x="10037" y="238"/>
                      <a:pt x="10035" y="237"/>
                      <a:pt x="10031" y="237"/>
                    </a:cubicBezTo>
                    <a:cubicBezTo>
                      <a:pt x="9963" y="237"/>
                      <a:pt x="9530" y="652"/>
                      <a:pt x="8702" y="1030"/>
                    </a:cubicBezTo>
                    <a:cubicBezTo>
                      <a:pt x="8285" y="1211"/>
                      <a:pt x="7760" y="1372"/>
                      <a:pt x="7169" y="1372"/>
                    </a:cubicBezTo>
                    <a:cubicBezTo>
                      <a:pt x="7145" y="1372"/>
                      <a:pt x="7122" y="1372"/>
                      <a:pt x="7098" y="1371"/>
                    </a:cubicBezTo>
                    <a:cubicBezTo>
                      <a:pt x="6477" y="1367"/>
                      <a:pt x="5809" y="1175"/>
                      <a:pt x="5127" y="904"/>
                    </a:cubicBezTo>
                    <a:cubicBezTo>
                      <a:pt x="4440" y="637"/>
                      <a:pt x="3794" y="336"/>
                      <a:pt x="3151" y="169"/>
                    </a:cubicBezTo>
                    <a:cubicBezTo>
                      <a:pt x="2716" y="53"/>
                      <a:pt x="2295" y="1"/>
                      <a:pt x="19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732815" y="4088280"/>
                <a:ext cx="36015" cy="178519"/>
              </a:xfrm>
              <a:custGeom>
                <a:rect b="b" l="l" r="r" t="t"/>
                <a:pathLst>
                  <a:path extrusionOk="0" h="12263" w="2474">
                    <a:moveTo>
                      <a:pt x="1" y="0"/>
                    </a:moveTo>
                    <a:lnTo>
                      <a:pt x="2094" y="12262"/>
                    </a:lnTo>
                    <a:lnTo>
                      <a:pt x="2316" y="12262"/>
                    </a:lnTo>
                    <a:lnTo>
                      <a:pt x="2474" y="245"/>
                    </a:lnTo>
                    <a:cubicBezTo>
                      <a:pt x="1643" y="236"/>
                      <a:pt x="818" y="170"/>
                      <a:pt x="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778481" y="4355789"/>
                <a:ext cx="201112" cy="8603"/>
              </a:xfrm>
              <a:custGeom>
                <a:rect b="b" l="l" r="r" t="t"/>
                <a:pathLst>
                  <a:path extrusionOk="0" h="591" w="13815">
                    <a:moveTo>
                      <a:pt x="1" y="1"/>
                    </a:moveTo>
                    <a:lnTo>
                      <a:pt x="49" y="294"/>
                    </a:lnTo>
                    <a:lnTo>
                      <a:pt x="13815" y="590"/>
                    </a:lnTo>
                    <a:cubicBezTo>
                      <a:pt x="13815" y="564"/>
                      <a:pt x="13815" y="538"/>
                      <a:pt x="13811" y="50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763283" y="4266784"/>
                <a:ext cx="3261" cy="17513"/>
              </a:xfrm>
              <a:custGeom>
                <a:rect b="b" l="l" r="r" t="t"/>
                <a:pathLst>
                  <a:path extrusionOk="0" h="1203" w="224">
                    <a:moveTo>
                      <a:pt x="1" y="0"/>
                    </a:moveTo>
                    <a:lnTo>
                      <a:pt x="206" y="1202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766268" y="4084583"/>
                <a:ext cx="213267" cy="278601"/>
              </a:xfrm>
              <a:custGeom>
                <a:rect b="b" l="l" r="r" t="t"/>
                <a:pathLst>
                  <a:path extrusionOk="0" h="19138" w="14650">
                    <a:moveTo>
                      <a:pt x="8007" y="0"/>
                    </a:moveTo>
                    <a:cubicBezTo>
                      <a:pt x="7395" y="0"/>
                      <a:pt x="6775" y="49"/>
                      <a:pt x="6176" y="83"/>
                    </a:cubicBezTo>
                    <a:cubicBezTo>
                      <a:pt x="4240" y="198"/>
                      <a:pt x="2295" y="503"/>
                      <a:pt x="368" y="503"/>
                    </a:cubicBezTo>
                    <a:cubicBezTo>
                      <a:pt x="303" y="503"/>
                      <a:pt x="237" y="503"/>
                      <a:pt x="176" y="499"/>
                    </a:cubicBezTo>
                    <a:lnTo>
                      <a:pt x="18" y="12516"/>
                    </a:lnTo>
                    <a:lnTo>
                      <a:pt x="1" y="13718"/>
                    </a:lnTo>
                    <a:lnTo>
                      <a:pt x="840" y="18631"/>
                    </a:lnTo>
                    <a:lnTo>
                      <a:pt x="14650" y="19137"/>
                    </a:lnTo>
                    <a:cubicBezTo>
                      <a:pt x="14567" y="17516"/>
                      <a:pt x="14488" y="15965"/>
                      <a:pt x="14383" y="14436"/>
                    </a:cubicBezTo>
                    <a:cubicBezTo>
                      <a:pt x="14182" y="14357"/>
                      <a:pt x="13986" y="14291"/>
                      <a:pt x="13793" y="14234"/>
                    </a:cubicBezTo>
                    <a:cubicBezTo>
                      <a:pt x="13308" y="14095"/>
                      <a:pt x="12845" y="14029"/>
                      <a:pt x="12443" y="14029"/>
                    </a:cubicBezTo>
                    <a:cubicBezTo>
                      <a:pt x="12342" y="14029"/>
                      <a:pt x="12241" y="14033"/>
                      <a:pt x="12150" y="14042"/>
                    </a:cubicBezTo>
                    <a:cubicBezTo>
                      <a:pt x="11682" y="14081"/>
                      <a:pt x="11320" y="14221"/>
                      <a:pt x="11092" y="14352"/>
                    </a:cubicBezTo>
                    <a:cubicBezTo>
                      <a:pt x="10878" y="14470"/>
                      <a:pt x="10769" y="14571"/>
                      <a:pt x="10734" y="14571"/>
                    </a:cubicBezTo>
                    <a:lnTo>
                      <a:pt x="10730" y="14567"/>
                    </a:lnTo>
                    <a:cubicBezTo>
                      <a:pt x="10716" y="14557"/>
                      <a:pt x="10799" y="14422"/>
                      <a:pt x="11023" y="14252"/>
                    </a:cubicBezTo>
                    <a:cubicBezTo>
                      <a:pt x="11245" y="14081"/>
                      <a:pt x="11626" y="13893"/>
                      <a:pt x="12124" y="13823"/>
                    </a:cubicBezTo>
                    <a:cubicBezTo>
                      <a:pt x="12285" y="13801"/>
                      <a:pt x="12451" y="13788"/>
                      <a:pt x="12631" y="13788"/>
                    </a:cubicBezTo>
                    <a:cubicBezTo>
                      <a:pt x="13011" y="13788"/>
                      <a:pt x="13435" y="13841"/>
                      <a:pt x="13867" y="13958"/>
                    </a:cubicBezTo>
                    <a:cubicBezTo>
                      <a:pt x="14034" y="13998"/>
                      <a:pt x="14195" y="14051"/>
                      <a:pt x="14361" y="14107"/>
                    </a:cubicBezTo>
                    <a:cubicBezTo>
                      <a:pt x="14129" y="10886"/>
                      <a:pt x="13772" y="7775"/>
                      <a:pt x="12985" y="4428"/>
                    </a:cubicBezTo>
                    <a:cubicBezTo>
                      <a:pt x="12897" y="4047"/>
                      <a:pt x="12796" y="3659"/>
                      <a:pt x="12675" y="3278"/>
                    </a:cubicBezTo>
                    <a:cubicBezTo>
                      <a:pt x="12548" y="3256"/>
                      <a:pt x="12425" y="3230"/>
                      <a:pt x="12312" y="3204"/>
                    </a:cubicBezTo>
                    <a:cubicBezTo>
                      <a:pt x="11424" y="2994"/>
                      <a:pt x="10930" y="2710"/>
                      <a:pt x="10948" y="2679"/>
                    </a:cubicBezTo>
                    <a:cubicBezTo>
                      <a:pt x="10948" y="2675"/>
                      <a:pt x="10957" y="2671"/>
                      <a:pt x="10970" y="2671"/>
                    </a:cubicBezTo>
                    <a:cubicBezTo>
                      <a:pt x="11075" y="2671"/>
                      <a:pt x="11573" y="2854"/>
                      <a:pt x="12356" y="2985"/>
                    </a:cubicBezTo>
                    <a:cubicBezTo>
                      <a:pt x="12429" y="2998"/>
                      <a:pt x="12508" y="3012"/>
                      <a:pt x="12592" y="3024"/>
                    </a:cubicBezTo>
                    <a:cubicBezTo>
                      <a:pt x="12290" y="2177"/>
                      <a:pt x="11862" y="1394"/>
                      <a:pt x="11162" y="853"/>
                    </a:cubicBezTo>
                    <a:cubicBezTo>
                      <a:pt x="10275" y="162"/>
                      <a:pt x="9157" y="0"/>
                      <a:pt x="800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925381" y="4123451"/>
                <a:ext cx="25403" cy="8866"/>
              </a:xfrm>
              <a:custGeom>
                <a:rect b="b" l="l" r="r" t="t"/>
                <a:pathLst>
                  <a:path extrusionOk="0" h="609" w="1745">
                    <a:moveTo>
                      <a:pt x="40" y="1"/>
                    </a:moveTo>
                    <a:cubicBezTo>
                      <a:pt x="27" y="1"/>
                      <a:pt x="18" y="5"/>
                      <a:pt x="18" y="9"/>
                    </a:cubicBezTo>
                    <a:cubicBezTo>
                      <a:pt x="0" y="40"/>
                      <a:pt x="494" y="324"/>
                      <a:pt x="1382" y="534"/>
                    </a:cubicBezTo>
                    <a:cubicBezTo>
                      <a:pt x="1495" y="560"/>
                      <a:pt x="1618" y="586"/>
                      <a:pt x="1745" y="608"/>
                    </a:cubicBezTo>
                    <a:cubicBezTo>
                      <a:pt x="1718" y="521"/>
                      <a:pt x="1688" y="438"/>
                      <a:pt x="1662" y="354"/>
                    </a:cubicBezTo>
                    <a:cubicBezTo>
                      <a:pt x="1578" y="342"/>
                      <a:pt x="1499" y="328"/>
                      <a:pt x="1426" y="315"/>
                    </a:cubicBezTo>
                    <a:cubicBezTo>
                      <a:pt x="643" y="184"/>
                      <a:pt x="145" y="1"/>
                      <a:pt x="40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922266" y="4285301"/>
                <a:ext cx="53397" cy="11399"/>
              </a:xfrm>
              <a:custGeom>
                <a:rect b="b" l="l" r="r" t="t"/>
                <a:pathLst>
                  <a:path extrusionOk="0" h="783" w="3668">
                    <a:moveTo>
                      <a:pt x="1915" y="0"/>
                    </a:moveTo>
                    <a:cubicBezTo>
                      <a:pt x="1735" y="0"/>
                      <a:pt x="1569" y="13"/>
                      <a:pt x="1408" y="35"/>
                    </a:cubicBezTo>
                    <a:cubicBezTo>
                      <a:pt x="910" y="105"/>
                      <a:pt x="529" y="293"/>
                      <a:pt x="307" y="464"/>
                    </a:cubicBezTo>
                    <a:cubicBezTo>
                      <a:pt x="83" y="634"/>
                      <a:pt x="0" y="769"/>
                      <a:pt x="14" y="779"/>
                    </a:cubicBezTo>
                    <a:lnTo>
                      <a:pt x="18" y="783"/>
                    </a:lnTo>
                    <a:cubicBezTo>
                      <a:pt x="53" y="783"/>
                      <a:pt x="162" y="682"/>
                      <a:pt x="376" y="564"/>
                    </a:cubicBezTo>
                    <a:cubicBezTo>
                      <a:pt x="604" y="433"/>
                      <a:pt x="966" y="293"/>
                      <a:pt x="1434" y="254"/>
                    </a:cubicBezTo>
                    <a:cubicBezTo>
                      <a:pt x="1525" y="245"/>
                      <a:pt x="1626" y="241"/>
                      <a:pt x="1727" y="241"/>
                    </a:cubicBezTo>
                    <a:cubicBezTo>
                      <a:pt x="2129" y="241"/>
                      <a:pt x="2592" y="307"/>
                      <a:pt x="3077" y="446"/>
                    </a:cubicBezTo>
                    <a:cubicBezTo>
                      <a:pt x="3270" y="503"/>
                      <a:pt x="3466" y="569"/>
                      <a:pt x="3667" y="648"/>
                    </a:cubicBezTo>
                    <a:cubicBezTo>
                      <a:pt x="3659" y="537"/>
                      <a:pt x="3654" y="428"/>
                      <a:pt x="3645" y="319"/>
                    </a:cubicBezTo>
                    <a:cubicBezTo>
                      <a:pt x="3479" y="263"/>
                      <a:pt x="3318" y="210"/>
                      <a:pt x="3151" y="170"/>
                    </a:cubicBezTo>
                    <a:cubicBezTo>
                      <a:pt x="2719" y="53"/>
                      <a:pt x="2295" y="0"/>
                      <a:pt x="1915" y="0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783329" y="3949329"/>
                <a:ext cx="11195" cy="124962"/>
              </a:xfrm>
              <a:custGeom>
                <a:rect b="b" l="l" r="r" t="t"/>
                <a:pathLst>
                  <a:path extrusionOk="0" h="8584" w="769">
                    <a:moveTo>
                      <a:pt x="171" y="1"/>
                    </a:moveTo>
                    <a:lnTo>
                      <a:pt x="97" y="525"/>
                    </a:lnTo>
                    <a:lnTo>
                      <a:pt x="0" y="8583"/>
                    </a:lnTo>
                    <a:lnTo>
                      <a:pt x="769" y="8583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842112" y="4355279"/>
                <a:ext cx="513225" cy="360284"/>
              </a:xfrm>
              <a:custGeom>
                <a:rect b="b" l="l" r="r" t="t"/>
                <a:pathLst>
                  <a:path extrusionOk="0" h="24749" w="35255">
                    <a:moveTo>
                      <a:pt x="0" y="0"/>
                    </a:moveTo>
                    <a:lnTo>
                      <a:pt x="0" y="10738"/>
                    </a:lnTo>
                    <a:lnTo>
                      <a:pt x="24281" y="11376"/>
                    </a:lnTo>
                    <a:lnTo>
                      <a:pt x="24923" y="24749"/>
                    </a:lnTo>
                    <a:lnTo>
                      <a:pt x="34944" y="24749"/>
                    </a:lnTo>
                    <a:lnTo>
                      <a:pt x="35184" y="9239"/>
                    </a:lnTo>
                    <a:cubicBezTo>
                      <a:pt x="35254" y="4803"/>
                      <a:pt x="31758" y="1128"/>
                      <a:pt x="27322" y="9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684717" y="4492891"/>
                <a:ext cx="235657" cy="42057"/>
              </a:xfrm>
              <a:custGeom>
                <a:rect b="b" l="l" r="r" t="t"/>
                <a:pathLst>
                  <a:path extrusionOk="0" h="2889" w="16188">
                    <a:moveTo>
                      <a:pt x="16149" y="0"/>
                    </a:moveTo>
                    <a:cubicBezTo>
                      <a:pt x="16131" y="0"/>
                      <a:pt x="16143" y="253"/>
                      <a:pt x="16030" y="682"/>
                    </a:cubicBezTo>
                    <a:cubicBezTo>
                      <a:pt x="15921" y="1106"/>
                      <a:pt x="15632" y="1722"/>
                      <a:pt x="14995" y="2199"/>
                    </a:cubicBezTo>
                    <a:cubicBezTo>
                      <a:pt x="14675" y="2430"/>
                      <a:pt x="14277" y="2627"/>
                      <a:pt x="13823" y="2697"/>
                    </a:cubicBezTo>
                    <a:cubicBezTo>
                      <a:pt x="13633" y="2733"/>
                      <a:pt x="13437" y="2736"/>
                      <a:pt x="13229" y="2736"/>
                    </a:cubicBezTo>
                    <a:cubicBezTo>
                      <a:pt x="13189" y="2736"/>
                      <a:pt x="13148" y="2736"/>
                      <a:pt x="13107" y="2736"/>
                    </a:cubicBezTo>
                    <a:lnTo>
                      <a:pt x="12329" y="2736"/>
                    </a:lnTo>
                    <a:cubicBezTo>
                      <a:pt x="11266" y="2732"/>
                      <a:pt x="10100" y="2732"/>
                      <a:pt x="8876" y="2732"/>
                    </a:cubicBezTo>
                    <a:cubicBezTo>
                      <a:pt x="6433" y="2744"/>
                      <a:pt x="4222" y="2754"/>
                      <a:pt x="2601" y="2762"/>
                    </a:cubicBezTo>
                    <a:cubicBezTo>
                      <a:pt x="1810" y="2770"/>
                      <a:pt x="1167" y="2780"/>
                      <a:pt x="699" y="2788"/>
                    </a:cubicBezTo>
                    <a:cubicBezTo>
                      <a:pt x="485" y="2792"/>
                      <a:pt x="315" y="2802"/>
                      <a:pt x="180" y="2802"/>
                    </a:cubicBezTo>
                    <a:cubicBezTo>
                      <a:pt x="62" y="2810"/>
                      <a:pt x="1" y="2814"/>
                      <a:pt x="1" y="2819"/>
                    </a:cubicBezTo>
                    <a:cubicBezTo>
                      <a:pt x="1" y="2823"/>
                      <a:pt x="62" y="2828"/>
                      <a:pt x="180" y="2836"/>
                    </a:cubicBezTo>
                    <a:cubicBezTo>
                      <a:pt x="315" y="2836"/>
                      <a:pt x="485" y="2845"/>
                      <a:pt x="699" y="2849"/>
                    </a:cubicBezTo>
                    <a:cubicBezTo>
                      <a:pt x="1167" y="2854"/>
                      <a:pt x="1814" y="2863"/>
                      <a:pt x="2601" y="2871"/>
                    </a:cubicBezTo>
                    <a:cubicBezTo>
                      <a:pt x="4222" y="2875"/>
                      <a:pt x="6433" y="2881"/>
                      <a:pt x="8876" y="2889"/>
                    </a:cubicBezTo>
                    <a:cubicBezTo>
                      <a:pt x="10100" y="2885"/>
                      <a:pt x="11266" y="2881"/>
                      <a:pt x="12329" y="2881"/>
                    </a:cubicBezTo>
                    <a:cubicBezTo>
                      <a:pt x="12595" y="2875"/>
                      <a:pt x="12853" y="2875"/>
                      <a:pt x="13107" y="2875"/>
                    </a:cubicBezTo>
                    <a:cubicBezTo>
                      <a:pt x="13351" y="2871"/>
                      <a:pt x="13609" y="2871"/>
                      <a:pt x="13845" y="2823"/>
                    </a:cubicBezTo>
                    <a:cubicBezTo>
                      <a:pt x="14321" y="2744"/>
                      <a:pt x="14737" y="2530"/>
                      <a:pt x="15060" y="2286"/>
                    </a:cubicBezTo>
                    <a:cubicBezTo>
                      <a:pt x="15715" y="1779"/>
                      <a:pt x="15995" y="1132"/>
                      <a:pt x="16091" y="699"/>
                    </a:cubicBezTo>
                    <a:cubicBezTo>
                      <a:pt x="16187" y="253"/>
                      <a:pt x="16149" y="0"/>
                      <a:pt x="161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921625" y="4561777"/>
                <a:ext cx="68653" cy="2242"/>
              </a:xfrm>
              <a:custGeom>
                <a:rect b="b" l="l" r="r" t="t"/>
                <a:pathLst>
                  <a:path extrusionOk="0" h="154" w="4716">
                    <a:moveTo>
                      <a:pt x="2356" y="1"/>
                    </a:moveTo>
                    <a:cubicBezTo>
                      <a:pt x="1054" y="1"/>
                      <a:pt x="0" y="36"/>
                      <a:pt x="0" y="75"/>
                    </a:cubicBezTo>
                    <a:cubicBezTo>
                      <a:pt x="0" y="119"/>
                      <a:pt x="1054" y="154"/>
                      <a:pt x="2356" y="154"/>
                    </a:cubicBezTo>
                    <a:cubicBezTo>
                      <a:pt x="3659" y="154"/>
                      <a:pt x="4716" y="119"/>
                      <a:pt x="4716" y="75"/>
                    </a:cubicBezTo>
                    <a:cubicBezTo>
                      <a:pt x="4716" y="36"/>
                      <a:pt x="3659" y="1"/>
                      <a:pt x="23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13"/>
            <p:cNvGrpSpPr/>
            <p:nvPr/>
          </p:nvGrpSpPr>
          <p:grpSpPr>
            <a:xfrm>
              <a:off x="608057" y="4070142"/>
              <a:ext cx="621052" cy="634794"/>
              <a:chOff x="608057" y="4070142"/>
              <a:chExt cx="621052" cy="634794"/>
            </a:xfrm>
          </p:grpSpPr>
          <p:sp>
            <p:nvSpPr>
              <p:cNvPr id="150" name="Google Shape;150;p13"/>
              <p:cNvSpPr/>
              <p:nvPr/>
            </p:nvSpPr>
            <p:spPr>
              <a:xfrm>
                <a:off x="936387" y="4561719"/>
                <a:ext cx="39145" cy="143217"/>
              </a:xfrm>
              <a:custGeom>
                <a:rect b="b" l="l" r="r" t="t"/>
                <a:pathLst>
                  <a:path extrusionOk="0" h="9838" w="2689">
                    <a:moveTo>
                      <a:pt x="1" y="1"/>
                    </a:moveTo>
                    <a:lnTo>
                      <a:pt x="1" y="9838"/>
                    </a:lnTo>
                    <a:lnTo>
                      <a:pt x="2689" y="9838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608057" y="4070142"/>
                <a:ext cx="311749" cy="463613"/>
              </a:xfrm>
              <a:custGeom>
                <a:rect b="b" l="l" r="r" t="t"/>
                <a:pathLst>
                  <a:path extrusionOk="0" h="31847" w="21415">
                    <a:moveTo>
                      <a:pt x="2514" y="0"/>
                    </a:moveTo>
                    <a:cubicBezTo>
                      <a:pt x="1124" y="0"/>
                      <a:pt x="1" y="1124"/>
                      <a:pt x="1" y="2509"/>
                    </a:cubicBezTo>
                    <a:lnTo>
                      <a:pt x="1" y="26217"/>
                    </a:lnTo>
                    <a:cubicBezTo>
                      <a:pt x="1" y="29325"/>
                      <a:pt x="2522" y="31846"/>
                      <a:pt x="5634" y="31846"/>
                    </a:cubicBezTo>
                    <a:lnTo>
                      <a:pt x="21415" y="31846"/>
                    </a:lnTo>
                    <a:lnTo>
                      <a:pt x="21415" y="2509"/>
                    </a:lnTo>
                    <a:cubicBezTo>
                      <a:pt x="21415" y="1124"/>
                      <a:pt x="20291" y="0"/>
                      <a:pt x="1890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669519" y="4500971"/>
                <a:ext cx="559590" cy="60763"/>
              </a:xfrm>
              <a:custGeom>
                <a:rect b="b" l="l" r="r" t="t"/>
                <a:pathLst>
                  <a:path extrusionOk="0" h="4174" w="38440">
                    <a:moveTo>
                      <a:pt x="4173" y="0"/>
                    </a:moveTo>
                    <a:cubicBezTo>
                      <a:pt x="1866" y="0"/>
                      <a:pt x="0" y="1866"/>
                      <a:pt x="0" y="4174"/>
                    </a:cubicBezTo>
                    <a:lnTo>
                      <a:pt x="38440" y="4174"/>
                    </a:lnTo>
                    <a:cubicBezTo>
                      <a:pt x="38440" y="1866"/>
                      <a:pt x="36570" y="0"/>
                      <a:pt x="3426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875638" y="4319162"/>
                <a:ext cx="285021" cy="217576"/>
              </a:xfrm>
              <a:custGeom>
                <a:rect b="b" l="l" r="r" t="t"/>
                <a:pathLst>
                  <a:path extrusionOk="0" h="14946" w="19579">
                    <a:moveTo>
                      <a:pt x="7730" y="1"/>
                    </a:moveTo>
                    <a:cubicBezTo>
                      <a:pt x="6457" y="1"/>
                      <a:pt x="5302" y="22"/>
                      <a:pt x="4292" y="26"/>
                    </a:cubicBezTo>
                    <a:cubicBezTo>
                      <a:pt x="2967" y="39"/>
                      <a:pt x="1892" y="56"/>
                      <a:pt x="1154" y="78"/>
                    </a:cubicBezTo>
                    <a:cubicBezTo>
                      <a:pt x="783" y="87"/>
                      <a:pt x="494" y="95"/>
                      <a:pt x="297" y="105"/>
                    </a:cubicBezTo>
                    <a:cubicBezTo>
                      <a:pt x="105" y="117"/>
                      <a:pt x="0" y="126"/>
                      <a:pt x="0" y="135"/>
                    </a:cubicBezTo>
                    <a:cubicBezTo>
                      <a:pt x="0" y="148"/>
                      <a:pt x="105" y="157"/>
                      <a:pt x="297" y="170"/>
                    </a:cubicBezTo>
                    <a:cubicBezTo>
                      <a:pt x="494" y="178"/>
                      <a:pt x="783" y="187"/>
                      <a:pt x="1154" y="196"/>
                    </a:cubicBezTo>
                    <a:cubicBezTo>
                      <a:pt x="1892" y="218"/>
                      <a:pt x="2967" y="230"/>
                      <a:pt x="4292" y="248"/>
                    </a:cubicBezTo>
                    <a:cubicBezTo>
                      <a:pt x="5616" y="266"/>
                      <a:pt x="7197" y="257"/>
                      <a:pt x="8942" y="297"/>
                    </a:cubicBezTo>
                    <a:cubicBezTo>
                      <a:pt x="9807" y="309"/>
                      <a:pt x="10707" y="480"/>
                      <a:pt x="11602" y="751"/>
                    </a:cubicBezTo>
                    <a:cubicBezTo>
                      <a:pt x="12503" y="1022"/>
                      <a:pt x="13385" y="1450"/>
                      <a:pt x="14212" y="2009"/>
                    </a:cubicBezTo>
                    <a:cubicBezTo>
                      <a:pt x="15033" y="2569"/>
                      <a:pt x="15763" y="3220"/>
                      <a:pt x="16362" y="3945"/>
                    </a:cubicBezTo>
                    <a:cubicBezTo>
                      <a:pt x="16957" y="4675"/>
                      <a:pt x="17433" y="5454"/>
                      <a:pt x="17796" y="6240"/>
                    </a:cubicBezTo>
                    <a:cubicBezTo>
                      <a:pt x="17883" y="6436"/>
                      <a:pt x="17953" y="6638"/>
                      <a:pt x="18032" y="6830"/>
                    </a:cubicBezTo>
                    <a:cubicBezTo>
                      <a:pt x="18071" y="6930"/>
                      <a:pt x="18110" y="7027"/>
                      <a:pt x="18145" y="7122"/>
                    </a:cubicBezTo>
                    <a:cubicBezTo>
                      <a:pt x="18176" y="7223"/>
                      <a:pt x="18206" y="7324"/>
                      <a:pt x="18232" y="7420"/>
                    </a:cubicBezTo>
                    <a:cubicBezTo>
                      <a:pt x="18289" y="7616"/>
                      <a:pt x="18346" y="7808"/>
                      <a:pt x="18403" y="8001"/>
                    </a:cubicBezTo>
                    <a:cubicBezTo>
                      <a:pt x="18442" y="8197"/>
                      <a:pt x="18482" y="8390"/>
                      <a:pt x="18516" y="8578"/>
                    </a:cubicBezTo>
                    <a:cubicBezTo>
                      <a:pt x="18661" y="9334"/>
                      <a:pt x="18748" y="10059"/>
                      <a:pt x="18857" y="10715"/>
                    </a:cubicBezTo>
                    <a:cubicBezTo>
                      <a:pt x="19059" y="12021"/>
                      <a:pt x="19224" y="13084"/>
                      <a:pt x="19347" y="13813"/>
                    </a:cubicBezTo>
                    <a:cubicBezTo>
                      <a:pt x="19408" y="14180"/>
                      <a:pt x="19460" y="14464"/>
                      <a:pt x="19495" y="14657"/>
                    </a:cubicBezTo>
                    <a:cubicBezTo>
                      <a:pt x="19535" y="14845"/>
                      <a:pt x="19557" y="14946"/>
                      <a:pt x="19569" y="14946"/>
                    </a:cubicBezTo>
                    <a:cubicBezTo>
                      <a:pt x="19579" y="14946"/>
                      <a:pt x="19574" y="14841"/>
                      <a:pt x="19557" y="14648"/>
                    </a:cubicBezTo>
                    <a:cubicBezTo>
                      <a:pt x="19539" y="14452"/>
                      <a:pt x="19509" y="14163"/>
                      <a:pt x="19465" y="13796"/>
                    </a:cubicBezTo>
                    <a:cubicBezTo>
                      <a:pt x="19382" y="13062"/>
                      <a:pt x="19246" y="11995"/>
                      <a:pt x="19075" y="10684"/>
                    </a:cubicBezTo>
                    <a:cubicBezTo>
                      <a:pt x="18980" y="10024"/>
                      <a:pt x="18910" y="9308"/>
                      <a:pt x="18770" y="8530"/>
                    </a:cubicBezTo>
                    <a:cubicBezTo>
                      <a:pt x="18735" y="8338"/>
                      <a:pt x="18700" y="8141"/>
                      <a:pt x="18665" y="7939"/>
                    </a:cubicBezTo>
                    <a:cubicBezTo>
                      <a:pt x="18609" y="7743"/>
                      <a:pt x="18551" y="7542"/>
                      <a:pt x="18494" y="7342"/>
                    </a:cubicBezTo>
                    <a:cubicBezTo>
                      <a:pt x="18468" y="7241"/>
                      <a:pt x="18438" y="7136"/>
                      <a:pt x="18411" y="7035"/>
                    </a:cubicBezTo>
                    <a:cubicBezTo>
                      <a:pt x="18373" y="6935"/>
                      <a:pt x="18333" y="6834"/>
                      <a:pt x="18294" y="6733"/>
                    </a:cubicBezTo>
                    <a:cubicBezTo>
                      <a:pt x="18215" y="6533"/>
                      <a:pt x="18145" y="6323"/>
                      <a:pt x="18058" y="6122"/>
                    </a:cubicBezTo>
                    <a:cubicBezTo>
                      <a:pt x="17691" y="5309"/>
                      <a:pt x="17205" y="4510"/>
                      <a:pt x="16598" y="3753"/>
                    </a:cubicBezTo>
                    <a:cubicBezTo>
                      <a:pt x="15987" y="3001"/>
                      <a:pt x="15235" y="2324"/>
                      <a:pt x="14387" y="1751"/>
                    </a:cubicBezTo>
                    <a:cubicBezTo>
                      <a:pt x="13534" y="1174"/>
                      <a:pt x="12621" y="734"/>
                      <a:pt x="11695" y="462"/>
                    </a:cubicBezTo>
                    <a:cubicBezTo>
                      <a:pt x="10769" y="183"/>
                      <a:pt x="9841" y="12"/>
                      <a:pt x="8950" y="8"/>
                    </a:cubicBezTo>
                    <a:cubicBezTo>
                      <a:pt x="8532" y="3"/>
                      <a:pt x="8125" y="1"/>
                      <a:pt x="77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3"/>
            <p:cNvGrpSpPr/>
            <p:nvPr/>
          </p:nvGrpSpPr>
          <p:grpSpPr>
            <a:xfrm>
              <a:off x="428010" y="4078498"/>
              <a:ext cx="147613" cy="188301"/>
              <a:chOff x="428010" y="4078498"/>
              <a:chExt cx="147613" cy="188301"/>
            </a:xfrm>
          </p:grpSpPr>
          <p:sp>
            <p:nvSpPr>
              <p:cNvPr id="155" name="Google Shape;155;p13"/>
              <p:cNvSpPr/>
              <p:nvPr/>
            </p:nvSpPr>
            <p:spPr>
              <a:xfrm>
                <a:off x="447298" y="4119200"/>
                <a:ext cx="41736" cy="34050"/>
              </a:xfrm>
              <a:custGeom>
                <a:rect b="b" l="l" r="r" t="t"/>
                <a:pathLst>
                  <a:path extrusionOk="0" h="2339" w="2867">
                    <a:moveTo>
                      <a:pt x="481" y="0"/>
                    </a:moveTo>
                    <a:cubicBezTo>
                      <a:pt x="481" y="0"/>
                      <a:pt x="0" y="1354"/>
                      <a:pt x="926" y="2338"/>
                    </a:cubicBezTo>
                    <a:lnTo>
                      <a:pt x="2867" y="2338"/>
                    </a:lnTo>
                    <a:cubicBezTo>
                      <a:pt x="2867" y="2338"/>
                      <a:pt x="2687" y="144"/>
                      <a:pt x="48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452510" y="4119200"/>
                <a:ext cx="36525" cy="34050"/>
              </a:xfrm>
              <a:custGeom>
                <a:rect b="b" l="l" r="r" t="t"/>
                <a:pathLst>
                  <a:path extrusionOk="0" h="2339" w="2509">
                    <a:moveTo>
                      <a:pt x="123" y="0"/>
                    </a:moveTo>
                    <a:cubicBezTo>
                      <a:pt x="123" y="0"/>
                      <a:pt x="0" y="349"/>
                      <a:pt x="0" y="826"/>
                    </a:cubicBezTo>
                    <a:cubicBezTo>
                      <a:pt x="0" y="1285"/>
                      <a:pt x="114" y="1858"/>
                      <a:pt x="568" y="2338"/>
                    </a:cubicBezTo>
                    <a:lnTo>
                      <a:pt x="2509" y="2338"/>
                    </a:lnTo>
                    <a:cubicBezTo>
                      <a:pt x="2509" y="2338"/>
                      <a:pt x="2329" y="144"/>
                      <a:pt x="123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477258" y="4078498"/>
                <a:ext cx="50078" cy="74753"/>
              </a:xfrm>
              <a:custGeom>
                <a:rect b="b" l="l" r="r" t="t"/>
                <a:pathLst>
                  <a:path extrusionOk="0" h="5135" w="3440">
                    <a:moveTo>
                      <a:pt x="1708" y="1"/>
                    </a:moveTo>
                    <a:cubicBezTo>
                      <a:pt x="1577" y="1"/>
                      <a:pt x="0" y="2541"/>
                      <a:pt x="910" y="5134"/>
                    </a:cubicBezTo>
                    <a:lnTo>
                      <a:pt x="2727" y="5134"/>
                    </a:lnTo>
                    <a:cubicBezTo>
                      <a:pt x="2727" y="5134"/>
                      <a:pt x="3439" y="2062"/>
                      <a:pt x="1714" y="3"/>
                    </a:cubicBezTo>
                    <a:cubicBezTo>
                      <a:pt x="1713" y="1"/>
                      <a:pt x="1711" y="1"/>
                      <a:pt x="1708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516956" y="4119200"/>
                <a:ext cx="38053" cy="34050"/>
              </a:xfrm>
              <a:custGeom>
                <a:rect b="b" l="l" r="r" t="t"/>
                <a:pathLst>
                  <a:path extrusionOk="0" h="2339" w="2614">
                    <a:moveTo>
                      <a:pt x="2212" y="0"/>
                    </a:moveTo>
                    <a:cubicBezTo>
                      <a:pt x="2212" y="0"/>
                      <a:pt x="135" y="96"/>
                      <a:pt x="0" y="2338"/>
                    </a:cubicBezTo>
                    <a:lnTo>
                      <a:pt x="1823" y="2338"/>
                    </a:lnTo>
                    <a:cubicBezTo>
                      <a:pt x="1823" y="2338"/>
                      <a:pt x="2614" y="1219"/>
                      <a:pt x="2212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428010" y="4151707"/>
                <a:ext cx="147613" cy="115092"/>
              </a:xfrm>
              <a:custGeom>
                <a:rect b="b" l="l" r="r" t="t"/>
                <a:pathLst>
                  <a:path extrusionOk="0" h="7906" w="10140">
                    <a:moveTo>
                      <a:pt x="2103" y="0"/>
                    </a:moveTo>
                    <a:cubicBezTo>
                      <a:pt x="2103" y="0"/>
                      <a:pt x="1" y="1364"/>
                      <a:pt x="468" y="4051"/>
                    </a:cubicBezTo>
                    <a:cubicBezTo>
                      <a:pt x="936" y="6735"/>
                      <a:pt x="3776" y="7905"/>
                      <a:pt x="3776" y="7905"/>
                    </a:cubicBezTo>
                    <a:lnTo>
                      <a:pt x="6932" y="7905"/>
                    </a:lnTo>
                    <a:cubicBezTo>
                      <a:pt x="6932" y="7905"/>
                      <a:pt x="10140" y="6495"/>
                      <a:pt x="10061" y="3575"/>
                    </a:cubicBezTo>
                    <a:cubicBezTo>
                      <a:pt x="9982" y="656"/>
                      <a:pt x="8073" y="44"/>
                      <a:pt x="8073" y="44"/>
                    </a:cubicBezTo>
                    <a:lnTo>
                      <a:pt x="2103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433745" y="4188232"/>
                <a:ext cx="140611" cy="20308"/>
              </a:xfrm>
              <a:custGeom>
                <a:rect b="b" l="l" r="r" t="t"/>
                <a:pathLst>
                  <a:path extrusionOk="0" h="1395" w="9659">
                    <a:moveTo>
                      <a:pt x="8452" y="0"/>
                    </a:moveTo>
                    <a:cubicBezTo>
                      <a:pt x="8413" y="0"/>
                      <a:pt x="8374" y="1"/>
                      <a:pt x="8334" y="4"/>
                    </a:cubicBezTo>
                    <a:cubicBezTo>
                      <a:pt x="7818" y="35"/>
                      <a:pt x="7277" y="323"/>
                      <a:pt x="6730" y="660"/>
                    </a:cubicBezTo>
                    <a:cubicBezTo>
                      <a:pt x="6450" y="821"/>
                      <a:pt x="6158" y="996"/>
                      <a:pt x="5835" y="1110"/>
                    </a:cubicBezTo>
                    <a:cubicBezTo>
                      <a:pt x="5609" y="1191"/>
                      <a:pt x="5369" y="1238"/>
                      <a:pt x="5123" y="1238"/>
                    </a:cubicBezTo>
                    <a:cubicBezTo>
                      <a:pt x="5016" y="1238"/>
                      <a:pt x="4907" y="1229"/>
                      <a:pt x="4798" y="1210"/>
                    </a:cubicBezTo>
                    <a:cubicBezTo>
                      <a:pt x="4078" y="1092"/>
                      <a:pt x="3471" y="690"/>
                      <a:pt x="2880" y="414"/>
                    </a:cubicBezTo>
                    <a:cubicBezTo>
                      <a:pt x="2402" y="181"/>
                      <a:pt x="1909" y="24"/>
                      <a:pt x="1468" y="24"/>
                    </a:cubicBezTo>
                    <a:cubicBezTo>
                      <a:pt x="1372" y="24"/>
                      <a:pt x="1279" y="32"/>
                      <a:pt x="1189" y="47"/>
                    </a:cubicBezTo>
                    <a:cubicBezTo>
                      <a:pt x="686" y="126"/>
                      <a:pt x="332" y="388"/>
                      <a:pt x="171" y="616"/>
                    </a:cubicBezTo>
                    <a:cubicBezTo>
                      <a:pt x="88" y="729"/>
                      <a:pt x="48" y="834"/>
                      <a:pt x="26" y="904"/>
                    </a:cubicBezTo>
                    <a:cubicBezTo>
                      <a:pt x="9" y="974"/>
                      <a:pt x="0" y="1013"/>
                      <a:pt x="4" y="1013"/>
                    </a:cubicBezTo>
                    <a:cubicBezTo>
                      <a:pt x="5" y="1013"/>
                      <a:pt x="5" y="1014"/>
                      <a:pt x="6" y="1014"/>
                    </a:cubicBezTo>
                    <a:cubicBezTo>
                      <a:pt x="24" y="1014"/>
                      <a:pt x="53" y="854"/>
                      <a:pt x="219" y="655"/>
                    </a:cubicBezTo>
                    <a:cubicBezTo>
                      <a:pt x="389" y="450"/>
                      <a:pt x="726" y="218"/>
                      <a:pt x="1202" y="157"/>
                    </a:cubicBezTo>
                    <a:cubicBezTo>
                      <a:pt x="1274" y="147"/>
                      <a:pt x="1349" y="141"/>
                      <a:pt x="1425" y="141"/>
                    </a:cubicBezTo>
                    <a:cubicBezTo>
                      <a:pt x="1851" y="141"/>
                      <a:pt x="2334" y="301"/>
                      <a:pt x="2819" y="545"/>
                    </a:cubicBezTo>
                    <a:cubicBezTo>
                      <a:pt x="3392" y="821"/>
                      <a:pt x="4008" y="1237"/>
                      <a:pt x="4776" y="1363"/>
                    </a:cubicBezTo>
                    <a:cubicBezTo>
                      <a:pt x="4891" y="1384"/>
                      <a:pt x="5008" y="1394"/>
                      <a:pt x="5123" y="1394"/>
                    </a:cubicBezTo>
                    <a:cubicBezTo>
                      <a:pt x="5390" y="1394"/>
                      <a:pt x="5652" y="1342"/>
                      <a:pt x="5887" y="1253"/>
                    </a:cubicBezTo>
                    <a:cubicBezTo>
                      <a:pt x="6228" y="1127"/>
                      <a:pt x="6525" y="948"/>
                      <a:pt x="6801" y="781"/>
                    </a:cubicBezTo>
                    <a:cubicBezTo>
                      <a:pt x="7346" y="440"/>
                      <a:pt x="7862" y="157"/>
                      <a:pt x="8342" y="113"/>
                    </a:cubicBezTo>
                    <a:cubicBezTo>
                      <a:pt x="8397" y="108"/>
                      <a:pt x="8450" y="105"/>
                      <a:pt x="8502" y="105"/>
                    </a:cubicBezTo>
                    <a:cubicBezTo>
                      <a:pt x="8904" y="105"/>
                      <a:pt x="9222" y="260"/>
                      <a:pt x="9396" y="414"/>
                    </a:cubicBezTo>
                    <a:cubicBezTo>
                      <a:pt x="9592" y="589"/>
                      <a:pt x="9638" y="739"/>
                      <a:pt x="9652" y="739"/>
                    </a:cubicBezTo>
                    <a:cubicBezTo>
                      <a:pt x="9653" y="739"/>
                      <a:pt x="9653" y="739"/>
                      <a:pt x="9653" y="738"/>
                    </a:cubicBezTo>
                    <a:cubicBezTo>
                      <a:pt x="9659" y="738"/>
                      <a:pt x="9649" y="698"/>
                      <a:pt x="9623" y="633"/>
                    </a:cubicBezTo>
                    <a:cubicBezTo>
                      <a:pt x="9593" y="567"/>
                      <a:pt x="9536" y="467"/>
                      <a:pt x="9435" y="371"/>
                    </a:cubicBezTo>
                    <a:cubicBezTo>
                      <a:pt x="9255" y="186"/>
                      <a:pt x="8906" y="0"/>
                      <a:pt x="84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435900" y="4198466"/>
                <a:ext cx="139082" cy="20308"/>
              </a:xfrm>
              <a:custGeom>
                <a:rect b="b" l="l" r="r" t="t"/>
                <a:pathLst>
                  <a:path extrusionOk="0" h="1395" w="9554">
                    <a:moveTo>
                      <a:pt x="8358" y="1"/>
                    </a:moveTo>
                    <a:cubicBezTo>
                      <a:pt x="8320" y="1"/>
                      <a:pt x="8282" y="2"/>
                      <a:pt x="8243" y="5"/>
                    </a:cubicBezTo>
                    <a:cubicBezTo>
                      <a:pt x="7736" y="35"/>
                      <a:pt x="7198" y="324"/>
                      <a:pt x="6657" y="660"/>
                    </a:cubicBezTo>
                    <a:cubicBezTo>
                      <a:pt x="6381" y="822"/>
                      <a:pt x="6093" y="992"/>
                      <a:pt x="5774" y="1110"/>
                    </a:cubicBezTo>
                    <a:cubicBezTo>
                      <a:pt x="5552" y="1192"/>
                      <a:pt x="5312" y="1238"/>
                      <a:pt x="5068" y="1238"/>
                    </a:cubicBezTo>
                    <a:cubicBezTo>
                      <a:pt x="4962" y="1238"/>
                      <a:pt x="4854" y="1230"/>
                      <a:pt x="4747" y="1211"/>
                    </a:cubicBezTo>
                    <a:cubicBezTo>
                      <a:pt x="4031" y="1093"/>
                      <a:pt x="3432" y="691"/>
                      <a:pt x="2851" y="415"/>
                    </a:cubicBezTo>
                    <a:cubicBezTo>
                      <a:pt x="2379" y="182"/>
                      <a:pt x="1892" y="24"/>
                      <a:pt x="1455" y="24"/>
                    </a:cubicBezTo>
                    <a:cubicBezTo>
                      <a:pt x="1358" y="24"/>
                      <a:pt x="1264" y="31"/>
                      <a:pt x="1172" y="48"/>
                    </a:cubicBezTo>
                    <a:cubicBezTo>
                      <a:pt x="674" y="127"/>
                      <a:pt x="328" y="393"/>
                      <a:pt x="171" y="621"/>
                    </a:cubicBezTo>
                    <a:cubicBezTo>
                      <a:pt x="88" y="734"/>
                      <a:pt x="49" y="835"/>
                      <a:pt x="27" y="905"/>
                    </a:cubicBezTo>
                    <a:cubicBezTo>
                      <a:pt x="9" y="975"/>
                      <a:pt x="1" y="1014"/>
                      <a:pt x="5" y="1014"/>
                    </a:cubicBezTo>
                    <a:cubicBezTo>
                      <a:pt x="6" y="1014"/>
                      <a:pt x="6" y="1014"/>
                      <a:pt x="7" y="1014"/>
                    </a:cubicBezTo>
                    <a:cubicBezTo>
                      <a:pt x="24" y="1014"/>
                      <a:pt x="49" y="860"/>
                      <a:pt x="219" y="660"/>
                    </a:cubicBezTo>
                    <a:cubicBezTo>
                      <a:pt x="381" y="455"/>
                      <a:pt x="717" y="219"/>
                      <a:pt x="1189" y="157"/>
                    </a:cubicBezTo>
                    <a:cubicBezTo>
                      <a:pt x="1260" y="147"/>
                      <a:pt x="1332" y="142"/>
                      <a:pt x="1407" y="142"/>
                    </a:cubicBezTo>
                    <a:cubicBezTo>
                      <a:pt x="1827" y="142"/>
                      <a:pt x="2306" y="301"/>
                      <a:pt x="2785" y="546"/>
                    </a:cubicBezTo>
                    <a:cubicBezTo>
                      <a:pt x="3353" y="822"/>
                      <a:pt x="3960" y="1237"/>
                      <a:pt x="4721" y="1363"/>
                    </a:cubicBezTo>
                    <a:cubicBezTo>
                      <a:pt x="4836" y="1385"/>
                      <a:pt x="4953" y="1395"/>
                      <a:pt x="5068" y="1395"/>
                    </a:cubicBezTo>
                    <a:cubicBezTo>
                      <a:pt x="5333" y="1395"/>
                      <a:pt x="5592" y="1342"/>
                      <a:pt x="5826" y="1254"/>
                    </a:cubicBezTo>
                    <a:cubicBezTo>
                      <a:pt x="6163" y="1127"/>
                      <a:pt x="6455" y="949"/>
                      <a:pt x="6731" y="782"/>
                    </a:cubicBezTo>
                    <a:cubicBezTo>
                      <a:pt x="7268" y="441"/>
                      <a:pt x="7780" y="157"/>
                      <a:pt x="8252" y="114"/>
                    </a:cubicBezTo>
                    <a:cubicBezTo>
                      <a:pt x="8305" y="109"/>
                      <a:pt x="8357" y="106"/>
                      <a:pt x="8408" y="106"/>
                    </a:cubicBezTo>
                    <a:cubicBezTo>
                      <a:pt x="8806" y="106"/>
                      <a:pt x="9122" y="264"/>
                      <a:pt x="9296" y="415"/>
                    </a:cubicBezTo>
                    <a:cubicBezTo>
                      <a:pt x="9488" y="590"/>
                      <a:pt x="9534" y="739"/>
                      <a:pt x="9548" y="739"/>
                    </a:cubicBezTo>
                    <a:cubicBezTo>
                      <a:pt x="9549" y="739"/>
                      <a:pt x="9549" y="739"/>
                      <a:pt x="9550" y="739"/>
                    </a:cubicBezTo>
                    <a:cubicBezTo>
                      <a:pt x="9554" y="739"/>
                      <a:pt x="9545" y="699"/>
                      <a:pt x="9519" y="634"/>
                    </a:cubicBezTo>
                    <a:cubicBezTo>
                      <a:pt x="9489" y="568"/>
                      <a:pt x="9436" y="472"/>
                      <a:pt x="9336" y="372"/>
                    </a:cubicBezTo>
                    <a:cubicBezTo>
                      <a:pt x="9158" y="190"/>
                      <a:pt x="8810" y="1"/>
                      <a:pt x="83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452204" y="4208103"/>
                <a:ext cx="7948" cy="7046"/>
              </a:xfrm>
              <a:custGeom>
                <a:rect b="b" l="l" r="r" t="t"/>
                <a:pathLst>
                  <a:path extrusionOk="0" h="484" w="546">
                    <a:moveTo>
                      <a:pt x="253" y="59"/>
                    </a:moveTo>
                    <a:lnTo>
                      <a:pt x="253" y="59"/>
                    </a:lnTo>
                    <a:cubicBezTo>
                      <a:pt x="253" y="59"/>
                      <a:pt x="253" y="59"/>
                      <a:pt x="253" y="59"/>
                    </a:cubicBezTo>
                    <a:cubicBezTo>
                      <a:pt x="257" y="81"/>
                      <a:pt x="323" y="85"/>
                      <a:pt x="367" y="156"/>
                    </a:cubicBezTo>
                    <a:cubicBezTo>
                      <a:pt x="388" y="186"/>
                      <a:pt x="393" y="225"/>
                      <a:pt x="376" y="261"/>
                    </a:cubicBezTo>
                    <a:cubicBezTo>
                      <a:pt x="359" y="297"/>
                      <a:pt x="311" y="330"/>
                      <a:pt x="273" y="330"/>
                    </a:cubicBezTo>
                    <a:cubicBezTo>
                      <a:pt x="271" y="330"/>
                      <a:pt x="269" y="330"/>
                      <a:pt x="266" y="330"/>
                    </a:cubicBezTo>
                    <a:cubicBezTo>
                      <a:pt x="227" y="326"/>
                      <a:pt x="178" y="287"/>
                      <a:pt x="166" y="247"/>
                    </a:cubicBezTo>
                    <a:cubicBezTo>
                      <a:pt x="148" y="208"/>
                      <a:pt x="157" y="164"/>
                      <a:pt x="178" y="134"/>
                    </a:cubicBezTo>
                    <a:cubicBezTo>
                      <a:pt x="201" y="96"/>
                      <a:pt x="229" y="74"/>
                      <a:pt x="253" y="59"/>
                    </a:cubicBezTo>
                    <a:close/>
                    <a:moveTo>
                      <a:pt x="234" y="1"/>
                    </a:moveTo>
                    <a:cubicBezTo>
                      <a:pt x="198" y="1"/>
                      <a:pt x="149" y="14"/>
                      <a:pt x="95" y="59"/>
                    </a:cubicBezTo>
                    <a:cubicBezTo>
                      <a:pt x="47" y="98"/>
                      <a:pt x="0" y="190"/>
                      <a:pt x="26" y="287"/>
                    </a:cubicBezTo>
                    <a:cubicBezTo>
                      <a:pt x="52" y="382"/>
                      <a:pt x="131" y="475"/>
                      <a:pt x="257" y="483"/>
                    </a:cubicBezTo>
                    <a:cubicBezTo>
                      <a:pt x="263" y="483"/>
                      <a:pt x="268" y="484"/>
                      <a:pt x="274" y="484"/>
                    </a:cubicBezTo>
                    <a:cubicBezTo>
                      <a:pt x="389" y="484"/>
                      <a:pt x="478" y="404"/>
                      <a:pt x="507" y="317"/>
                    </a:cubicBezTo>
                    <a:cubicBezTo>
                      <a:pt x="545" y="221"/>
                      <a:pt x="498" y="120"/>
                      <a:pt x="446" y="77"/>
                    </a:cubicBezTo>
                    <a:cubicBezTo>
                      <a:pt x="399" y="38"/>
                      <a:pt x="355" y="26"/>
                      <a:pt x="321" y="26"/>
                    </a:cubicBezTo>
                    <a:cubicBezTo>
                      <a:pt x="310" y="26"/>
                      <a:pt x="300" y="27"/>
                      <a:pt x="292" y="29"/>
                    </a:cubicBezTo>
                    <a:lnTo>
                      <a:pt x="292" y="29"/>
                    </a:lnTo>
                    <a:cubicBezTo>
                      <a:pt x="292" y="28"/>
                      <a:pt x="293" y="26"/>
                      <a:pt x="293" y="25"/>
                    </a:cubicBezTo>
                    <a:cubicBezTo>
                      <a:pt x="295" y="16"/>
                      <a:pt x="272" y="1"/>
                      <a:pt x="2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504174" y="4191551"/>
                <a:ext cx="7963" cy="7060"/>
              </a:xfrm>
              <a:custGeom>
                <a:rect b="b" l="l" r="r" t="t"/>
                <a:pathLst>
                  <a:path extrusionOk="0" h="485" w="547">
                    <a:moveTo>
                      <a:pt x="252" y="59"/>
                    </a:moveTo>
                    <a:lnTo>
                      <a:pt x="252" y="59"/>
                    </a:lnTo>
                    <a:cubicBezTo>
                      <a:pt x="253" y="60"/>
                      <a:pt x="253" y="60"/>
                      <a:pt x="253" y="60"/>
                    </a:cubicBezTo>
                    <a:cubicBezTo>
                      <a:pt x="258" y="81"/>
                      <a:pt x="323" y="87"/>
                      <a:pt x="367" y="152"/>
                    </a:cubicBezTo>
                    <a:cubicBezTo>
                      <a:pt x="389" y="186"/>
                      <a:pt x="398" y="226"/>
                      <a:pt x="376" y="261"/>
                    </a:cubicBezTo>
                    <a:cubicBezTo>
                      <a:pt x="359" y="298"/>
                      <a:pt x="316" y="327"/>
                      <a:pt x="275" y="327"/>
                    </a:cubicBezTo>
                    <a:cubicBezTo>
                      <a:pt x="272" y="327"/>
                      <a:pt x="269" y="327"/>
                      <a:pt x="267" y="327"/>
                    </a:cubicBezTo>
                    <a:cubicBezTo>
                      <a:pt x="227" y="327"/>
                      <a:pt x="184" y="287"/>
                      <a:pt x="166" y="248"/>
                    </a:cubicBezTo>
                    <a:cubicBezTo>
                      <a:pt x="148" y="208"/>
                      <a:pt x="158" y="165"/>
                      <a:pt x="180" y="130"/>
                    </a:cubicBezTo>
                    <a:cubicBezTo>
                      <a:pt x="201" y="95"/>
                      <a:pt x="230" y="74"/>
                      <a:pt x="252" y="59"/>
                    </a:cubicBezTo>
                    <a:close/>
                    <a:moveTo>
                      <a:pt x="233" y="1"/>
                    </a:moveTo>
                    <a:cubicBezTo>
                      <a:pt x="198" y="1"/>
                      <a:pt x="151" y="14"/>
                      <a:pt x="101" y="55"/>
                    </a:cubicBezTo>
                    <a:cubicBezTo>
                      <a:pt x="49" y="99"/>
                      <a:pt x="0" y="191"/>
                      <a:pt x="31" y="287"/>
                    </a:cubicBezTo>
                    <a:cubicBezTo>
                      <a:pt x="53" y="379"/>
                      <a:pt x="136" y="470"/>
                      <a:pt x="258" y="484"/>
                    </a:cubicBezTo>
                    <a:cubicBezTo>
                      <a:pt x="261" y="484"/>
                      <a:pt x="264" y="484"/>
                      <a:pt x="267" y="484"/>
                    </a:cubicBezTo>
                    <a:cubicBezTo>
                      <a:pt x="389" y="484"/>
                      <a:pt x="477" y="403"/>
                      <a:pt x="507" y="317"/>
                    </a:cubicBezTo>
                    <a:cubicBezTo>
                      <a:pt x="547" y="218"/>
                      <a:pt x="498" y="117"/>
                      <a:pt x="450" y="77"/>
                    </a:cubicBezTo>
                    <a:cubicBezTo>
                      <a:pt x="403" y="39"/>
                      <a:pt x="358" y="27"/>
                      <a:pt x="323" y="27"/>
                    </a:cubicBezTo>
                    <a:cubicBezTo>
                      <a:pt x="311" y="27"/>
                      <a:pt x="301" y="28"/>
                      <a:pt x="291" y="30"/>
                    </a:cubicBezTo>
                    <a:lnTo>
                      <a:pt x="291" y="30"/>
                    </a:lnTo>
                    <a:cubicBezTo>
                      <a:pt x="292" y="28"/>
                      <a:pt x="293" y="27"/>
                      <a:pt x="293" y="25"/>
                    </a:cubicBezTo>
                    <a:cubicBezTo>
                      <a:pt x="295" y="16"/>
                      <a:pt x="271" y="1"/>
                      <a:pt x="2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554616" y="4208860"/>
                <a:ext cx="7905" cy="7046"/>
              </a:xfrm>
              <a:custGeom>
                <a:rect b="b" l="l" r="r" t="t"/>
                <a:pathLst>
                  <a:path extrusionOk="0" h="484" w="543">
                    <a:moveTo>
                      <a:pt x="249" y="60"/>
                    </a:moveTo>
                    <a:cubicBezTo>
                      <a:pt x="255" y="82"/>
                      <a:pt x="320" y="86"/>
                      <a:pt x="364" y="151"/>
                    </a:cubicBezTo>
                    <a:cubicBezTo>
                      <a:pt x="386" y="187"/>
                      <a:pt x="394" y="225"/>
                      <a:pt x="372" y="261"/>
                    </a:cubicBezTo>
                    <a:cubicBezTo>
                      <a:pt x="355" y="297"/>
                      <a:pt x="313" y="326"/>
                      <a:pt x="275" y="326"/>
                    </a:cubicBezTo>
                    <a:cubicBezTo>
                      <a:pt x="272" y="326"/>
                      <a:pt x="269" y="326"/>
                      <a:pt x="267" y="326"/>
                    </a:cubicBezTo>
                    <a:cubicBezTo>
                      <a:pt x="223" y="326"/>
                      <a:pt x="180" y="287"/>
                      <a:pt x="162" y="247"/>
                    </a:cubicBezTo>
                    <a:cubicBezTo>
                      <a:pt x="150" y="209"/>
                      <a:pt x="158" y="165"/>
                      <a:pt x="180" y="130"/>
                    </a:cubicBezTo>
                    <a:cubicBezTo>
                      <a:pt x="201" y="96"/>
                      <a:pt x="228" y="75"/>
                      <a:pt x="249" y="60"/>
                    </a:cubicBezTo>
                    <a:close/>
                    <a:moveTo>
                      <a:pt x="232" y="0"/>
                    </a:moveTo>
                    <a:cubicBezTo>
                      <a:pt x="197" y="0"/>
                      <a:pt x="149" y="13"/>
                      <a:pt x="97" y="56"/>
                    </a:cubicBezTo>
                    <a:cubicBezTo>
                      <a:pt x="49" y="99"/>
                      <a:pt x="1" y="191"/>
                      <a:pt x="27" y="287"/>
                    </a:cubicBezTo>
                    <a:cubicBezTo>
                      <a:pt x="49" y="379"/>
                      <a:pt x="132" y="471"/>
                      <a:pt x="254" y="483"/>
                    </a:cubicBezTo>
                    <a:cubicBezTo>
                      <a:pt x="258" y="484"/>
                      <a:pt x="261" y="484"/>
                      <a:pt x="264" y="484"/>
                    </a:cubicBezTo>
                    <a:cubicBezTo>
                      <a:pt x="385" y="484"/>
                      <a:pt x="473" y="407"/>
                      <a:pt x="507" y="318"/>
                    </a:cubicBezTo>
                    <a:cubicBezTo>
                      <a:pt x="543" y="217"/>
                      <a:pt x="499" y="116"/>
                      <a:pt x="446" y="78"/>
                    </a:cubicBezTo>
                    <a:cubicBezTo>
                      <a:pt x="399" y="39"/>
                      <a:pt x="354" y="26"/>
                      <a:pt x="319" y="26"/>
                    </a:cubicBezTo>
                    <a:cubicBezTo>
                      <a:pt x="307" y="26"/>
                      <a:pt x="297" y="27"/>
                      <a:pt x="288" y="30"/>
                    </a:cubicBezTo>
                    <a:lnTo>
                      <a:pt x="288" y="30"/>
                    </a:lnTo>
                    <a:cubicBezTo>
                      <a:pt x="289" y="28"/>
                      <a:pt x="289" y="27"/>
                      <a:pt x="289" y="25"/>
                    </a:cubicBezTo>
                    <a:cubicBezTo>
                      <a:pt x="293" y="16"/>
                      <a:pt x="271" y="0"/>
                      <a:pt x="2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13"/>
            <p:cNvGrpSpPr/>
            <p:nvPr/>
          </p:nvGrpSpPr>
          <p:grpSpPr>
            <a:xfrm>
              <a:off x="1877369" y="4077333"/>
              <a:ext cx="125151" cy="189466"/>
              <a:chOff x="1877369" y="4077333"/>
              <a:chExt cx="125151" cy="189466"/>
            </a:xfrm>
          </p:grpSpPr>
          <p:sp>
            <p:nvSpPr>
              <p:cNvPr id="166" name="Google Shape;166;p13"/>
              <p:cNvSpPr/>
              <p:nvPr/>
            </p:nvSpPr>
            <p:spPr>
              <a:xfrm>
                <a:off x="1884487" y="4111747"/>
                <a:ext cx="108614" cy="155052"/>
              </a:xfrm>
              <a:custGeom>
                <a:rect b="b" l="l" r="r" t="t"/>
                <a:pathLst>
                  <a:path extrusionOk="0" h="10651" w="7461">
                    <a:moveTo>
                      <a:pt x="1" y="0"/>
                    </a:moveTo>
                    <a:lnTo>
                      <a:pt x="1028" y="10650"/>
                    </a:lnTo>
                    <a:lnTo>
                      <a:pt x="6215" y="10650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1877369" y="4091716"/>
                <a:ext cx="125151" cy="20424"/>
              </a:xfrm>
              <a:custGeom>
                <a:rect b="b" l="l" r="r" t="t"/>
                <a:pathLst>
                  <a:path extrusionOk="0" h="1403" w="8597">
                    <a:moveTo>
                      <a:pt x="490" y="0"/>
                    </a:moveTo>
                    <a:cubicBezTo>
                      <a:pt x="490" y="0"/>
                      <a:pt x="57" y="432"/>
                      <a:pt x="0" y="1403"/>
                    </a:cubicBezTo>
                    <a:lnTo>
                      <a:pt x="8435" y="1403"/>
                    </a:lnTo>
                    <a:cubicBezTo>
                      <a:pt x="8435" y="1403"/>
                      <a:pt x="8596" y="537"/>
                      <a:pt x="7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1894299" y="4077333"/>
                <a:ext cx="92688" cy="16246"/>
              </a:xfrm>
              <a:custGeom>
                <a:rect b="b" l="l" r="r" t="t"/>
                <a:pathLst>
                  <a:path extrusionOk="0" h="1116" w="6367">
                    <a:moveTo>
                      <a:pt x="5947" y="0"/>
                    </a:moveTo>
                    <a:lnTo>
                      <a:pt x="289" y="14"/>
                    </a:lnTo>
                    <a:lnTo>
                      <a:pt x="0" y="1067"/>
                    </a:lnTo>
                    <a:lnTo>
                      <a:pt x="6367" y="1115"/>
                    </a:lnTo>
                    <a:lnTo>
                      <a:pt x="59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1882901" y="4150557"/>
                <a:ext cx="110200" cy="77999"/>
              </a:xfrm>
              <a:custGeom>
                <a:rect b="b" l="l" r="r" t="t"/>
                <a:pathLst>
                  <a:path extrusionOk="0" h="5358" w="7570">
                    <a:moveTo>
                      <a:pt x="1" y="0"/>
                    </a:moveTo>
                    <a:cubicBezTo>
                      <a:pt x="1" y="97"/>
                      <a:pt x="621" y="5358"/>
                      <a:pt x="621" y="5358"/>
                    </a:cubicBezTo>
                    <a:lnTo>
                      <a:pt x="6962" y="5358"/>
                    </a:lnTo>
                    <a:lnTo>
                      <a:pt x="756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"/>
          <p:cNvSpPr txBox="1"/>
          <p:nvPr>
            <p:ph idx="4294967295"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Important Links for Project Work: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358" name="Google Shape;358;p22"/>
          <p:cNvSpPr txBox="1"/>
          <p:nvPr/>
        </p:nvSpPr>
        <p:spPr>
          <a:xfrm>
            <a:off x="538025" y="1151375"/>
            <a:ext cx="8606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LINK TO PROJECT REPOSITORY: </a:t>
            </a:r>
            <a:r>
              <a:rPr lang="en-GB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https://github.com/Aaryansh7/CS685_G45_project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LINK TO DETAILED DOCUMENTATION: </a:t>
            </a:r>
            <a:r>
              <a:rPr lang="en-GB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https://drive.google.com/file/d/1aS3vejtcCvXKGEEbKBBCp3sjcmPoqeuR/view?usp=sharing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22"/>
          <p:cNvSpPr txBox="1"/>
          <p:nvPr>
            <p:ph idx="4294967295" type="title"/>
          </p:nvPr>
        </p:nvSpPr>
        <p:spPr>
          <a:xfrm>
            <a:off x="497675" y="25750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References</a:t>
            </a:r>
            <a:r>
              <a:rPr lang="en-GB" sz="2700"/>
              <a:t>:</a:t>
            </a:r>
            <a:endParaRPr sz="27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b="0" lang="en-GB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https://www.researchgate.net/publication/242742404_Satellite_Maneuver_Detection_Using_Two-line_Elements_Data</a:t>
            </a:r>
            <a:endParaRPr b="0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b="0" lang="en-GB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https://ieeexplore.ieee.org/document/8830454</a:t>
            </a:r>
            <a:endParaRPr b="0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b="0" lang="en-GB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https://www.researchgate.net/publication/222413947_Improved_orbit_predictions_using_two-line_elements</a:t>
            </a:r>
            <a:endParaRPr b="0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"/>
          <p:cNvSpPr txBox="1"/>
          <p:nvPr>
            <p:ph type="title"/>
          </p:nvPr>
        </p:nvSpPr>
        <p:spPr>
          <a:xfrm>
            <a:off x="457200" y="23795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THANK YOU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/>
          <p:nvPr/>
        </p:nvSpPr>
        <p:spPr>
          <a:xfrm>
            <a:off x="203275" y="3507900"/>
            <a:ext cx="4326900" cy="1140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"/>
          <p:cNvSpPr txBox="1"/>
          <p:nvPr>
            <p:ph idx="1" type="body"/>
          </p:nvPr>
        </p:nvSpPr>
        <p:spPr>
          <a:xfrm>
            <a:off x="925400" y="3314225"/>
            <a:ext cx="3550800" cy="14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TLE Data and its Interpretation</a:t>
            </a:r>
            <a:endParaRPr sz="34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176" name="Google Shape;1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050" y="2840775"/>
            <a:ext cx="3916826" cy="23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63" y="92325"/>
            <a:ext cx="8737475" cy="27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Project Work</a:t>
            </a:r>
            <a:endParaRPr sz="2700"/>
          </a:p>
        </p:txBody>
      </p:sp>
      <p:grpSp>
        <p:nvGrpSpPr>
          <p:cNvPr id="183" name="Google Shape;183;p15"/>
          <p:cNvGrpSpPr/>
          <p:nvPr/>
        </p:nvGrpSpPr>
        <p:grpSpPr>
          <a:xfrm>
            <a:off x="7144339" y="1263655"/>
            <a:ext cx="1543836" cy="3148014"/>
            <a:chOff x="7144313" y="1263650"/>
            <a:chExt cx="1543836" cy="3399950"/>
          </a:xfrm>
        </p:grpSpPr>
        <p:sp>
          <p:nvSpPr>
            <p:cNvPr id="184" name="Google Shape;184;p15"/>
            <p:cNvSpPr/>
            <p:nvPr/>
          </p:nvSpPr>
          <p:spPr>
            <a:xfrm>
              <a:off x="7144313" y="1646800"/>
              <a:ext cx="1543800" cy="3016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7575959" y="1263650"/>
              <a:ext cx="673851" cy="672028"/>
            </a:xfrm>
            <a:custGeom>
              <a:rect b="b" l="l" r="r" t="t"/>
              <a:pathLst>
                <a:path extrusionOk="0" h="1600" w="1607">
                  <a:moveTo>
                    <a:pt x="1606" y="804"/>
                  </a:moveTo>
                  <a:lnTo>
                    <a:pt x="1606" y="804"/>
                  </a:lnTo>
                  <a:cubicBezTo>
                    <a:pt x="1606" y="1243"/>
                    <a:pt x="1242" y="1599"/>
                    <a:pt x="803" y="1599"/>
                  </a:cubicBezTo>
                  <a:cubicBezTo>
                    <a:pt x="356" y="1599"/>
                    <a:pt x="0" y="1243"/>
                    <a:pt x="0" y="804"/>
                  </a:cubicBezTo>
                  <a:cubicBezTo>
                    <a:pt x="0" y="357"/>
                    <a:pt x="356" y="0"/>
                    <a:pt x="803" y="0"/>
                  </a:cubicBezTo>
                  <a:cubicBezTo>
                    <a:pt x="1242" y="0"/>
                    <a:pt x="1606" y="357"/>
                    <a:pt x="1606" y="80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5"/>
            <p:cNvSpPr txBox="1"/>
            <p:nvPr/>
          </p:nvSpPr>
          <p:spPr>
            <a:xfrm>
              <a:off x="7709988" y="1346464"/>
              <a:ext cx="4125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0"/>
                <a:buFont typeface="Lato Black"/>
                <a:buNone/>
              </a:pPr>
              <a:r>
                <a:rPr lang="en-GB" sz="3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endPara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7" name="Google Shape;187;p15"/>
            <p:cNvSpPr txBox="1"/>
            <p:nvPr/>
          </p:nvSpPr>
          <p:spPr>
            <a:xfrm flipH="1">
              <a:off x="7144349" y="2098507"/>
              <a:ext cx="1543800" cy="6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4949"/>
                </a:buClr>
                <a:buSzPts val="2400"/>
                <a:buFont typeface="Lato"/>
                <a:buNone/>
              </a:pPr>
              <a:r>
                <a:rPr b="1" lang="en-GB" sz="19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Maneuver Detection</a:t>
              </a:r>
              <a:endParaRPr b="1" sz="19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8" name="Google Shape;188;p15"/>
            <p:cNvSpPr txBox="1"/>
            <p:nvPr/>
          </p:nvSpPr>
          <p:spPr>
            <a:xfrm>
              <a:off x="7144655" y="3205833"/>
              <a:ext cx="15432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Algorithms to detect possible maneuvers done for an active satellite.</a:t>
              </a:r>
              <a:endParaRPr sz="12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189" name="Google Shape;189;p15"/>
          <p:cNvGrpSpPr/>
          <p:nvPr/>
        </p:nvGrpSpPr>
        <p:grpSpPr>
          <a:xfrm>
            <a:off x="2129449" y="1263641"/>
            <a:ext cx="1545126" cy="3148036"/>
            <a:chOff x="2129450" y="1263650"/>
            <a:chExt cx="1545126" cy="3407334"/>
          </a:xfrm>
        </p:grpSpPr>
        <p:sp>
          <p:nvSpPr>
            <p:cNvPr id="190" name="Google Shape;190;p15"/>
            <p:cNvSpPr/>
            <p:nvPr/>
          </p:nvSpPr>
          <p:spPr>
            <a:xfrm>
              <a:off x="2129450" y="1654184"/>
              <a:ext cx="1543800" cy="3016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2566664" y="1263650"/>
              <a:ext cx="672028" cy="672028"/>
            </a:xfrm>
            <a:custGeom>
              <a:rect b="b" l="l" r="r" t="t"/>
              <a:pathLst>
                <a:path extrusionOk="0" h="1600" w="1599">
                  <a:moveTo>
                    <a:pt x="1598" y="804"/>
                  </a:moveTo>
                  <a:lnTo>
                    <a:pt x="1598" y="804"/>
                  </a:lnTo>
                  <a:cubicBezTo>
                    <a:pt x="1598" y="1243"/>
                    <a:pt x="1242" y="1599"/>
                    <a:pt x="795" y="1599"/>
                  </a:cubicBezTo>
                  <a:cubicBezTo>
                    <a:pt x="356" y="1599"/>
                    <a:pt x="0" y="1243"/>
                    <a:pt x="0" y="804"/>
                  </a:cubicBezTo>
                  <a:cubicBezTo>
                    <a:pt x="0" y="357"/>
                    <a:pt x="356" y="0"/>
                    <a:pt x="795" y="0"/>
                  </a:cubicBezTo>
                  <a:cubicBezTo>
                    <a:pt x="1242" y="0"/>
                    <a:pt x="1598" y="357"/>
                    <a:pt x="1598" y="80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5"/>
            <p:cNvSpPr txBox="1"/>
            <p:nvPr/>
          </p:nvSpPr>
          <p:spPr>
            <a:xfrm>
              <a:off x="2696427" y="1346464"/>
              <a:ext cx="4125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0"/>
                <a:buFont typeface="Lato Black"/>
                <a:buNone/>
              </a:pPr>
              <a:r>
                <a:rPr i="0" lang="en-GB" sz="3600" u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3" name="Google Shape;193;p15"/>
            <p:cNvSpPr txBox="1"/>
            <p:nvPr/>
          </p:nvSpPr>
          <p:spPr>
            <a:xfrm flipH="1">
              <a:off x="2130776" y="2204889"/>
              <a:ext cx="15438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GB" sz="19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Catalogue Formation</a:t>
              </a:r>
              <a:endParaRPr b="1" sz="19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4" name="Google Shape;194;p15"/>
            <p:cNvSpPr txBox="1"/>
            <p:nvPr/>
          </p:nvSpPr>
          <p:spPr>
            <a:xfrm>
              <a:off x="2129749" y="3036404"/>
              <a:ext cx="1543200" cy="13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A Catalogue is created from recent TLE data, which contains several important fields in tabular format.</a:t>
              </a:r>
              <a:endParaRPr sz="12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95" name="Google Shape;195;p15"/>
          <p:cNvSpPr/>
          <p:nvPr/>
        </p:nvSpPr>
        <p:spPr>
          <a:xfrm>
            <a:off x="5472125" y="1603300"/>
            <a:ext cx="1543800" cy="280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15"/>
          <p:cNvGrpSpPr/>
          <p:nvPr/>
        </p:nvGrpSpPr>
        <p:grpSpPr>
          <a:xfrm>
            <a:off x="-50982" y="1263650"/>
            <a:ext cx="2056607" cy="3926455"/>
            <a:chOff x="-50982" y="1263650"/>
            <a:chExt cx="2056607" cy="3926455"/>
          </a:xfrm>
        </p:grpSpPr>
        <p:sp>
          <p:nvSpPr>
            <p:cNvPr id="197" name="Google Shape;197;p15"/>
            <p:cNvSpPr/>
            <p:nvPr/>
          </p:nvSpPr>
          <p:spPr>
            <a:xfrm>
              <a:off x="450050" y="1646800"/>
              <a:ext cx="1543800" cy="2764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890096" y="1263650"/>
              <a:ext cx="675670" cy="672028"/>
            </a:xfrm>
            <a:custGeom>
              <a:rect b="b" l="l" r="r" t="t"/>
              <a:pathLst>
                <a:path extrusionOk="0" h="1600" w="1608">
                  <a:moveTo>
                    <a:pt x="1607" y="804"/>
                  </a:moveTo>
                  <a:lnTo>
                    <a:pt x="1607" y="804"/>
                  </a:lnTo>
                  <a:cubicBezTo>
                    <a:pt x="1607" y="1243"/>
                    <a:pt x="1251" y="1599"/>
                    <a:pt x="804" y="1599"/>
                  </a:cubicBezTo>
                  <a:cubicBezTo>
                    <a:pt x="365" y="1599"/>
                    <a:pt x="0" y="1243"/>
                    <a:pt x="0" y="804"/>
                  </a:cubicBezTo>
                  <a:cubicBezTo>
                    <a:pt x="0" y="357"/>
                    <a:pt x="365" y="0"/>
                    <a:pt x="804" y="0"/>
                  </a:cubicBezTo>
                  <a:cubicBezTo>
                    <a:pt x="1251" y="0"/>
                    <a:pt x="1607" y="357"/>
                    <a:pt x="1607" y="80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5"/>
            <p:cNvSpPr txBox="1"/>
            <p:nvPr/>
          </p:nvSpPr>
          <p:spPr>
            <a:xfrm flipH="1">
              <a:off x="460501" y="2020812"/>
              <a:ext cx="15438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GB" sz="19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Error Analysis</a:t>
              </a:r>
              <a:endParaRPr b="1" sz="19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" name="Google Shape;200;p15"/>
            <p:cNvSpPr txBox="1"/>
            <p:nvPr/>
          </p:nvSpPr>
          <p:spPr>
            <a:xfrm>
              <a:off x="1021681" y="1346464"/>
              <a:ext cx="4125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0"/>
                <a:buFont typeface="Lato Black"/>
                <a:buNone/>
              </a:pPr>
              <a:r>
                <a:rPr i="0" lang="en-GB" sz="3600" u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1" name="Google Shape;201;p15"/>
            <p:cNvSpPr txBox="1"/>
            <p:nvPr/>
          </p:nvSpPr>
          <p:spPr>
            <a:xfrm>
              <a:off x="462425" y="3142050"/>
              <a:ext cx="15432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The Error in propagation of position and velocities through TLEs  is analysed. </a:t>
              </a:r>
              <a:endParaRPr sz="12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-50982" y="4706825"/>
              <a:ext cx="501041" cy="483280"/>
            </a:xfrm>
            <a:custGeom>
              <a:rect b="b" l="l" r="r" t="t"/>
              <a:pathLst>
                <a:path extrusionOk="0" h="11646" w="12074">
                  <a:moveTo>
                    <a:pt x="7947" y="1323"/>
                  </a:moveTo>
                  <a:cubicBezTo>
                    <a:pt x="8703" y="1323"/>
                    <a:pt x="9333" y="1953"/>
                    <a:pt x="9333" y="2710"/>
                  </a:cubicBezTo>
                  <a:cubicBezTo>
                    <a:pt x="9333" y="3025"/>
                    <a:pt x="9207" y="3340"/>
                    <a:pt x="9018" y="3560"/>
                  </a:cubicBezTo>
                  <a:cubicBezTo>
                    <a:pt x="9585" y="3844"/>
                    <a:pt x="9994" y="4442"/>
                    <a:pt x="9994" y="5104"/>
                  </a:cubicBezTo>
                  <a:lnTo>
                    <a:pt x="9994" y="5766"/>
                  </a:lnTo>
                  <a:lnTo>
                    <a:pt x="10026" y="5766"/>
                  </a:lnTo>
                  <a:cubicBezTo>
                    <a:pt x="10026" y="5955"/>
                    <a:pt x="9868" y="6112"/>
                    <a:pt x="9679" y="6112"/>
                  </a:cubicBezTo>
                  <a:lnTo>
                    <a:pt x="6245" y="6112"/>
                  </a:lnTo>
                  <a:cubicBezTo>
                    <a:pt x="6056" y="6112"/>
                    <a:pt x="5899" y="5955"/>
                    <a:pt x="5899" y="5766"/>
                  </a:cubicBezTo>
                  <a:lnTo>
                    <a:pt x="5899" y="5104"/>
                  </a:lnTo>
                  <a:cubicBezTo>
                    <a:pt x="5899" y="4442"/>
                    <a:pt x="6308" y="3844"/>
                    <a:pt x="6875" y="3560"/>
                  </a:cubicBezTo>
                  <a:cubicBezTo>
                    <a:pt x="6686" y="3340"/>
                    <a:pt x="6560" y="3056"/>
                    <a:pt x="6560" y="2710"/>
                  </a:cubicBezTo>
                  <a:cubicBezTo>
                    <a:pt x="6560" y="1953"/>
                    <a:pt x="7190" y="1323"/>
                    <a:pt x="7947" y="1323"/>
                  </a:cubicBezTo>
                  <a:close/>
                  <a:moveTo>
                    <a:pt x="7947" y="0"/>
                  </a:moveTo>
                  <a:cubicBezTo>
                    <a:pt x="5647" y="0"/>
                    <a:pt x="3851" y="1827"/>
                    <a:pt x="3851" y="4096"/>
                  </a:cubicBezTo>
                  <a:cubicBezTo>
                    <a:pt x="3851" y="5104"/>
                    <a:pt x="4197" y="6018"/>
                    <a:pt x="4828" y="6711"/>
                  </a:cubicBezTo>
                  <a:lnTo>
                    <a:pt x="4134" y="7435"/>
                  </a:lnTo>
                  <a:cubicBezTo>
                    <a:pt x="3981" y="7364"/>
                    <a:pt x="3823" y="7329"/>
                    <a:pt x="3669" y="7329"/>
                  </a:cubicBezTo>
                  <a:cubicBezTo>
                    <a:pt x="3412" y="7329"/>
                    <a:pt x="3166" y="7427"/>
                    <a:pt x="2969" y="7624"/>
                  </a:cubicBezTo>
                  <a:lnTo>
                    <a:pt x="732" y="9861"/>
                  </a:lnTo>
                  <a:cubicBezTo>
                    <a:pt x="0" y="10593"/>
                    <a:pt x="722" y="11645"/>
                    <a:pt x="1509" y="11645"/>
                  </a:cubicBezTo>
                  <a:cubicBezTo>
                    <a:pt x="1739" y="11645"/>
                    <a:pt x="1975" y="11555"/>
                    <a:pt x="2181" y="11342"/>
                  </a:cubicBezTo>
                  <a:lnTo>
                    <a:pt x="4449" y="9074"/>
                  </a:lnTo>
                  <a:cubicBezTo>
                    <a:pt x="4765" y="8759"/>
                    <a:pt x="4796" y="8286"/>
                    <a:pt x="4638" y="7939"/>
                  </a:cubicBezTo>
                  <a:lnTo>
                    <a:pt x="5332" y="7246"/>
                  </a:lnTo>
                  <a:cubicBezTo>
                    <a:pt x="6056" y="7813"/>
                    <a:pt x="7001" y="8223"/>
                    <a:pt x="7978" y="8223"/>
                  </a:cubicBezTo>
                  <a:cubicBezTo>
                    <a:pt x="10278" y="8223"/>
                    <a:pt x="12074" y="6364"/>
                    <a:pt x="12074" y="4127"/>
                  </a:cubicBezTo>
                  <a:cubicBezTo>
                    <a:pt x="12074" y="1796"/>
                    <a:pt x="10215" y="0"/>
                    <a:pt x="7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15"/>
          <p:cNvGrpSpPr/>
          <p:nvPr/>
        </p:nvGrpSpPr>
        <p:grpSpPr>
          <a:xfrm>
            <a:off x="3798404" y="1263646"/>
            <a:ext cx="1546546" cy="3148014"/>
            <a:chOff x="3798400" y="1263650"/>
            <a:chExt cx="1546546" cy="3399950"/>
          </a:xfrm>
        </p:grpSpPr>
        <p:sp>
          <p:nvSpPr>
            <p:cNvPr id="204" name="Google Shape;204;p15"/>
            <p:cNvSpPr/>
            <p:nvPr/>
          </p:nvSpPr>
          <p:spPr>
            <a:xfrm>
              <a:off x="3798400" y="1646800"/>
              <a:ext cx="1543800" cy="3016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4236721" y="1263650"/>
              <a:ext cx="670209" cy="672028"/>
            </a:xfrm>
            <a:custGeom>
              <a:rect b="b" l="l" r="r" t="t"/>
              <a:pathLst>
                <a:path extrusionOk="0" h="1600" w="1598">
                  <a:moveTo>
                    <a:pt x="1597" y="804"/>
                  </a:moveTo>
                  <a:lnTo>
                    <a:pt x="1597" y="804"/>
                  </a:lnTo>
                  <a:cubicBezTo>
                    <a:pt x="1597" y="1243"/>
                    <a:pt x="1241" y="1599"/>
                    <a:pt x="802" y="1599"/>
                  </a:cubicBezTo>
                  <a:cubicBezTo>
                    <a:pt x="356" y="1599"/>
                    <a:pt x="0" y="1243"/>
                    <a:pt x="0" y="804"/>
                  </a:cubicBezTo>
                  <a:cubicBezTo>
                    <a:pt x="0" y="357"/>
                    <a:pt x="356" y="0"/>
                    <a:pt x="802" y="0"/>
                  </a:cubicBezTo>
                  <a:cubicBezTo>
                    <a:pt x="1241" y="0"/>
                    <a:pt x="1597" y="357"/>
                    <a:pt x="1597" y="80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5"/>
            <p:cNvSpPr txBox="1"/>
            <p:nvPr/>
          </p:nvSpPr>
          <p:spPr>
            <a:xfrm>
              <a:off x="4365575" y="1346464"/>
              <a:ext cx="4125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0"/>
                <a:buFont typeface="Lato Black"/>
                <a:buNone/>
              </a:pPr>
              <a:r>
                <a:rPr i="0" lang="en-GB" sz="3600" u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" name="Google Shape;207;p15"/>
            <p:cNvSpPr txBox="1"/>
            <p:nvPr/>
          </p:nvSpPr>
          <p:spPr>
            <a:xfrm flipH="1">
              <a:off x="3799946" y="2098653"/>
              <a:ext cx="1543800" cy="6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GB" sz="19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Clustering and Patterns</a:t>
              </a:r>
              <a:endParaRPr b="1" sz="19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8" name="Google Shape;208;p15"/>
            <p:cNvSpPr txBox="1"/>
            <p:nvPr/>
          </p:nvSpPr>
          <p:spPr>
            <a:xfrm>
              <a:off x="3801746" y="3001854"/>
              <a:ext cx="1543200" cy="13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Satellites within same orbital planes are grouped by clustering &amp; patterns of orbital  arrangements.</a:t>
              </a:r>
              <a:endParaRPr sz="12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209" name="Google Shape;209;p15"/>
          <p:cNvGrpSpPr/>
          <p:nvPr/>
        </p:nvGrpSpPr>
        <p:grpSpPr>
          <a:xfrm>
            <a:off x="5472124" y="1263650"/>
            <a:ext cx="1543800" cy="2900875"/>
            <a:chOff x="5472124" y="1263650"/>
            <a:chExt cx="1543800" cy="2900875"/>
          </a:xfrm>
        </p:grpSpPr>
        <p:sp>
          <p:nvSpPr>
            <p:cNvPr id="210" name="Google Shape;210;p15"/>
            <p:cNvSpPr/>
            <p:nvPr/>
          </p:nvSpPr>
          <p:spPr>
            <a:xfrm>
              <a:off x="5903738" y="1263650"/>
              <a:ext cx="673851" cy="672028"/>
            </a:xfrm>
            <a:custGeom>
              <a:rect b="b" l="l" r="r" t="t"/>
              <a:pathLst>
                <a:path extrusionOk="0" h="1600" w="1607">
                  <a:moveTo>
                    <a:pt x="1606" y="804"/>
                  </a:moveTo>
                  <a:lnTo>
                    <a:pt x="1606" y="804"/>
                  </a:lnTo>
                  <a:cubicBezTo>
                    <a:pt x="1606" y="1243"/>
                    <a:pt x="1242" y="1599"/>
                    <a:pt x="803" y="1599"/>
                  </a:cubicBezTo>
                  <a:cubicBezTo>
                    <a:pt x="356" y="1599"/>
                    <a:pt x="0" y="1243"/>
                    <a:pt x="0" y="804"/>
                  </a:cubicBezTo>
                  <a:cubicBezTo>
                    <a:pt x="0" y="357"/>
                    <a:pt x="356" y="0"/>
                    <a:pt x="803" y="0"/>
                  </a:cubicBezTo>
                  <a:cubicBezTo>
                    <a:pt x="1242" y="0"/>
                    <a:pt x="1606" y="357"/>
                    <a:pt x="1606" y="80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5"/>
            <p:cNvSpPr txBox="1"/>
            <p:nvPr/>
          </p:nvSpPr>
          <p:spPr>
            <a:xfrm>
              <a:off x="6037767" y="1346464"/>
              <a:ext cx="4125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0"/>
                <a:buFont typeface="Lato Black"/>
                <a:buNone/>
              </a:pPr>
              <a:r>
                <a:rPr i="0" lang="en-GB" sz="3600" u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" name="Google Shape;212;p15"/>
            <p:cNvSpPr txBox="1"/>
            <p:nvPr/>
          </p:nvSpPr>
          <p:spPr>
            <a:xfrm flipH="1">
              <a:off x="5472124" y="2104825"/>
              <a:ext cx="15438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GB" sz="19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Debris Prediction</a:t>
              </a:r>
              <a:endParaRPr b="1" sz="19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3" name="Google Shape;213;p15"/>
            <p:cNvSpPr txBox="1"/>
            <p:nvPr/>
          </p:nvSpPr>
          <p:spPr>
            <a:xfrm>
              <a:off x="5472425" y="2388825"/>
              <a:ext cx="1543200" cy="177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Classifier for predicting an celestial object as Space Debris or satellite.</a:t>
              </a:r>
              <a:endParaRPr sz="12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6173266" y="3577723"/>
              <a:ext cx="28799" cy="28799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6088280" y="3692752"/>
              <a:ext cx="28799" cy="28799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6287009" y="3662708"/>
              <a:ext cx="30086" cy="28799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6371953" y="3550252"/>
              <a:ext cx="30127" cy="28799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6"/>
          <p:cNvGrpSpPr/>
          <p:nvPr/>
        </p:nvGrpSpPr>
        <p:grpSpPr>
          <a:xfrm>
            <a:off x="3904563" y="3734444"/>
            <a:ext cx="1630873" cy="639233"/>
            <a:chOff x="3825255" y="3935163"/>
            <a:chExt cx="1590940" cy="602765"/>
          </a:xfrm>
        </p:grpSpPr>
        <p:sp>
          <p:nvSpPr>
            <p:cNvPr id="223" name="Google Shape;223;p16"/>
            <p:cNvSpPr/>
            <p:nvPr/>
          </p:nvSpPr>
          <p:spPr>
            <a:xfrm>
              <a:off x="3825255" y="3935163"/>
              <a:ext cx="1590805" cy="461854"/>
            </a:xfrm>
            <a:custGeom>
              <a:rect b="b" l="l" r="r" t="t"/>
              <a:pathLst>
                <a:path extrusionOk="0" h="8515" w="29329">
                  <a:moveTo>
                    <a:pt x="10889" y="0"/>
                  </a:moveTo>
                  <a:lnTo>
                    <a:pt x="0" y="5923"/>
                  </a:lnTo>
                  <a:lnTo>
                    <a:pt x="18440" y="8515"/>
                  </a:lnTo>
                  <a:lnTo>
                    <a:pt x="29328" y="2592"/>
                  </a:lnTo>
                  <a:lnTo>
                    <a:pt x="108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25255" y="4256418"/>
              <a:ext cx="1000348" cy="281506"/>
            </a:xfrm>
            <a:custGeom>
              <a:rect b="b" l="l" r="r" t="t"/>
              <a:pathLst>
                <a:path extrusionOk="0" h="5190" w="18443">
                  <a:moveTo>
                    <a:pt x="0" y="0"/>
                  </a:moveTo>
                  <a:lnTo>
                    <a:pt x="3" y="2598"/>
                  </a:lnTo>
                  <a:lnTo>
                    <a:pt x="18443" y="5190"/>
                  </a:lnTo>
                  <a:lnTo>
                    <a:pt x="18440" y="2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4825359" y="4075749"/>
              <a:ext cx="590836" cy="462179"/>
            </a:xfrm>
            <a:custGeom>
              <a:rect b="b" l="l" r="r" t="t"/>
              <a:pathLst>
                <a:path extrusionOk="0" h="8521" w="10893">
                  <a:moveTo>
                    <a:pt x="10889" y="0"/>
                  </a:moveTo>
                  <a:lnTo>
                    <a:pt x="1" y="5923"/>
                  </a:lnTo>
                  <a:lnTo>
                    <a:pt x="4" y="8521"/>
                  </a:lnTo>
                  <a:lnTo>
                    <a:pt x="10892" y="2598"/>
                  </a:lnTo>
                  <a:lnTo>
                    <a:pt x="10889" y="0"/>
                  </a:lnTo>
                  <a:close/>
                </a:path>
              </a:pathLst>
            </a:custGeom>
            <a:solidFill>
              <a:srgbClr val="024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1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Mining  Methodology</a:t>
            </a:r>
            <a:endParaRPr/>
          </a:p>
        </p:txBody>
      </p:sp>
      <p:grpSp>
        <p:nvGrpSpPr>
          <p:cNvPr id="227" name="Google Shape;227;p16"/>
          <p:cNvGrpSpPr/>
          <p:nvPr/>
        </p:nvGrpSpPr>
        <p:grpSpPr>
          <a:xfrm>
            <a:off x="3804150" y="3314663"/>
            <a:ext cx="1630929" cy="639290"/>
            <a:chOff x="3727300" y="3539330"/>
            <a:chExt cx="1590995" cy="602820"/>
          </a:xfrm>
        </p:grpSpPr>
        <p:sp>
          <p:nvSpPr>
            <p:cNvPr id="228" name="Google Shape;228;p16"/>
            <p:cNvSpPr/>
            <p:nvPr/>
          </p:nvSpPr>
          <p:spPr>
            <a:xfrm>
              <a:off x="4727458" y="3679917"/>
              <a:ext cx="590836" cy="462233"/>
            </a:xfrm>
            <a:custGeom>
              <a:rect b="b" l="l" r="r" t="t"/>
              <a:pathLst>
                <a:path extrusionOk="0" h="8522" w="10893">
                  <a:moveTo>
                    <a:pt x="10888" y="1"/>
                  </a:moveTo>
                  <a:lnTo>
                    <a:pt x="1" y="5924"/>
                  </a:lnTo>
                  <a:lnTo>
                    <a:pt x="4" y="8521"/>
                  </a:lnTo>
                  <a:lnTo>
                    <a:pt x="10892" y="2599"/>
                  </a:lnTo>
                  <a:lnTo>
                    <a:pt x="108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727300" y="3539330"/>
              <a:ext cx="1590805" cy="461908"/>
            </a:xfrm>
            <a:custGeom>
              <a:rect b="b" l="l" r="r" t="t"/>
              <a:pathLst>
                <a:path extrusionOk="0" h="8516" w="29329">
                  <a:moveTo>
                    <a:pt x="10889" y="1"/>
                  </a:moveTo>
                  <a:lnTo>
                    <a:pt x="0" y="5924"/>
                  </a:lnTo>
                  <a:lnTo>
                    <a:pt x="18441" y="8516"/>
                  </a:lnTo>
                  <a:lnTo>
                    <a:pt x="29328" y="2593"/>
                  </a:lnTo>
                  <a:lnTo>
                    <a:pt x="10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3727300" y="3860585"/>
              <a:ext cx="1000403" cy="281560"/>
            </a:xfrm>
            <a:custGeom>
              <a:rect b="b" l="l" r="r" t="t"/>
              <a:pathLst>
                <a:path extrusionOk="0" h="5191" w="18444">
                  <a:moveTo>
                    <a:pt x="0" y="1"/>
                  </a:moveTo>
                  <a:lnTo>
                    <a:pt x="3" y="2599"/>
                  </a:lnTo>
                  <a:lnTo>
                    <a:pt x="18444" y="5190"/>
                  </a:lnTo>
                  <a:lnTo>
                    <a:pt x="18441" y="25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16"/>
          <p:cNvGrpSpPr/>
          <p:nvPr/>
        </p:nvGrpSpPr>
        <p:grpSpPr>
          <a:xfrm>
            <a:off x="3904563" y="2894940"/>
            <a:ext cx="1630873" cy="639290"/>
            <a:chOff x="3825255" y="3143552"/>
            <a:chExt cx="1590940" cy="602820"/>
          </a:xfrm>
        </p:grpSpPr>
        <p:sp>
          <p:nvSpPr>
            <p:cNvPr id="232" name="Google Shape;232;p16"/>
            <p:cNvSpPr/>
            <p:nvPr/>
          </p:nvSpPr>
          <p:spPr>
            <a:xfrm>
              <a:off x="4825359" y="3284138"/>
              <a:ext cx="590836" cy="462233"/>
            </a:xfrm>
            <a:custGeom>
              <a:rect b="b" l="l" r="r" t="t"/>
              <a:pathLst>
                <a:path extrusionOk="0" h="8522" w="10893">
                  <a:moveTo>
                    <a:pt x="10889" y="0"/>
                  </a:moveTo>
                  <a:lnTo>
                    <a:pt x="1" y="5923"/>
                  </a:lnTo>
                  <a:lnTo>
                    <a:pt x="4" y="8521"/>
                  </a:lnTo>
                  <a:lnTo>
                    <a:pt x="10892" y="2598"/>
                  </a:lnTo>
                  <a:lnTo>
                    <a:pt x="10889" y="0"/>
                  </a:lnTo>
                  <a:close/>
                </a:path>
              </a:pathLst>
            </a:custGeom>
            <a:solidFill>
              <a:srgbClr val="35CB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3825255" y="3143552"/>
              <a:ext cx="1590805" cy="461908"/>
            </a:xfrm>
            <a:custGeom>
              <a:rect b="b" l="l" r="r" t="t"/>
              <a:pathLst>
                <a:path extrusionOk="0" h="8516" w="29329">
                  <a:moveTo>
                    <a:pt x="10889" y="1"/>
                  </a:moveTo>
                  <a:lnTo>
                    <a:pt x="0" y="5924"/>
                  </a:lnTo>
                  <a:lnTo>
                    <a:pt x="18440" y="8515"/>
                  </a:lnTo>
                  <a:lnTo>
                    <a:pt x="29328" y="2592"/>
                  </a:lnTo>
                  <a:lnTo>
                    <a:pt x="10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3825255" y="3464807"/>
              <a:ext cx="1000348" cy="281560"/>
            </a:xfrm>
            <a:custGeom>
              <a:rect b="b" l="l" r="r" t="t"/>
              <a:pathLst>
                <a:path extrusionOk="0" h="5191" w="18443">
                  <a:moveTo>
                    <a:pt x="0" y="1"/>
                  </a:moveTo>
                  <a:lnTo>
                    <a:pt x="3" y="2598"/>
                  </a:lnTo>
                  <a:lnTo>
                    <a:pt x="18443" y="5190"/>
                  </a:lnTo>
                  <a:lnTo>
                    <a:pt x="18440" y="25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FE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16"/>
          <p:cNvGrpSpPr/>
          <p:nvPr/>
        </p:nvGrpSpPr>
        <p:grpSpPr>
          <a:xfrm>
            <a:off x="3804150" y="2475217"/>
            <a:ext cx="1630929" cy="639233"/>
            <a:chOff x="3727300" y="2747773"/>
            <a:chExt cx="1590995" cy="602765"/>
          </a:xfrm>
        </p:grpSpPr>
        <p:sp>
          <p:nvSpPr>
            <p:cNvPr id="236" name="Google Shape;236;p16"/>
            <p:cNvSpPr/>
            <p:nvPr/>
          </p:nvSpPr>
          <p:spPr>
            <a:xfrm>
              <a:off x="4727458" y="2888305"/>
              <a:ext cx="590836" cy="462233"/>
            </a:xfrm>
            <a:custGeom>
              <a:rect b="b" l="l" r="r" t="t"/>
              <a:pathLst>
                <a:path extrusionOk="0" h="8522" w="10893">
                  <a:moveTo>
                    <a:pt x="10888" y="1"/>
                  </a:moveTo>
                  <a:lnTo>
                    <a:pt x="1" y="5924"/>
                  </a:lnTo>
                  <a:lnTo>
                    <a:pt x="4" y="8522"/>
                  </a:lnTo>
                  <a:lnTo>
                    <a:pt x="10892" y="2599"/>
                  </a:lnTo>
                  <a:lnTo>
                    <a:pt x="10888" y="1"/>
                  </a:lnTo>
                  <a:close/>
                </a:path>
              </a:pathLst>
            </a:custGeom>
            <a:solidFill>
              <a:srgbClr val="0039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3727300" y="2747773"/>
              <a:ext cx="1590805" cy="461854"/>
            </a:xfrm>
            <a:custGeom>
              <a:rect b="b" l="l" r="r" t="t"/>
              <a:pathLst>
                <a:path extrusionOk="0" h="8515" w="29329">
                  <a:moveTo>
                    <a:pt x="10889" y="0"/>
                  </a:moveTo>
                  <a:lnTo>
                    <a:pt x="0" y="5923"/>
                  </a:lnTo>
                  <a:lnTo>
                    <a:pt x="18441" y="8515"/>
                  </a:lnTo>
                  <a:lnTo>
                    <a:pt x="29328" y="2592"/>
                  </a:lnTo>
                  <a:lnTo>
                    <a:pt x="108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3727300" y="3069028"/>
              <a:ext cx="1000403" cy="281506"/>
            </a:xfrm>
            <a:custGeom>
              <a:rect b="b" l="l" r="r" t="t"/>
              <a:pathLst>
                <a:path extrusionOk="0" h="5190" w="18444">
                  <a:moveTo>
                    <a:pt x="0" y="0"/>
                  </a:moveTo>
                  <a:lnTo>
                    <a:pt x="3" y="2598"/>
                  </a:lnTo>
                  <a:lnTo>
                    <a:pt x="18444" y="5190"/>
                  </a:lnTo>
                  <a:lnTo>
                    <a:pt x="18441" y="2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16"/>
          <p:cNvGrpSpPr/>
          <p:nvPr/>
        </p:nvGrpSpPr>
        <p:grpSpPr>
          <a:xfrm>
            <a:off x="3904563" y="2055436"/>
            <a:ext cx="1630873" cy="639290"/>
            <a:chOff x="3825255" y="2351940"/>
            <a:chExt cx="1590940" cy="602820"/>
          </a:xfrm>
        </p:grpSpPr>
        <p:sp>
          <p:nvSpPr>
            <p:cNvPr id="240" name="Google Shape;240;p16"/>
            <p:cNvSpPr/>
            <p:nvPr/>
          </p:nvSpPr>
          <p:spPr>
            <a:xfrm>
              <a:off x="3825255" y="2351940"/>
              <a:ext cx="1590805" cy="461908"/>
            </a:xfrm>
            <a:custGeom>
              <a:rect b="b" l="l" r="r" t="t"/>
              <a:pathLst>
                <a:path extrusionOk="0" h="8516" w="29329">
                  <a:moveTo>
                    <a:pt x="10889" y="1"/>
                  </a:moveTo>
                  <a:lnTo>
                    <a:pt x="0" y="5924"/>
                  </a:lnTo>
                  <a:lnTo>
                    <a:pt x="18440" y="8515"/>
                  </a:lnTo>
                  <a:lnTo>
                    <a:pt x="29328" y="2593"/>
                  </a:lnTo>
                  <a:lnTo>
                    <a:pt x="108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3825255" y="2673195"/>
              <a:ext cx="1000348" cy="281560"/>
            </a:xfrm>
            <a:custGeom>
              <a:rect b="b" l="l" r="r" t="t"/>
              <a:pathLst>
                <a:path extrusionOk="0" h="5191" w="18443">
                  <a:moveTo>
                    <a:pt x="0" y="1"/>
                  </a:moveTo>
                  <a:lnTo>
                    <a:pt x="3" y="2599"/>
                  </a:lnTo>
                  <a:lnTo>
                    <a:pt x="18443" y="5190"/>
                  </a:lnTo>
                  <a:lnTo>
                    <a:pt x="18440" y="25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9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825359" y="2492527"/>
              <a:ext cx="590836" cy="462233"/>
            </a:xfrm>
            <a:custGeom>
              <a:rect b="b" l="l" r="r" t="t"/>
              <a:pathLst>
                <a:path extrusionOk="0" h="8522" w="10893">
                  <a:moveTo>
                    <a:pt x="10889" y="1"/>
                  </a:moveTo>
                  <a:lnTo>
                    <a:pt x="1" y="5923"/>
                  </a:lnTo>
                  <a:lnTo>
                    <a:pt x="4" y="8521"/>
                  </a:lnTo>
                  <a:lnTo>
                    <a:pt x="10892" y="2598"/>
                  </a:lnTo>
                  <a:lnTo>
                    <a:pt x="108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16"/>
          <p:cNvGrpSpPr/>
          <p:nvPr/>
        </p:nvGrpSpPr>
        <p:grpSpPr>
          <a:xfrm>
            <a:off x="3804150" y="1635713"/>
            <a:ext cx="1630929" cy="639233"/>
            <a:chOff x="3727300" y="1956162"/>
            <a:chExt cx="1590995" cy="602765"/>
          </a:xfrm>
        </p:grpSpPr>
        <p:sp>
          <p:nvSpPr>
            <p:cNvPr id="244" name="Google Shape;244;p16"/>
            <p:cNvSpPr/>
            <p:nvPr/>
          </p:nvSpPr>
          <p:spPr>
            <a:xfrm>
              <a:off x="4727458" y="2096748"/>
              <a:ext cx="590836" cy="462179"/>
            </a:xfrm>
            <a:custGeom>
              <a:rect b="b" l="l" r="r" t="t"/>
              <a:pathLst>
                <a:path extrusionOk="0" h="8521" w="10893">
                  <a:moveTo>
                    <a:pt x="10888" y="0"/>
                  </a:moveTo>
                  <a:lnTo>
                    <a:pt x="1" y="5923"/>
                  </a:lnTo>
                  <a:lnTo>
                    <a:pt x="4" y="8521"/>
                  </a:lnTo>
                  <a:lnTo>
                    <a:pt x="10892" y="2598"/>
                  </a:lnTo>
                  <a:lnTo>
                    <a:pt x="10888" y="0"/>
                  </a:lnTo>
                  <a:close/>
                </a:path>
              </a:pathLst>
            </a:custGeom>
            <a:solidFill>
              <a:srgbClr val="009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727300" y="1956162"/>
              <a:ext cx="1590805" cy="461908"/>
            </a:xfrm>
            <a:custGeom>
              <a:rect b="b" l="l" r="r" t="t"/>
              <a:pathLst>
                <a:path extrusionOk="0" h="8516" w="29329">
                  <a:moveTo>
                    <a:pt x="10889" y="0"/>
                  </a:moveTo>
                  <a:lnTo>
                    <a:pt x="0" y="5923"/>
                  </a:lnTo>
                  <a:lnTo>
                    <a:pt x="18441" y="8515"/>
                  </a:lnTo>
                  <a:lnTo>
                    <a:pt x="29328" y="2592"/>
                  </a:lnTo>
                  <a:lnTo>
                    <a:pt x="10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3727300" y="2277417"/>
              <a:ext cx="1000403" cy="281506"/>
            </a:xfrm>
            <a:custGeom>
              <a:rect b="b" l="l" r="r" t="t"/>
              <a:pathLst>
                <a:path extrusionOk="0" h="5190" w="18444">
                  <a:moveTo>
                    <a:pt x="0" y="0"/>
                  </a:moveTo>
                  <a:lnTo>
                    <a:pt x="3" y="2598"/>
                  </a:lnTo>
                  <a:lnTo>
                    <a:pt x="18444" y="5190"/>
                  </a:lnTo>
                  <a:lnTo>
                    <a:pt x="18441" y="2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D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16"/>
          <p:cNvGrpSpPr/>
          <p:nvPr/>
        </p:nvGrpSpPr>
        <p:grpSpPr>
          <a:xfrm>
            <a:off x="3904396" y="1215990"/>
            <a:ext cx="1630929" cy="639233"/>
            <a:chOff x="3825092" y="1560383"/>
            <a:chExt cx="1590995" cy="602765"/>
          </a:xfrm>
        </p:grpSpPr>
        <p:sp>
          <p:nvSpPr>
            <p:cNvPr id="248" name="Google Shape;248;p16"/>
            <p:cNvSpPr/>
            <p:nvPr/>
          </p:nvSpPr>
          <p:spPr>
            <a:xfrm>
              <a:off x="4825305" y="1700915"/>
              <a:ext cx="590782" cy="462233"/>
            </a:xfrm>
            <a:custGeom>
              <a:rect b="b" l="l" r="r" t="t"/>
              <a:pathLst>
                <a:path extrusionOk="0" h="8522" w="10892">
                  <a:moveTo>
                    <a:pt x="10888" y="1"/>
                  </a:moveTo>
                  <a:lnTo>
                    <a:pt x="1" y="5924"/>
                  </a:lnTo>
                  <a:lnTo>
                    <a:pt x="4" y="8522"/>
                  </a:lnTo>
                  <a:lnTo>
                    <a:pt x="10891" y="2599"/>
                  </a:lnTo>
                  <a:lnTo>
                    <a:pt x="10888" y="1"/>
                  </a:lnTo>
                  <a:close/>
                </a:path>
              </a:pathLst>
            </a:custGeom>
            <a:solidFill>
              <a:srgbClr val="00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3825092" y="1560383"/>
              <a:ext cx="1590859" cy="461854"/>
            </a:xfrm>
            <a:custGeom>
              <a:rect b="b" l="l" r="r" t="t"/>
              <a:pathLst>
                <a:path extrusionOk="0" h="8515" w="29330">
                  <a:moveTo>
                    <a:pt x="10889" y="0"/>
                  </a:moveTo>
                  <a:lnTo>
                    <a:pt x="1" y="5923"/>
                  </a:lnTo>
                  <a:lnTo>
                    <a:pt x="18442" y="8515"/>
                  </a:lnTo>
                  <a:lnTo>
                    <a:pt x="29329" y="2592"/>
                  </a:lnTo>
                  <a:lnTo>
                    <a:pt x="10889" y="0"/>
                  </a:lnTo>
                  <a:close/>
                </a:path>
              </a:pathLst>
            </a:custGeom>
            <a:solidFill>
              <a:srgbClr val="018D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3825092" y="1881638"/>
              <a:ext cx="1000457" cy="281506"/>
            </a:xfrm>
            <a:custGeom>
              <a:rect b="b" l="l" r="r" t="t"/>
              <a:pathLst>
                <a:path extrusionOk="0" h="5190" w="18445">
                  <a:moveTo>
                    <a:pt x="1" y="0"/>
                  </a:moveTo>
                  <a:lnTo>
                    <a:pt x="4" y="2598"/>
                  </a:lnTo>
                  <a:lnTo>
                    <a:pt x="18445" y="5190"/>
                  </a:lnTo>
                  <a:lnTo>
                    <a:pt x="18445" y="5190"/>
                  </a:lnTo>
                  <a:lnTo>
                    <a:pt x="18442" y="25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A3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16"/>
          <p:cNvGrpSpPr/>
          <p:nvPr/>
        </p:nvGrpSpPr>
        <p:grpSpPr>
          <a:xfrm>
            <a:off x="451970" y="1308801"/>
            <a:ext cx="3196287" cy="626606"/>
            <a:chOff x="457200" y="1647900"/>
            <a:chExt cx="3118025" cy="590859"/>
          </a:xfrm>
        </p:grpSpPr>
        <p:sp>
          <p:nvSpPr>
            <p:cNvPr id="252" name="Google Shape;252;p16"/>
            <p:cNvSpPr/>
            <p:nvPr/>
          </p:nvSpPr>
          <p:spPr>
            <a:xfrm>
              <a:off x="457200" y="1655100"/>
              <a:ext cx="3117900" cy="572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 flipH="1">
              <a:off x="2984456" y="1647900"/>
              <a:ext cx="590769" cy="590859"/>
            </a:xfrm>
            <a:custGeom>
              <a:rect b="b" l="l" r="r" t="t"/>
              <a:pathLst>
                <a:path extrusionOk="0" h="6558" w="6557">
                  <a:moveTo>
                    <a:pt x="3279" y="1"/>
                  </a:moveTo>
                  <a:cubicBezTo>
                    <a:pt x="1469" y="1"/>
                    <a:pt x="1" y="1469"/>
                    <a:pt x="1" y="3280"/>
                  </a:cubicBezTo>
                  <a:cubicBezTo>
                    <a:pt x="1" y="5090"/>
                    <a:pt x="1469" y="6558"/>
                    <a:pt x="3279" y="6558"/>
                  </a:cubicBezTo>
                  <a:cubicBezTo>
                    <a:pt x="5089" y="6558"/>
                    <a:pt x="6557" y="5090"/>
                    <a:pt x="6557" y="3280"/>
                  </a:cubicBezTo>
                  <a:cubicBezTo>
                    <a:pt x="6557" y="1469"/>
                    <a:pt x="5089" y="1"/>
                    <a:pt x="3279" y="1"/>
                  </a:cubicBezTo>
                  <a:close/>
                </a:path>
              </a:pathLst>
            </a:custGeom>
            <a:solidFill>
              <a:srgbClr val="018D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</a:t>
              </a:r>
              <a:endParaRPr/>
            </a:p>
          </p:txBody>
        </p:sp>
        <p:sp>
          <p:nvSpPr>
            <p:cNvPr id="254" name="Google Shape;254;p16"/>
            <p:cNvSpPr txBox="1"/>
            <p:nvPr/>
          </p:nvSpPr>
          <p:spPr>
            <a:xfrm>
              <a:off x="495925" y="1981650"/>
              <a:ext cx="2481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Google Shape;255;p16"/>
            <p:cNvSpPr txBox="1"/>
            <p:nvPr/>
          </p:nvSpPr>
          <p:spPr>
            <a:xfrm>
              <a:off x="495924" y="1823628"/>
              <a:ext cx="24816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018DB8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State-of-Art ML models</a:t>
              </a:r>
              <a:endParaRPr b="1" sz="1800">
                <a:solidFill>
                  <a:srgbClr val="018DB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6" name="Google Shape;256;p16"/>
          <p:cNvGrpSpPr/>
          <p:nvPr/>
        </p:nvGrpSpPr>
        <p:grpSpPr>
          <a:xfrm>
            <a:off x="451970" y="2141373"/>
            <a:ext cx="3196287" cy="626606"/>
            <a:chOff x="457200" y="2432975"/>
            <a:chExt cx="3118025" cy="590859"/>
          </a:xfrm>
        </p:grpSpPr>
        <p:sp>
          <p:nvSpPr>
            <p:cNvPr id="257" name="Google Shape;257;p16"/>
            <p:cNvSpPr/>
            <p:nvPr/>
          </p:nvSpPr>
          <p:spPr>
            <a:xfrm>
              <a:off x="457200" y="2440175"/>
              <a:ext cx="3117900" cy="572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 flipH="1">
              <a:off x="2984456" y="2432975"/>
              <a:ext cx="590769" cy="590859"/>
            </a:xfrm>
            <a:custGeom>
              <a:rect b="b" l="l" r="r" t="t"/>
              <a:pathLst>
                <a:path extrusionOk="0" h="6558" w="6557">
                  <a:moveTo>
                    <a:pt x="3279" y="1"/>
                  </a:moveTo>
                  <a:cubicBezTo>
                    <a:pt x="1469" y="1"/>
                    <a:pt x="1" y="1469"/>
                    <a:pt x="1" y="3280"/>
                  </a:cubicBezTo>
                  <a:cubicBezTo>
                    <a:pt x="1" y="5090"/>
                    <a:pt x="1469" y="6558"/>
                    <a:pt x="3279" y="6558"/>
                  </a:cubicBezTo>
                  <a:cubicBezTo>
                    <a:pt x="5089" y="6558"/>
                    <a:pt x="6557" y="5090"/>
                    <a:pt x="6557" y="3280"/>
                  </a:cubicBezTo>
                  <a:cubicBezTo>
                    <a:pt x="6557" y="1469"/>
                    <a:pt x="5089" y="1"/>
                    <a:pt x="3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/>
            </a:p>
          </p:txBody>
        </p:sp>
        <p:sp>
          <p:nvSpPr>
            <p:cNvPr id="259" name="Google Shape;259;p16"/>
            <p:cNvSpPr txBox="1"/>
            <p:nvPr/>
          </p:nvSpPr>
          <p:spPr>
            <a:xfrm>
              <a:off x="495925" y="2766725"/>
              <a:ext cx="2481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16"/>
            <p:cNvSpPr txBox="1"/>
            <p:nvPr/>
          </p:nvSpPr>
          <p:spPr>
            <a:xfrm>
              <a:off x="495924" y="2608703"/>
              <a:ext cx="24816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Add more Features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451970" y="2973945"/>
            <a:ext cx="3196287" cy="626606"/>
            <a:chOff x="457200" y="3218050"/>
            <a:chExt cx="3118025" cy="590859"/>
          </a:xfrm>
        </p:grpSpPr>
        <p:sp>
          <p:nvSpPr>
            <p:cNvPr id="262" name="Google Shape;262;p16"/>
            <p:cNvSpPr/>
            <p:nvPr/>
          </p:nvSpPr>
          <p:spPr>
            <a:xfrm>
              <a:off x="457200" y="3298843"/>
              <a:ext cx="3117900" cy="438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 flipH="1">
              <a:off x="3134880" y="3298095"/>
              <a:ext cx="440335" cy="440402"/>
            </a:xfrm>
            <a:custGeom>
              <a:rect b="b" l="l" r="r" t="t"/>
              <a:pathLst>
                <a:path extrusionOk="0" h="6558" w="6557">
                  <a:moveTo>
                    <a:pt x="3279" y="1"/>
                  </a:moveTo>
                  <a:cubicBezTo>
                    <a:pt x="1469" y="1"/>
                    <a:pt x="1" y="1469"/>
                    <a:pt x="1" y="3280"/>
                  </a:cubicBezTo>
                  <a:cubicBezTo>
                    <a:pt x="1" y="5090"/>
                    <a:pt x="1469" y="6558"/>
                    <a:pt x="3279" y="6558"/>
                  </a:cubicBezTo>
                  <a:cubicBezTo>
                    <a:pt x="5089" y="6558"/>
                    <a:pt x="6557" y="5090"/>
                    <a:pt x="6557" y="3280"/>
                  </a:cubicBezTo>
                  <a:cubicBezTo>
                    <a:pt x="6557" y="1469"/>
                    <a:pt x="5089" y="1"/>
                    <a:pt x="32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57200" y="3225250"/>
              <a:ext cx="3117900" cy="572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 flipH="1">
              <a:off x="2984456" y="3218050"/>
              <a:ext cx="590769" cy="590859"/>
            </a:xfrm>
            <a:custGeom>
              <a:rect b="b" l="l" r="r" t="t"/>
              <a:pathLst>
                <a:path extrusionOk="0" h="6558" w="6557">
                  <a:moveTo>
                    <a:pt x="3279" y="1"/>
                  </a:moveTo>
                  <a:cubicBezTo>
                    <a:pt x="1469" y="1"/>
                    <a:pt x="1" y="1469"/>
                    <a:pt x="1" y="3280"/>
                  </a:cubicBezTo>
                  <a:cubicBezTo>
                    <a:pt x="1" y="5090"/>
                    <a:pt x="1469" y="6558"/>
                    <a:pt x="3279" y="6558"/>
                  </a:cubicBezTo>
                  <a:cubicBezTo>
                    <a:pt x="5089" y="6558"/>
                    <a:pt x="6557" y="5090"/>
                    <a:pt x="6557" y="3280"/>
                  </a:cubicBezTo>
                  <a:cubicBezTo>
                    <a:pt x="6557" y="1469"/>
                    <a:pt x="5089" y="1"/>
                    <a:pt x="32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  <p:sp>
          <p:nvSpPr>
            <p:cNvPr id="266" name="Google Shape;266;p16"/>
            <p:cNvSpPr txBox="1"/>
            <p:nvPr/>
          </p:nvSpPr>
          <p:spPr>
            <a:xfrm>
              <a:off x="495925" y="3551800"/>
              <a:ext cx="2481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" name="Google Shape;267;p16"/>
            <p:cNvSpPr txBox="1"/>
            <p:nvPr/>
          </p:nvSpPr>
          <p:spPr>
            <a:xfrm>
              <a:off x="501192" y="3393778"/>
              <a:ext cx="24816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Interpretable form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68" name="Google Shape;268;p16"/>
          <p:cNvGrpSpPr/>
          <p:nvPr/>
        </p:nvGrpSpPr>
        <p:grpSpPr>
          <a:xfrm>
            <a:off x="451970" y="3806517"/>
            <a:ext cx="3196287" cy="626606"/>
            <a:chOff x="457200" y="4003125"/>
            <a:chExt cx="3118025" cy="590859"/>
          </a:xfrm>
        </p:grpSpPr>
        <p:sp>
          <p:nvSpPr>
            <p:cNvPr id="269" name="Google Shape;269;p16"/>
            <p:cNvSpPr/>
            <p:nvPr/>
          </p:nvSpPr>
          <p:spPr>
            <a:xfrm>
              <a:off x="457200" y="4087375"/>
              <a:ext cx="3117900" cy="438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 flipH="1">
              <a:off x="3134880" y="4086628"/>
              <a:ext cx="440335" cy="440402"/>
            </a:xfrm>
            <a:custGeom>
              <a:rect b="b" l="l" r="r" t="t"/>
              <a:pathLst>
                <a:path extrusionOk="0" h="6558" w="6557">
                  <a:moveTo>
                    <a:pt x="3279" y="1"/>
                  </a:moveTo>
                  <a:cubicBezTo>
                    <a:pt x="1469" y="1"/>
                    <a:pt x="1" y="1469"/>
                    <a:pt x="1" y="3280"/>
                  </a:cubicBezTo>
                  <a:cubicBezTo>
                    <a:pt x="1" y="5090"/>
                    <a:pt x="1469" y="6558"/>
                    <a:pt x="3279" y="6558"/>
                  </a:cubicBezTo>
                  <a:cubicBezTo>
                    <a:pt x="5089" y="6558"/>
                    <a:pt x="6557" y="5090"/>
                    <a:pt x="6557" y="3280"/>
                  </a:cubicBezTo>
                  <a:cubicBezTo>
                    <a:pt x="6557" y="1469"/>
                    <a:pt x="5089" y="1"/>
                    <a:pt x="3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57200" y="4010325"/>
              <a:ext cx="3117900" cy="572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 flipH="1">
              <a:off x="2984456" y="4003125"/>
              <a:ext cx="590769" cy="590859"/>
            </a:xfrm>
            <a:custGeom>
              <a:rect b="b" l="l" r="r" t="t"/>
              <a:pathLst>
                <a:path extrusionOk="0" h="6558" w="6557">
                  <a:moveTo>
                    <a:pt x="3279" y="1"/>
                  </a:moveTo>
                  <a:cubicBezTo>
                    <a:pt x="1469" y="1"/>
                    <a:pt x="1" y="1469"/>
                    <a:pt x="1" y="3280"/>
                  </a:cubicBezTo>
                  <a:cubicBezTo>
                    <a:pt x="1" y="5090"/>
                    <a:pt x="1469" y="6558"/>
                    <a:pt x="3279" y="6558"/>
                  </a:cubicBezTo>
                  <a:cubicBezTo>
                    <a:pt x="5089" y="6558"/>
                    <a:pt x="6557" y="5090"/>
                    <a:pt x="6557" y="3280"/>
                  </a:cubicBezTo>
                  <a:cubicBezTo>
                    <a:pt x="6557" y="1469"/>
                    <a:pt x="5089" y="1"/>
                    <a:pt x="3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/>
            </a:p>
          </p:txBody>
        </p:sp>
        <p:sp>
          <p:nvSpPr>
            <p:cNvPr id="273" name="Google Shape;273;p16"/>
            <p:cNvSpPr txBox="1"/>
            <p:nvPr/>
          </p:nvSpPr>
          <p:spPr>
            <a:xfrm>
              <a:off x="495925" y="4336875"/>
              <a:ext cx="2481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" name="Google Shape;274;p16"/>
            <p:cNvSpPr txBox="1"/>
            <p:nvPr/>
          </p:nvSpPr>
          <p:spPr>
            <a:xfrm>
              <a:off x="495924" y="4178864"/>
              <a:ext cx="24816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Accuracy of Data 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75" name="Google Shape;275;p16"/>
          <p:cNvSpPr/>
          <p:nvPr/>
        </p:nvSpPr>
        <p:spPr>
          <a:xfrm flipH="1">
            <a:off x="8447499" y="3378615"/>
            <a:ext cx="451400" cy="467061"/>
          </a:xfrm>
          <a:custGeom>
            <a:rect b="b" l="l" r="r" t="t"/>
            <a:pathLst>
              <a:path extrusionOk="0" h="6558" w="6557">
                <a:moveTo>
                  <a:pt x="3279" y="1"/>
                </a:moveTo>
                <a:cubicBezTo>
                  <a:pt x="1469" y="1"/>
                  <a:pt x="1" y="1469"/>
                  <a:pt x="1" y="3280"/>
                </a:cubicBezTo>
                <a:cubicBezTo>
                  <a:pt x="1" y="5090"/>
                  <a:pt x="1469" y="6558"/>
                  <a:pt x="3279" y="6558"/>
                </a:cubicBezTo>
                <a:cubicBezTo>
                  <a:pt x="5089" y="6558"/>
                  <a:pt x="6557" y="5090"/>
                  <a:pt x="6557" y="3280"/>
                </a:cubicBezTo>
                <a:cubicBezTo>
                  <a:pt x="6557" y="1469"/>
                  <a:pt x="5089" y="1"/>
                  <a:pt x="327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76" name="Google Shape;276;p16"/>
          <p:cNvGrpSpPr/>
          <p:nvPr/>
        </p:nvGrpSpPr>
        <p:grpSpPr>
          <a:xfrm>
            <a:off x="5697887" y="1624777"/>
            <a:ext cx="3200805" cy="626606"/>
            <a:chOff x="5574668" y="1945850"/>
            <a:chExt cx="3122432" cy="590859"/>
          </a:xfrm>
        </p:grpSpPr>
        <p:sp>
          <p:nvSpPr>
            <p:cNvPr id="277" name="Google Shape;277;p16"/>
            <p:cNvSpPr/>
            <p:nvPr/>
          </p:nvSpPr>
          <p:spPr>
            <a:xfrm>
              <a:off x="5579200" y="1953050"/>
              <a:ext cx="3117900" cy="572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 flipH="1">
              <a:off x="5574668" y="1945850"/>
              <a:ext cx="590769" cy="590859"/>
            </a:xfrm>
            <a:custGeom>
              <a:rect b="b" l="l" r="r" t="t"/>
              <a:pathLst>
                <a:path extrusionOk="0" h="6558" w="6557">
                  <a:moveTo>
                    <a:pt x="3279" y="1"/>
                  </a:moveTo>
                  <a:cubicBezTo>
                    <a:pt x="1469" y="1"/>
                    <a:pt x="1" y="1469"/>
                    <a:pt x="1" y="3280"/>
                  </a:cubicBezTo>
                  <a:cubicBezTo>
                    <a:pt x="1" y="5090"/>
                    <a:pt x="1469" y="6558"/>
                    <a:pt x="3279" y="6558"/>
                  </a:cubicBezTo>
                  <a:cubicBezTo>
                    <a:pt x="5089" y="6558"/>
                    <a:pt x="6557" y="5090"/>
                    <a:pt x="6557" y="3280"/>
                  </a:cubicBezTo>
                  <a:cubicBezTo>
                    <a:pt x="6557" y="1469"/>
                    <a:pt x="5089" y="1"/>
                    <a:pt x="3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/>
            </a:p>
          </p:txBody>
        </p:sp>
        <p:sp>
          <p:nvSpPr>
            <p:cNvPr id="279" name="Google Shape;279;p16"/>
            <p:cNvSpPr txBox="1"/>
            <p:nvPr/>
          </p:nvSpPr>
          <p:spPr>
            <a:xfrm>
              <a:off x="6165450" y="2279600"/>
              <a:ext cx="2481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0" name="Google Shape;280;p16"/>
            <p:cNvSpPr txBox="1"/>
            <p:nvPr/>
          </p:nvSpPr>
          <p:spPr>
            <a:xfrm>
              <a:off x="6165449" y="2121578"/>
              <a:ext cx="24816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Basic prediction models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81" name="Google Shape;281;p16"/>
          <p:cNvGrpSpPr/>
          <p:nvPr/>
        </p:nvGrpSpPr>
        <p:grpSpPr>
          <a:xfrm>
            <a:off x="5697887" y="2457349"/>
            <a:ext cx="3200923" cy="626606"/>
            <a:chOff x="5574668" y="2730925"/>
            <a:chExt cx="3122547" cy="590859"/>
          </a:xfrm>
        </p:grpSpPr>
        <p:sp>
          <p:nvSpPr>
            <p:cNvPr id="282" name="Google Shape;282;p16"/>
            <p:cNvSpPr/>
            <p:nvPr/>
          </p:nvSpPr>
          <p:spPr>
            <a:xfrm>
              <a:off x="5579200" y="2811718"/>
              <a:ext cx="3117900" cy="438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 flipH="1">
              <a:off x="8256880" y="2810970"/>
              <a:ext cx="440335" cy="440402"/>
            </a:xfrm>
            <a:custGeom>
              <a:rect b="b" l="l" r="r" t="t"/>
              <a:pathLst>
                <a:path extrusionOk="0" h="6558" w="6557">
                  <a:moveTo>
                    <a:pt x="3279" y="1"/>
                  </a:moveTo>
                  <a:cubicBezTo>
                    <a:pt x="1469" y="1"/>
                    <a:pt x="1" y="1469"/>
                    <a:pt x="1" y="3280"/>
                  </a:cubicBezTo>
                  <a:cubicBezTo>
                    <a:pt x="1" y="5090"/>
                    <a:pt x="1469" y="6558"/>
                    <a:pt x="3279" y="6558"/>
                  </a:cubicBezTo>
                  <a:cubicBezTo>
                    <a:pt x="5089" y="6558"/>
                    <a:pt x="6557" y="5090"/>
                    <a:pt x="6557" y="3280"/>
                  </a:cubicBezTo>
                  <a:cubicBezTo>
                    <a:pt x="6557" y="1469"/>
                    <a:pt x="5089" y="1"/>
                    <a:pt x="32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5579200" y="2738125"/>
              <a:ext cx="3117900" cy="572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 flipH="1">
              <a:off x="5574668" y="2730925"/>
              <a:ext cx="590769" cy="590859"/>
            </a:xfrm>
            <a:custGeom>
              <a:rect b="b" l="l" r="r" t="t"/>
              <a:pathLst>
                <a:path extrusionOk="0" h="6558" w="6557">
                  <a:moveTo>
                    <a:pt x="3279" y="1"/>
                  </a:moveTo>
                  <a:cubicBezTo>
                    <a:pt x="1469" y="1"/>
                    <a:pt x="1" y="1469"/>
                    <a:pt x="1" y="3280"/>
                  </a:cubicBezTo>
                  <a:cubicBezTo>
                    <a:pt x="1" y="5090"/>
                    <a:pt x="1469" y="6558"/>
                    <a:pt x="3279" y="6558"/>
                  </a:cubicBezTo>
                  <a:cubicBezTo>
                    <a:pt x="5089" y="6558"/>
                    <a:pt x="6557" y="5090"/>
                    <a:pt x="6557" y="3280"/>
                  </a:cubicBezTo>
                  <a:cubicBezTo>
                    <a:pt x="6557" y="1469"/>
                    <a:pt x="5089" y="1"/>
                    <a:pt x="32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/>
            </a:p>
          </p:txBody>
        </p:sp>
        <p:sp>
          <p:nvSpPr>
            <p:cNvPr id="286" name="Google Shape;286;p16"/>
            <p:cNvSpPr txBox="1"/>
            <p:nvPr/>
          </p:nvSpPr>
          <p:spPr>
            <a:xfrm>
              <a:off x="6165450" y="3064675"/>
              <a:ext cx="2481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16"/>
            <p:cNvSpPr txBox="1"/>
            <p:nvPr/>
          </p:nvSpPr>
          <p:spPr>
            <a:xfrm>
              <a:off x="6165449" y="2906653"/>
              <a:ext cx="24816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Filtering Data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88" name="Google Shape;288;p16"/>
          <p:cNvGrpSpPr/>
          <p:nvPr/>
        </p:nvGrpSpPr>
        <p:grpSpPr>
          <a:xfrm>
            <a:off x="5697887" y="3289921"/>
            <a:ext cx="3200805" cy="626606"/>
            <a:chOff x="5574668" y="3516000"/>
            <a:chExt cx="3122432" cy="590859"/>
          </a:xfrm>
        </p:grpSpPr>
        <p:sp>
          <p:nvSpPr>
            <p:cNvPr id="289" name="Google Shape;289;p16"/>
            <p:cNvSpPr/>
            <p:nvPr/>
          </p:nvSpPr>
          <p:spPr>
            <a:xfrm>
              <a:off x="5579200" y="3600250"/>
              <a:ext cx="3117900" cy="438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5579200" y="3523200"/>
              <a:ext cx="3117900" cy="572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 flipH="1">
              <a:off x="5574668" y="3516000"/>
              <a:ext cx="590769" cy="590859"/>
            </a:xfrm>
            <a:custGeom>
              <a:rect b="b" l="l" r="r" t="t"/>
              <a:pathLst>
                <a:path extrusionOk="0" h="6558" w="6557">
                  <a:moveTo>
                    <a:pt x="3279" y="1"/>
                  </a:moveTo>
                  <a:cubicBezTo>
                    <a:pt x="1469" y="1"/>
                    <a:pt x="1" y="1469"/>
                    <a:pt x="1" y="3280"/>
                  </a:cubicBezTo>
                  <a:cubicBezTo>
                    <a:pt x="1" y="5090"/>
                    <a:pt x="1469" y="6558"/>
                    <a:pt x="3279" y="6558"/>
                  </a:cubicBezTo>
                  <a:cubicBezTo>
                    <a:pt x="5089" y="6558"/>
                    <a:pt x="6557" y="5090"/>
                    <a:pt x="6557" y="3280"/>
                  </a:cubicBezTo>
                  <a:cubicBezTo>
                    <a:pt x="6557" y="1469"/>
                    <a:pt x="5089" y="1"/>
                    <a:pt x="3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  <p:sp>
          <p:nvSpPr>
            <p:cNvPr id="292" name="Google Shape;292;p16"/>
            <p:cNvSpPr txBox="1"/>
            <p:nvPr/>
          </p:nvSpPr>
          <p:spPr>
            <a:xfrm>
              <a:off x="6165450" y="3849750"/>
              <a:ext cx="2481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" name="Google Shape;293;p16"/>
            <p:cNvSpPr txBox="1"/>
            <p:nvPr/>
          </p:nvSpPr>
          <p:spPr>
            <a:xfrm>
              <a:off x="6165449" y="3689842"/>
              <a:ext cx="24816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Integration of Data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Mining Algorithms Used</a:t>
            </a:r>
            <a:endParaRPr/>
          </a:p>
        </p:txBody>
      </p:sp>
      <p:sp>
        <p:nvSpPr>
          <p:cNvPr id="299" name="Google Shape;299;p17"/>
          <p:cNvSpPr/>
          <p:nvPr/>
        </p:nvSpPr>
        <p:spPr>
          <a:xfrm>
            <a:off x="7290183" y="1494574"/>
            <a:ext cx="20508" cy="51240"/>
          </a:xfrm>
          <a:custGeom>
            <a:rect b="b" l="l" r="r" t="t"/>
            <a:pathLst>
              <a:path extrusionOk="0" h="1734" w="694">
                <a:moveTo>
                  <a:pt x="347" y="0"/>
                </a:moveTo>
                <a:cubicBezTo>
                  <a:pt x="158" y="0"/>
                  <a:pt x="0" y="158"/>
                  <a:pt x="0" y="347"/>
                </a:cubicBezTo>
                <a:lnTo>
                  <a:pt x="0" y="1355"/>
                </a:lnTo>
                <a:cubicBezTo>
                  <a:pt x="0" y="1576"/>
                  <a:pt x="158" y="1733"/>
                  <a:pt x="347" y="1733"/>
                </a:cubicBezTo>
                <a:cubicBezTo>
                  <a:pt x="536" y="1733"/>
                  <a:pt x="693" y="1576"/>
                  <a:pt x="693" y="1355"/>
                </a:cubicBezTo>
                <a:lnTo>
                  <a:pt x="693" y="347"/>
                </a:lnTo>
                <a:cubicBezTo>
                  <a:pt x="693" y="158"/>
                  <a:pt x="536" y="0"/>
                  <a:pt x="3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7"/>
          <p:cNvSpPr/>
          <p:nvPr/>
        </p:nvSpPr>
        <p:spPr>
          <a:xfrm rot="2700000">
            <a:off x="817220" y="1331030"/>
            <a:ext cx="1697056" cy="1721239"/>
          </a:xfrm>
          <a:prstGeom prst="roundRect">
            <a:avLst>
              <a:gd fmla="val 17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7"/>
          <p:cNvSpPr/>
          <p:nvPr/>
        </p:nvSpPr>
        <p:spPr>
          <a:xfrm rot="2700000">
            <a:off x="2002620" y="2720880"/>
            <a:ext cx="1697056" cy="1721239"/>
          </a:xfrm>
          <a:prstGeom prst="roundRect">
            <a:avLst>
              <a:gd fmla="val 17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"/>
          <p:cNvSpPr/>
          <p:nvPr/>
        </p:nvSpPr>
        <p:spPr>
          <a:xfrm rot="2700000">
            <a:off x="3155745" y="1331030"/>
            <a:ext cx="1697056" cy="1721239"/>
          </a:xfrm>
          <a:prstGeom prst="roundRect">
            <a:avLst>
              <a:gd fmla="val 17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"/>
          <p:cNvSpPr/>
          <p:nvPr/>
        </p:nvSpPr>
        <p:spPr>
          <a:xfrm rot="2700000">
            <a:off x="6629720" y="2720880"/>
            <a:ext cx="1697056" cy="1721239"/>
          </a:xfrm>
          <a:prstGeom prst="roundRect">
            <a:avLst>
              <a:gd fmla="val 17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7"/>
          <p:cNvSpPr/>
          <p:nvPr/>
        </p:nvSpPr>
        <p:spPr>
          <a:xfrm rot="2700000">
            <a:off x="5483520" y="1331030"/>
            <a:ext cx="1697056" cy="1721239"/>
          </a:xfrm>
          <a:prstGeom prst="roundRect">
            <a:avLst>
              <a:gd fmla="val 17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"/>
          <p:cNvSpPr/>
          <p:nvPr/>
        </p:nvSpPr>
        <p:spPr>
          <a:xfrm rot="2700000">
            <a:off x="4290845" y="2720880"/>
            <a:ext cx="1697056" cy="1721239"/>
          </a:xfrm>
          <a:prstGeom prst="roundRect">
            <a:avLst>
              <a:gd fmla="val 17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"/>
          <p:cNvSpPr txBox="1"/>
          <p:nvPr/>
        </p:nvSpPr>
        <p:spPr>
          <a:xfrm>
            <a:off x="677900" y="1850800"/>
            <a:ext cx="190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K-Means Clustering</a:t>
            </a:r>
            <a:endParaRPr b="1" sz="21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1898800" y="3027400"/>
            <a:ext cx="190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Principal Component Analysis(PCA)</a:t>
            </a:r>
            <a:endParaRPr b="1" sz="2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3046550" y="1937700"/>
            <a:ext cx="190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DBSCAN</a:t>
            </a:r>
            <a:endParaRPr b="1" sz="21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4212350" y="3165850"/>
            <a:ext cx="190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Fuzzy-C-Means Clustering</a:t>
            </a:r>
            <a:endParaRPr b="1" sz="21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5425950" y="1776000"/>
            <a:ext cx="190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Random Forest Trees</a:t>
            </a:r>
            <a:endParaRPr b="1" sz="21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1" name="Google Shape;311;p17"/>
          <p:cNvSpPr txBox="1"/>
          <p:nvPr/>
        </p:nvSpPr>
        <p:spPr>
          <a:xfrm>
            <a:off x="6572650" y="3101300"/>
            <a:ext cx="1904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Statistical Prediction Model</a:t>
            </a:r>
            <a:endParaRPr b="1" sz="21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idx="4294967295" type="title"/>
          </p:nvPr>
        </p:nvSpPr>
        <p:spPr>
          <a:xfrm>
            <a:off x="414150" y="1629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Some Results</a:t>
            </a:r>
            <a:endParaRPr sz="2700"/>
          </a:p>
        </p:txBody>
      </p:sp>
      <p:sp>
        <p:nvSpPr>
          <p:cNvPr id="317" name="Google Shape;317;p18"/>
          <p:cNvSpPr txBox="1"/>
          <p:nvPr/>
        </p:nvSpPr>
        <p:spPr>
          <a:xfrm>
            <a:off x="602575" y="1129850"/>
            <a:ext cx="77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ERROR ANALYSIS OF TLE DATA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8" name="Google Shape;318;p18"/>
          <p:cNvSpPr/>
          <p:nvPr/>
        </p:nvSpPr>
        <p:spPr>
          <a:xfrm>
            <a:off x="1732425" y="3292700"/>
            <a:ext cx="387300" cy="11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8"/>
          <p:cNvSpPr/>
          <p:nvPr/>
        </p:nvSpPr>
        <p:spPr>
          <a:xfrm>
            <a:off x="7813850" y="3292700"/>
            <a:ext cx="387300" cy="11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8"/>
          <p:cNvSpPr txBox="1"/>
          <p:nvPr/>
        </p:nvSpPr>
        <p:spPr>
          <a:xfrm>
            <a:off x="387375" y="4564425"/>
            <a:ext cx="855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graphs are plots of future estimates of position and velocity respectively. The variation is observed across 11 TLEs of the same object(ISS-ZARYA) on a timespan of 350 epochs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1" name="Google Shape;321;p18"/>
          <p:cNvPicPr preferRelativeResize="0"/>
          <p:nvPr/>
        </p:nvPicPr>
        <p:blipFill rotWithShape="1">
          <a:blip r:embed="rId3">
            <a:alphaModFix/>
          </a:blip>
          <a:srcRect b="0" l="0" r="54452" t="9148"/>
          <a:stretch/>
        </p:blipFill>
        <p:spPr>
          <a:xfrm>
            <a:off x="387375" y="1506350"/>
            <a:ext cx="4357399" cy="3058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2" name="Google Shape;322;p18"/>
          <p:cNvPicPr preferRelativeResize="0"/>
          <p:nvPr/>
        </p:nvPicPr>
        <p:blipFill rotWithShape="1">
          <a:blip r:embed="rId4">
            <a:alphaModFix/>
          </a:blip>
          <a:srcRect b="0" l="50129" r="0" t="1361"/>
          <a:stretch/>
        </p:blipFill>
        <p:spPr>
          <a:xfrm>
            <a:off x="4895425" y="1506350"/>
            <a:ext cx="4183426" cy="3081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00" y="1530050"/>
            <a:ext cx="8274800" cy="2741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8" name="Google Shape;328;p19"/>
          <p:cNvSpPr txBox="1"/>
          <p:nvPr>
            <p:ph idx="4294967295" type="title"/>
          </p:nvPr>
        </p:nvSpPr>
        <p:spPr>
          <a:xfrm>
            <a:off x="414150" y="1629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Some Results</a:t>
            </a:r>
            <a:endParaRPr sz="2700"/>
          </a:p>
        </p:txBody>
      </p:sp>
      <p:sp>
        <p:nvSpPr>
          <p:cNvPr id="329" name="Google Shape;329;p19"/>
          <p:cNvSpPr txBox="1"/>
          <p:nvPr/>
        </p:nvSpPr>
        <p:spPr>
          <a:xfrm>
            <a:off x="602575" y="1129850"/>
            <a:ext cx="77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MANEUVER DETECTION BY USING K-MEANS FOR YAOGAN 9A SATELLITE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0" name="Google Shape;330;p19"/>
          <p:cNvSpPr txBox="1"/>
          <p:nvPr/>
        </p:nvSpPr>
        <p:spPr>
          <a:xfrm>
            <a:off x="591825" y="4271900"/>
            <a:ext cx="822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Semi-major axis curve marked with orbit control points by the K-means clustering method: the yellow line indicates the natural evolution process; the red asterisk indicates the starting point of the orbital maneuver; and the black asterisk indicates the end point of the orbital maneuver.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/>
          <p:nvPr>
            <p:ph idx="4294967295" type="title"/>
          </p:nvPr>
        </p:nvSpPr>
        <p:spPr>
          <a:xfrm>
            <a:off x="414150" y="1629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Some Results</a:t>
            </a:r>
            <a:endParaRPr sz="2700"/>
          </a:p>
        </p:txBody>
      </p:sp>
      <p:sp>
        <p:nvSpPr>
          <p:cNvPr id="336" name="Google Shape;336;p20"/>
          <p:cNvSpPr txBox="1"/>
          <p:nvPr/>
        </p:nvSpPr>
        <p:spPr>
          <a:xfrm>
            <a:off x="602575" y="1129850"/>
            <a:ext cx="77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DEBRIS AND SATELLITE CLASSIFICATION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37" name="Google Shape;3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50" y="1530050"/>
            <a:ext cx="8229600" cy="31722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8" name="Google Shape;338;p20"/>
          <p:cNvSpPr/>
          <p:nvPr/>
        </p:nvSpPr>
        <p:spPr>
          <a:xfrm>
            <a:off x="1732425" y="3292700"/>
            <a:ext cx="387300" cy="11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7813850" y="3292700"/>
            <a:ext cx="387300" cy="11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0"/>
          <p:cNvSpPr txBox="1"/>
          <p:nvPr/>
        </p:nvSpPr>
        <p:spPr>
          <a:xfrm>
            <a:off x="613350" y="4658950"/>
            <a:ext cx="74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Distribution of orbital elements by object type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/>
          <p:nvPr>
            <p:ph idx="4294967295" type="title"/>
          </p:nvPr>
        </p:nvSpPr>
        <p:spPr>
          <a:xfrm>
            <a:off x="414150" y="1629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Some Results</a:t>
            </a:r>
            <a:endParaRPr sz="2700"/>
          </a:p>
        </p:txBody>
      </p:sp>
      <p:sp>
        <p:nvSpPr>
          <p:cNvPr id="346" name="Google Shape;346;p21"/>
          <p:cNvSpPr txBox="1"/>
          <p:nvPr/>
        </p:nvSpPr>
        <p:spPr>
          <a:xfrm>
            <a:off x="602575" y="1129850"/>
            <a:ext cx="77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DEBRIS AND SATELLITE CLASSIFICATION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1732425" y="3292700"/>
            <a:ext cx="387300" cy="11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7813850" y="3292700"/>
            <a:ext cx="387300" cy="11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75" y="1924275"/>
            <a:ext cx="4658600" cy="2663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0" name="Google Shape;3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175" y="1924275"/>
            <a:ext cx="3898400" cy="2663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1" name="Google Shape;351;p21"/>
          <p:cNvSpPr txBox="1"/>
          <p:nvPr/>
        </p:nvSpPr>
        <p:spPr>
          <a:xfrm>
            <a:off x="5091225" y="4588125"/>
            <a:ext cx="38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Random Forest Feature Importances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21"/>
          <p:cNvSpPr txBox="1"/>
          <p:nvPr/>
        </p:nvSpPr>
        <p:spPr>
          <a:xfrm>
            <a:off x="236725" y="4588125"/>
            <a:ext cx="46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Results of Random Forest Classifier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Strategies and Framework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5475"/>
      </a:accent1>
      <a:accent2>
        <a:srgbClr val="006985"/>
      </a:accent2>
      <a:accent3>
        <a:srgbClr val="028090"/>
      </a:accent3>
      <a:accent4>
        <a:srgbClr val="00A896"/>
      </a:accent4>
      <a:accent5>
        <a:srgbClr val="02C39A"/>
      </a:accent5>
      <a:accent6>
        <a:srgbClr val="76DBAB"/>
      </a:accent6>
      <a:hlink>
        <a:srgbClr val="00597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