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0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1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2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5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3" r:id="rId2"/>
    <p:sldMasterId id="2147483690" r:id="rId3"/>
    <p:sldMasterId id="2147483728" r:id="rId4"/>
    <p:sldMasterId id="2147483741" r:id="rId5"/>
    <p:sldMasterId id="2147483760" r:id="rId6"/>
    <p:sldMasterId id="2147483772" r:id="rId7"/>
    <p:sldMasterId id="2147483820" r:id="rId8"/>
    <p:sldMasterId id="2147483836" r:id="rId9"/>
    <p:sldMasterId id="2147483850" r:id="rId10"/>
    <p:sldMasterId id="2147483861" r:id="rId11"/>
    <p:sldMasterId id="2147483867" r:id="rId12"/>
    <p:sldMasterId id="2147483913" r:id="rId13"/>
    <p:sldMasterId id="2147483928" r:id="rId14"/>
    <p:sldMasterId id="2147483940" r:id="rId15"/>
    <p:sldMasterId id="2147483963" r:id="rId16"/>
  </p:sldMasterIdLst>
  <p:notesMasterIdLst>
    <p:notesMasterId r:id="rId29"/>
  </p:notesMasterIdLst>
  <p:handoutMasterIdLst>
    <p:handoutMasterId r:id="rId30"/>
  </p:handoutMasterIdLst>
  <p:sldIdLst>
    <p:sldId id="1406" r:id="rId17"/>
    <p:sldId id="481" r:id="rId18"/>
    <p:sldId id="326" r:id="rId19"/>
    <p:sldId id="1362" r:id="rId20"/>
    <p:sldId id="1298" r:id="rId21"/>
    <p:sldId id="1299" r:id="rId22"/>
    <p:sldId id="677" r:id="rId23"/>
    <p:sldId id="1294" r:id="rId24"/>
    <p:sldId id="1136" r:id="rId25"/>
    <p:sldId id="1129" r:id="rId26"/>
    <p:sldId id="1397" r:id="rId27"/>
    <p:sldId id="1420" r:id="rId28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DF51F-25C7-4FF0-9794-4C5BBCACAB02}">
          <p14:sldIdLst>
            <p14:sldId id="1406"/>
            <p14:sldId id="481"/>
            <p14:sldId id="326"/>
            <p14:sldId id="1362"/>
            <p14:sldId id="1298"/>
            <p14:sldId id="1299"/>
            <p14:sldId id="677"/>
            <p14:sldId id="1294"/>
            <p14:sldId id="1136"/>
            <p14:sldId id="1129"/>
            <p14:sldId id="1397"/>
            <p14:sldId id="1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DDDDD"/>
    <a:srgbClr val="003366"/>
    <a:srgbClr val="6B6E3F"/>
    <a:srgbClr val="0071C5"/>
    <a:srgbClr val="007CB8"/>
    <a:srgbClr val="000000"/>
    <a:srgbClr val="FE0000"/>
    <a:srgbClr val="077D12"/>
    <a:srgbClr val="0C0052"/>
    <a:srgbClr val="004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470" autoAdjust="0"/>
    <p:restoredTop sz="96374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62" y="360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outlineViewPr>
    <p:cViewPr>
      <p:scale>
        <a:sx n="33" d="100"/>
        <a:sy n="33" d="100"/>
      </p:scale>
      <p:origin x="0" y="-38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2" d="100"/>
        <a:sy n="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C77DB-7804-4476-8575-9486703A896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pPr marL="0" marR="0" lvl="0" indent="0" algn="r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6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ＭＳ Ｐゴシック" pitchFamily="34" charset="-128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8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8E7823-B6DF-45ED-9B29-40A950703D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8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1D715AB-B1DF-4500-8B31-33329D9D050B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74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93EF7-8606-4E39-B26D-C1B1786F113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61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301">
              <a:defRPr/>
            </a:pPr>
            <a:r>
              <a:rPr lang="en-US" dirty="0">
                <a:solidFill>
                  <a:srgbClr val="FFFFFF"/>
                </a:solidFill>
              </a:rPr>
              <a:t>Explore: Obtain detailed information on products and solutions so you can explore your options and decide what’s best for your organization.</a:t>
            </a:r>
          </a:p>
          <a:p>
            <a:pPr defTabSz="897301">
              <a:defRPr/>
            </a:pPr>
            <a:r>
              <a:rPr lang="en-US" dirty="0">
                <a:solidFill>
                  <a:srgbClr val="FFFFFF"/>
                </a:solidFill>
              </a:rPr>
              <a:t>Customize Purchasing: Shop a customizable site that enforces your organization’s  preferred products and services </a:t>
            </a:r>
            <a:r>
              <a:rPr lang="en-US" kern="0" dirty="0">
                <a:solidFill>
                  <a:srgbClr val="FFFFFF"/>
                </a:solidFill>
                <a:ea typeface="Museo Sans For Dell" pitchFamily="2" charset="0"/>
              </a:rPr>
              <a:t>while maintaining purchasing consistency. </a:t>
            </a:r>
          </a:p>
          <a:p>
            <a:pPr defTabSz="897301">
              <a:defRPr/>
            </a:pPr>
            <a:r>
              <a:rPr lang="en-US" kern="0" dirty="0">
                <a:solidFill>
                  <a:srgbClr val="FFFFFF"/>
                </a:solidFill>
                <a:ea typeface="Museo Sans For Dell" pitchFamily="2" charset="0"/>
              </a:rPr>
              <a:t>Streamline Ordering: </a:t>
            </a:r>
            <a:r>
              <a:rPr lang="en-US" dirty="0">
                <a:solidFill>
                  <a:srgbClr val="FFFFFF"/>
                </a:solidFill>
              </a:rPr>
              <a:t>Simplify the purchase process to reduce errors often associated with manual orders while  improving delivery time and controlling costs.</a:t>
            </a:r>
          </a:p>
          <a:p>
            <a:pPr defTabSz="897301">
              <a:defRPr/>
            </a:pPr>
            <a:r>
              <a:rPr lang="en-US" dirty="0">
                <a:solidFill>
                  <a:srgbClr val="FFFFFF"/>
                </a:solidFill>
              </a:rPr>
              <a:t>Track and Manage: Manage users with ease, plus control and track orders, access invoices and download account history, all with robust reporting.</a:t>
            </a:r>
          </a:p>
          <a:p>
            <a:pPr defTabSz="897301">
              <a:defRPr/>
            </a:pPr>
            <a:endParaRPr lang="en-US" kern="0" dirty="0">
              <a:solidFill>
                <a:srgbClr val="FFFFFF"/>
              </a:solidFill>
              <a:ea typeface="Museo Sans For Dell" pitchFamily="2" charset="0"/>
            </a:endParaRPr>
          </a:p>
          <a:p>
            <a:pPr defTabSz="897301">
              <a:defRPr/>
            </a:pPr>
            <a:endParaRPr lang="en-US" kern="0" dirty="0">
              <a:solidFill>
                <a:srgbClr val="FFFFFF"/>
              </a:solidFill>
              <a:ea typeface="Museo Sans For Dell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82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u="sng" dirty="0"/>
              <a:t>APOS</a:t>
            </a:r>
            <a:r>
              <a:rPr lang="pt-BR" b="1" u="sng" baseline="0" dirty="0"/>
              <a:t>  program is on hold:</a:t>
            </a:r>
          </a:p>
          <a:p>
            <a:endParaRPr lang="pt-BR" baseline="0" dirty="0"/>
          </a:p>
          <a:p>
            <a:pPr lvl="1"/>
            <a:r>
              <a:rPr lang="pt-BR" baseline="0" dirty="0"/>
              <a:t>This action was suppose to be cover by Robert Bryson from Leonor Bazaldua team but their budget was frozen. </a:t>
            </a:r>
          </a:p>
          <a:p>
            <a:pPr lvl="1"/>
            <a:endParaRPr lang="pt-BR" baseline="0" dirty="0"/>
          </a:p>
          <a:p>
            <a:pPr lvl="1"/>
            <a:r>
              <a:rPr lang="pt-BR" baseline="0" dirty="0"/>
              <a:t>We are evaluating send only the e-mail.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C77DB-7804-4476-8575-9486703A896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pPr marL="0" marR="0" lvl="0" indent="0" algn="r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2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gif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tiff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4.jpe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4.jpe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13.xml"/><Relationship Id="rId10" Type="http://schemas.openxmlformats.org/officeDocument/2006/relationships/image" Target="../media/image8.png"/><Relationship Id="rId4" Type="http://schemas.openxmlformats.org/officeDocument/2006/relationships/tags" Target="../tags/tag12.xml"/><Relationship Id="rId9" Type="http://schemas.openxmlformats.org/officeDocument/2006/relationships/image" Target="../media/image7.png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17.xml"/><Relationship Id="rId9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21.xml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7175" cy="13716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7745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7404229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sectio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587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930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1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Museo Sans For Dell" pitchFamily="2" charset="0"/>
              <a:buChar char="–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 sz="24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 sz="2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0832005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bg bo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36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32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400" baseline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2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277378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1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370292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AY bg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686910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359" y="523127"/>
            <a:ext cx="21973863" cy="1329594"/>
          </a:xfrm>
        </p:spPr>
        <p:txBody>
          <a:bodyPr wrap="square" anchor="t"/>
          <a:lstStyle>
            <a:lvl1pPr>
              <a:lnSpc>
                <a:spcPct val="90000"/>
              </a:lnSpc>
              <a:defRPr sz="4800" b="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2560323"/>
            <a:ext cx="21948458" cy="1867178"/>
          </a:xfrm>
        </p:spPr>
        <p:txBody>
          <a:bodyPr lIns="0" tIns="0" rIns="0" bIns="0"/>
          <a:lstStyle>
            <a:lvl1pPr>
              <a:spcBef>
                <a:spcPts val="150"/>
              </a:spcBef>
              <a:spcAft>
                <a:spcPts val="150"/>
              </a:spcAft>
              <a:defRPr sz="3000">
                <a:solidFill>
                  <a:schemeClr val="bg2"/>
                </a:solidFill>
                <a:latin typeface="Trebuchet MS" panose="020B0603020202020204" pitchFamily="34" charset="0"/>
              </a:defRPr>
            </a:lvl1pPr>
            <a:lvl2pPr>
              <a:spcBef>
                <a:spcPts val="150"/>
              </a:spcBef>
              <a:spcAft>
                <a:spcPts val="150"/>
              </a:spcAft>
              <a:buFont typeface="Museo Sans For Dell" pitchFamily="2" charset="0"/>
              <a:buChar char="–"/>
              <a:defRPr sz="2700">
                <a:solidFill>
                  <a:schemeClr val="bg2"/>
                </a:solidFill>
                <a:latin typeface="Trebuchet MS" panose="020B0603020202020204" pitchFamily="34" charset="0"/>
              </a:defRPr>
            </a:lvl2pPr>
            <a:lvl3pPr>
              <a:spcBef>
                <a:spcPts val="150"/>
              </a:spcBef>
              <a:spcAft>
                <a:spcPts val="150"/>
              </a:spcAft>
              <a:defRPr sz="2400">
                <a:solidFill>
                  <a:schemeClr val="bg2"/>
                </a:solidFill>
                <a:latin typeface="Trebuchet MS" panose="020B0603020202020204" pitchFamily="34" charset="0"/>
              </a:defRPr>
            </a:lvl3pPr>
            <a:lvl4pPr>
              <a:spcBef>
                <a:spcPts val="150"/>
              </a:spcBef>
              <a:spcAft>
                <a:spcPts val="150"/>
              </a:spcAft>
              <a:defRPr sz="2100" baseline="0">
                <a:solidFill>
                  <a:schemeClr val="bg2"/>
                </a:solidFill>
                <a:latin typeface="Trebuchet MS" panose="020B0603020202020204" pitchFamily="34" charset="0"/>
              </a:defRPr>
            </a:lvl4pPr>
            <a:lvl5pPr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Trebuchet MS" panose="020B0603020202020204" pitchFamily="34" charset="0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7715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35892" y="523126"/>
            <a:ext cx="21973863" cy="997196"/>
          </a:xfr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4857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79" y="396876"/>
            <a:ext cx="16664570" cy="1889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0"/>
            <a:ext cx="10771002" cy="8077200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0"/>
            <a:ext cx="10771002" cy="8077200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219359" y="12490450"/>
            <a:ext cx="5690341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8332285" y="12490450"/>
            <a:ext cx="7722605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477475" y="12490450"/>
            <a:ext cx="5690341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fld id="{1EBDBC84-A8A8-450D-AED6-1CC25162F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36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422585" y="2029801"/>
            <a:ext cx="19712966" cy="664797"/>
          </a:xfrm>
          <a:noFill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585" y="3352800"/>
            <a:ext cx="21338778" cy="2596608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6827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25" y="731525"/>
            <a:ext cx="18394392" cy="443198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972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615" y="6096005"/>
            <a:ext cx="18391994" cy="553998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36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2" y="12725404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32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22091491" y="11476743"/>
            <a:ext cx="1598349" cy="15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01417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24" y="731525"/>
            <a:ext cx="13870582" cy="443198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972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624" y="6005695"/>
            <a:ext cx="13870582" cy="553998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36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9" descr="white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black">
          <a:xfrm>
            <a:off x="20864583" y="10176703"/>
            <a:ext cx="2729673" cy="272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8397528" y="435518"/>
            <a:ext cx="3915998" cy="39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2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520">
                <a:solidFill>
                  <a:schemeClr val="bg2"/>
                </a:solidFill>
                <a:latin typeface="Museo Sans For Dell" pitchFamily="2" charset="0"/>
              </a:defRPr>
            </a:lvl1pPr>
            <a:lvl2pPr marL="1031558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16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52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873682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3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6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7503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520">
                <a:solidFill>
                  <a:schemeClr val="bg2"/>
                </a:solidFill>
                <a:latin typeface="Museo Sans For Dell" pitchFamily="2" charset="0"/>
              </a:defRPr>
            </a:lvl1pPr>
            <a:lvl2pPr marL="1031558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16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52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3167194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defRPr sz="252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034416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705844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defRPr sz="252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034416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8893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188" y="731518"/>
            <a:ext cx="11428899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14251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defRPr sz="252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034416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24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5357455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22" y="731525"/>
            <a:ext cx="13449076" cy="8863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520">
                <a:solidFill>
                  <a:schemeClr val="bg2"/>
                </a:solidFill>
                <a:latin typeface="Museo Sans For Dell" pitchFamily="2" charset="0"/>
              </a:defRPr>
            </a:lvl1pPr>
            <a:lvl2pPr marL="1031558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16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52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69499437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5" y="731524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520">
                <a:solidFill>
                  <a:schemeClr val="bg2"/>
                </a:solidFill>
                <a:latin typeface="Museo Sans For Dell" pitchFamily="2" charset="0"/>
              </a:defRPr>
            </a:lvl1pPr>
            <a:lvl2pPr marL="1031558" indent="-417196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16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52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540"/>
              </a:spcBef>
              <a:spcAft>
                <a:spcPts val="0"/>
              </a:spcAft>
              <a:buClr>
                <a:srgbClr val="AAAAAA"/>
              </a:buClr>
              <a:defRPr sz="216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240"/>
            </a:lvl6pPr>
            <a:lvl7pPr>
              <a:defRPr sz="3240"/>
            </a:lvl7pPr>
            <a:lvl8pPr>
              <a:defRPr sz="3240"/>
            </a:lvl8pPr>
            <a:lvl9pPr>
              <a:defRPr sz="324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87158044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4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80634811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422585" y="1371600"/>
            <a:ext cx="19712966" cy="1981200"/>
          </a:xfrm>
          <a:noFill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585" y="3352800"/>
            <a:ext cx="21338778" cy="71628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59406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21084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8"/>
            <a:ext cx="18271448" cy="3988784"/>
          </a:xfrm>
        </p:spPr>
        <p:txBody>
          <a:bodyPr anchor="ctr" anchorCtr="0">
            <a:normAutofit/>
          </a:bodyPr>
          <a:lstStyle>
            <a:lvl1pPr>
              <a:defRPr sz="9720" baseline="0">
                <a:solidFill>
                  <a:srgbClr val="AAAAAA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628264472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9" y="4662056"/>
            <a:ext cx="18271448" cy="3988784"/>
          </a:xfrm>
        </p:spPr>
        <p:txBody>
          <a:bodyPr anchor="ctr" anchorCtr="0">
            <a:normAutofit/>
          </a:bodyPr>
          <a:lstStyle>
            <a:lvl1pPr>
              <a:defRPr sz="10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8" name="Picture 7" descr="dell_white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22444362" y="12116783"/>
            <a:ext cx="126716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9401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1289276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3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6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997368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22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705844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22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2422455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183" y="731518"/>
            <a:ext cx="11428899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14251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22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346841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4" y="731525"/>
            <a:ext cx="13991014" cy="8863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65939020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5" y="731522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24627325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026985225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709505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5473432"/>
      </p:ext>
    </p:extLst>
  </p:cSld>
  <p:clrMapOvr>
    <a:masterClrMapping/>
  </p:clrMapOvr>
  <p:transition spd="med">
    <p:wipe dir="r"/>
  </p:transition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18578891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523127"/>
            <a:ext cx="21999264" cy="886398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689968"/>
          </a:xfrm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4000">
                <a:solidFill>
                  <a:schemeClr val="tx1"/>
                </a:solidFill>
                <a:latin typeface="Museo Sans For Dell" pitchFamily="2" charset="0"/>
              </a:defRPr>
            </a:lvl1pPr>
            <a:lvl2pPr marL="1145992" indent="-463476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3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32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20590448"/>
      </p:ext>
    </p:extLst>
  </p:cSld>
  <p:clrMapOvr>
    <a:masterClrMapping/>
  </p:clrMapOvr>
  <p:transition spd="med"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12458649"/>
      </p:ext>
    </p:extLst>
  </p:cSld>
  <p:clrMapOvr>
    <a:masterClrMapping/>
  </p:clrMapOvr>
  <p:transition spd="med">
    <p:wipe dir="r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48" indent="-4635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8072683"/>
      </p:ext>
    </p:extLst>
  </p:cSld>
  <p:clrMapOvr>
    <a:masterClrMapping/>
  </p:clrMapOvr>
  <p:transition spd="med">
    <p:wipe dir="r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7" y="731523"/>
            <a:ext cx="18394392" cy="4431982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0800" b="0" i="0" baseline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615" y="6096003"/>
            <a:ext cx="18391994" cy="615554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7" y="12725402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22078375" y="11463635"/>
            <a:ext cx="1598349" cy="15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3838"/>
      </p:ext>
    </p:extLst>
  </p:cSld>
  <p:clrMapOvr>
    <a:masterClrMapping/>
  </p:clrMapOvr>
  <p:transition spd="med">
    <p:wipe dir="r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9" y="731523"/>
            <a:ext cx="13870582" cy="4431982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08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619" y="6005691"/>
            <a:ext cx="13870582" cy="615554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10993282" y="3086103"/>
            <a:ext cx="13393893" cy="10648950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10936125" y="2971803"/>
            <a:ext cx="13527260" cy="10763250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20871338" y="10264513"/>
            <a:ext cx="2729673" cy="272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199042"/>
      </p:ext>
    </p:extLst>
  </p:cSld>
  <p:clrMapOvr>
    <a:masterClrMapping/>
  </p:clrMapOvr>
  <p:transition spd="med">
    <p:wipe dir="r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457835794"/>
      </p:ext>
    </p:extLst>
  </p:cSld>
  <p:clrMapOvr>
    <a:masterClrMapping/>
  </p:clrMapOvr>
  <p:transition spd="med">
    <p:wipe dir="r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61372"/>
      </p:ext>
    </p:extLst>
  </p:cSld>
  <p:clrMapOvr>
    <a:masterClrMapping/>
  </p:clrMapOvr>
  <p:transition spd="med">
    <p:wipe dir="r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3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6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4729312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705844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37189"/>
      </p:ext>
    </p:extLst>
  </p:cSld>
  <p:clrMapOvr>
    <a:masterClrMapping/>
  </p:clrMapOvr>
  <p:transition spd="med">
    <p:wipe dir="r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183" y="731518"/>
            <a:ext cx="11428899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31615" y="3413760"/>
            <a:ext cx="114251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648844"/>
      </p:ext>
    </p:extLst>
  </p:cSld>
  <p:clrMapOvr>
    <a:masterClrMapping/>
  </p:clrMapOvr>
  <p:transition spd="med">
    <p:wipe dir="r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731521"/>
            <a:ext cx="13449076" cy="8863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963219244"/>
      </p:ext>
    </p:extLst>
  </p:cSld>
  <p:clrMapOvr>
    <a:masterClrMapping/>
  </p:clrMapOvr>
  <p:transition spd="med">
    <p:wipe dir="r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5" y="731522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1615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15569770"/>
      </p:ext>
    </p:extLst>
  </p:cSld>
  <p:clrMapOvr>
    <a:masterClrMapping/>
  </p:clrMapOvr>
  <p:transition spd="med">
    <p:wipe dir="r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22911577"/>
      </p:ext>
    </p:extLst>
  </p:cSld>
  <p:clrMapOvr>
    <a:masterClrMapping/>
  </p:clrMapOvr>
  <p:transition spd="med">
    <p:wipe dir="r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 logo-RGB_GRAY_76.76.76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341" y="1392036"/>
            <a:ext cx="12440660" cy="1669512"/>
          </a:xfrm>
          <a:prstGeom prst="rect">
            <a:avLst/>
          </a:prstGeom>
        </p:spPr>
      </p:pic>
      <p:pic>
        <p:nvPicPr>
          <p:cNvPr id="11" name="Picture 10" descr="CAP.Crosshair-angle.tif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152212" y="11664792"/>
            <a:ext cx="1015604" cy="1056640"/>
          </a:xfrm>
          <a:prstGeom prst="rect">
            <a:avLst/>
          </a:prstGeom>
        </p:spPr>
      </p:pic>
      <p:pic>
        <p:nvPicPr>
          <p:cNvPr id="12" name="Picture 11" descr="CAP.Crosshair1.tif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3712" y="4946011"/>
            <a:ext cx="1060629" cy="9721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0"/>
            <a:ext cx="0" cy="13716000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6355" y="0"/>
            <a:ext cx="0" cy="13716000"/>
          </a:xfrm>
          <a:prstGeom prst="line">
            <a:avLst/>
          </a:prstGeom>
          <a:ln>
            <a:solidFill>
              <a:srgbClr val="5B3B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11" y="0"/>
            <a:ext cx="0" cy="13716000"/>
          </a:xfrm>
          <a:prstGeom prst="line">
            <a:avLst/>
          </a:prstGeom>
          <a:ln>
            <a:solidFill>
              <a:srgbClr val="0950F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99066" y="0"/>
            <a:ext cx="0" cy="13716000"/>
          </a:xfrm>
          <a:prstGeom prst="line">
            <a:avLst/>
          </a:prstGeom>
          <a:ln>
            <a:solidFill>
              <a:srgbClr val="69AE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2B11-2F16-9046-A874-C86F6DEB2C4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CAP.Crosshair-angle.tif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81445" y="12519826"/>
            <a:ext cx="1015604" cy="1056640"/>
          </a:xfrm>
          <a:prstGeom prst="rect">
            <a:avLst/>
          </a:prstGeom>
        </p:spPr>
      </p:pic>
      <p:pic>
        <p:nvPicPr>
          <p:cNvPr id="9" name="Picture 8" descr="CAP.Crosshair1.tif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94" y="1071665"/>
            <a:ext cx="1060629" cy="972118"/>
          </a:xfrm>
          <a:prstGeom prst="rect">
            <a:avLst/>
          </a:prstGeom>
        </p:spPr>
      </p:pic>
      <p:pic>
        <p:nvPicPr>
          <p:cNvPr id="10" name="Picture 9" descr="CAP logo-RGB_GRAY_76.76.76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973" y="12960227"/>
            <a:ext cx="3081516" cy="4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5" y="546099"/>
            <a:ext cx="8023213" cy="2324102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latin typeface="Trebuchet M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08" y="546105"/>
            <a:ext cx="13633108" cy="1170622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Trebuchet MS"/>
              </a:defRPr>
            </a:lvl1pPr>
            <a:lvl2pPr>
              <a:defRPr sz="5600">
                <a:latin typeface="Trebuchet MS"/>
              </a:defRPr>
            </a:lvl2pPr>
            <a:lvl3pPr>
              <a:defRPr sz="4800">
                <a:latin typeface="Trebuchet MS"/>
              </a:defRPr>
            </a:lvl3pPr>
            <a:lvl4pPr>
              <a:defRPr sz="4000">
                <a:latin typeface="Trebuchet MS"/>
              </a:defRPr>
            </a:lvl4pPr>
            <a:lvl5pPr>
              <a:defRPr sz="4000">
                <a:latin typeface="Trebuchet MS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5" y="2870205"/>
            <a:ext cx="8023213" cy="938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Trebuchet M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2B11-2F16-9046-A874-C86F6DEB2C4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CAP.Crosshair-angle.tif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81445" y="12519826"/>
            <a:ext cx="1015604" cy="1056640"/>
          </a:xfrm>
          <a:prstGeom prst="rect">
            <a:avLst/>
          </a:prstGeom>
        </p:spPr>
      </p:pic>
      <p:pic>
        <p:nvPicPr>
          <p:cNvPr id="9" name="Picture 8" descr="CAP.Crosshair1.tif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94" y="1071665"/>
            <a:ext cx="1060629" cy="972118"/>
          </a:xfrm>
          <a:prstGeom prst="rect">
            <a:avLst/>
          </a:prstGeom>
        </p:spPr>
      </p:pic>
      <p:pic>
        <p:nvPicPr>
          <p:cNvPr id="10" name="Picture 9" descr="CAP logo-RGB_GRAY_76.76.76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973" y="12960227"/>
            <a:ext cx="3081516" cy="4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1615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66725699"/>
      </p:ext>
    </p:extLst>
  </p:cSld>
  <p:clrMapOvr>
    <a:masterClrMapping/>
  </p:clrMapOvr>
  <p:transition spd="med">
    <p:wipe dir="r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972485" y="731529"/>
            <a:ext cx="13870582" cy="342279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08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972485" y="5034845"/>
            <a:ext cx="13870582" cy="615554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black">
          <a:xfrm>
            <a:off x="21481037" y="11100511"/>
            <a:ext cx="2153560" cy="204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20748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585" y="3200400"/>
            <a:ext cx="20932325" cy="8534400"/>
          </a:xfrm>
        </p:spPr>
        <p:txBody>
          <a:bodyPr vert="horz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422585" y="1371600"/>
            <a:ext cx="19712966" cy="1981200"/>
          </a:xfrm>
          <a:noFill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7842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7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8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20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6636367"/>
      </p:ext>
    </p:extLst>
  </p:cSld>
  <p:clrMapOvr>
    <a:masterClrMapping/>
  </p:clrMapOvr>
  <p:transition spd="med">
    <p:wipe dir="r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7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7" y="725026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8366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20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9121932"/>
      </p:ext>
    </p:extLst>
  </p:cSld>
  <p:clrMapOvr>
    <a:masterClrMapping/>
  </p:clrMapOvr>
  <p:transition spd="med">
    <p:wipe dir="r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7" y="725030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972478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292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946707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292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59685"/>
      </p:ext>
    </p:extLst>
  </p:cSld>
  <p:clrMapOvr>
    <a:masterClrMapping/>
  </p:clrMapOvr>
  <p:transition spd="med">
    <p:wipe dir="r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89808" y="731518"/>
            <a:ext cx="11428898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83235" y="3413760"/>
            <a:ext cx="11425113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292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803589"/>
      </p:ext>
    </p:extLst>
  </p:cSld>
  <p:clrMapOvr>
    <a:masterClrMapping/>
  </p:clrMapOvr>
  <p:transition spd="med">
    <p:wipe dir="r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7" y="731527"/>
            <a:ext cx="15496393" cy="8863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20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82946325"/>
      </p:ext>
    </p:extLst>
  </p:cSld>
  <p:clrMapOvr>
    <a:masterClrMapping/>
  </p:clrMapOvr>
  <p:transition spd="med">
    <p:wipe dir="r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9" y="731526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20" indent="-46352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07484887"/>
      </p:ext>
    </p:extLst>
  </p:cSld>
  <p:clrMapOvr>
    <a:masterClrMapping/>
  </p:clrMapOvr>
  <p:transition spd="med">
    <p:wipe dir="r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7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351440971"/>
      </p:ext>
    </p:extLst>
  </p:cSld>
  <p:clrMapOvr>
    <a:masterClrMapping/>
  </p:clrMapOvr>
  <p:transition spd="med">
    <p:wipe dir="r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81938"/>
      </p:ext>
    </p:extLst>
  </p:cSld>
  <p:clrMapOvr>
    <a:masterClrMapping/>
  </p:clrMapOvr>
  <p:transition spd="med">
    <p:wipe dir="r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02593" y="4662056"/>
            <a:ext cx="18271449" cy="3988784"/>
          </a:xfrm>
        </p:spPr>
        <p:txBody>
          <a:bodyPr anchor="ctr" anchorCtr="0">
            <a:normAutofit/>
          </a:bodyPr>
          <a:lstStyle>
            <a:lvl1pPr>
              <a:defRPr sz="10800" baseline="0">
                <a:solidFill>
                  <a:srgbClr val="AAAAAA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236437961"/>
      </p:ext>
    </p:extLst>
  </p:cSld>
  <p:clrMapOvr>
    <a:masterClrMapping/>
  </p:clrMapOvr>
  <p:transition spd="med">
    <p:wipe dir="r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1219359" y="5358981"/>
            <a:ext cx="15902470" cy="2013370"/>
          </a:xfrm>
        </p:spPr>
        <p:txBody>
          <a:bodyPr anchor="b" anchorCtr="0"/>
          <a:lstStyle>
            <a:lvl1pPr algn="l">
              <a:lnSpc>
                <a:spcPts val="8000"/>
              </a:lnSpc>
              <a:defRPr sz="72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1219360" y="8330781"/>
            <a:ext cx="15877067" cy="1600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3956" y="35623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3956" y="101536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376628" y="5303521"/>
            <a:ext cx="3966988" cy="29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7853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7175" cy="13716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761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359" y="523124"/>
            <a:ext cx="21973863" cy="1707120"/>
          </a:xfrm>
        </p:spPr>
        <p:txBody>
          <a:bodyPr wrap="square" anchor="t"/>
          <a:lstStyle>
            <a:lvl1pPr>
              <a:lnSpc>
                <a:spcPct val="90000"/>
              </a:lnSpc>
              <a:defRPr sz="6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2560320"/>
            <a:ext cx="21948458" cy="9509760"/>
          </a:xfrm>
        </p:spPr>
        <p:txBody>
          <a:bodyPr lIns="0" tIns="0" rIns="0" bIns="0"/>
          <a:lstStyle>
            <a:lvl1pPr>
              <a:spcBef>
                <a:spcPts val="200"/>
              </a:spcBef>
              <a:spcAft>
                <a:spcPts val="200"/>
              </a:spcAft>
              <a:defRPr sz="4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buFont typeface="Museo Sans For Dell" pitchFamily="2" charset="0"/>
              <a:buChar char="–"/>
              <a:defRPr sz="3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defRPr sz="32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 sz="2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 sz="24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8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1595"/>
      </p:ext>
    </p:extLst>
  </p:cSld>
  <p:clrMapOvr>
    <a:masterClrMapping/>
  </p:clrMapOvr>
  <p:transition spd="med">
    <p:wipe dir="r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10272" y="2482849"/>
            <a:ext cx="10730357" cy="978087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4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172787" y="2482850"/>
            <a:ext cx="10730357" cy="9780868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4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35892" y="523124"/>
            <a:ext cx="21973863" cy="1707120"/>
          </a:xfrm>
        </p:spPr>
        <p:txBody>
          <a:bodyPr wrap="square" anchor="t"/>
          <a:lstStyle>
            <a:lvl1pPr>
              <a:lnSpc>
                <a:spcPct val="90000"/>
              </a:lnSpc>
              <a:defRPr sz="6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27619"/>
      </p:ext>
    </p:extLst>
  </p:cSld>
  <p:clrMapOvr>
    <a:masterClrMapping/>
  </p:clrMapOvr>
  <p:transition spd="med">
    <p:wipe dir="r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10272" y="2475572"/>
            <a:ext cx="10730357" cy="5776332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4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172787" y="2475572"/>
            <a:ext cx="10730357" cy="5776332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4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60085" y="8541833"/>
            <a:ext cx="22037370" cy="37898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35892" y="523124"/>
            <a:ext cx="21973863" cy="1707120"/>
          </a:xfrm>
        </p:spPr>
        <p:txBody>
          <a:bodyPr wrap="square" anchor="t"/>
          <a:lstStyle>
            <a:lvl1pPr>
              <a:lnSpc>
                <a:spcPct val="90000"/>
              </a:lnSpc>
              <a:defRPr sz="6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3576"/>
      </p:ext>
    </p:extLst>
  </p:cSld>
  <p:clrMapOvr>
    <a:masterClrMapping/>
  </p:clrMapOvr>
  <p:transition spd="med">
    <p:wipe dir="r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789" y="12863057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35892" y="523124"/>
            <a:ext cx="21973863" cy="1707120"/>
          </a:xfrm>
        </p:spPr>
        <p:txBody>
          <a:bodyPr wrap="square" anchor="t"/>
          <a:lstStyle>
            <a:lvl1pPr>
              <a:lnSpc>
                <a:spcPct val="90000"/>
              </a:lnSpc>
              <a:defRPr sz="6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68236"/>
      </p:ext>
    </p:extLst>
  </p:cSld>
  <p:clrMapOvr>
    <a:masterClrMapping/>
  </p:clrMapOvr>
  <p:transition spd="med">
    <p:wipe dir="r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02897"/>
      </p:ext>
    </p:extLst>
  </p:cSld>
  <p:clrMapOvr>
    <a:masterClrMapping/>
  </p:clrMapOvr>
  <p:transition spd="med">
    <p:wipe dir="r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4371"/>
      </p:ext>
    </p:extLst>
  </p:cSld>
  <p:clrMapOvr>
    <a:masterClrMapping/>
  </p:clrMapOvr>
  <p:transition spd="med">
    <p:wipe dir="r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14718"/>
      </p:ext>
    </p:extLst>
  </p:cSld>
  <p:clrMapOvr>
    <a:masterClrMapping/>
  </p:clrMapOvr>
  <p:transition spd="med">
    <p:wipe dir="r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26272"/>
      </p:ext>
    </p:extLst>
  </p:cSld>
  <p:clrMapOvr>
    <a:masterClrMapping/>
  </p:clrMapOvr>
  <p:transition spd="med">
    <p:wipe dir="r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6955"/>
      </p:ext>
    </p:extLst>
  </p:cSld>
  <p:clrMapOvr>
    <a:masterClrMapping/>
  </p:clrMapOvr>
  <p:transition spd="med">
    <p:wipe dir="r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6465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4052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0699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972485" y="731528"/>
            <a:ext cx="13870582" cy="3422789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08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972485" y="5034844"/>
            <a:ext cx="13870582" cy="615555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black">
          <a:xfrm>
            <a:off x="21481037" y="11100511"/>
            <a:ext cx="2153560" cy="204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133850"/>
      </p:ext>
    </p:extLst>
  </p:cSld>
  <p:clrMapOvr>
    <a:masterClrMapping/>
  </p:clrMapOvr>
  <p:transition spd="med">
    <p:wipe dir="r"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29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8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6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060969"/>
      </p:ext>
    </p:extLst>
  </p:cSld>
  <p:clrMapOvr>
    <a:masterClrMapping/>
  </p:clrMapOvr>
  <p:transition spd="med">
    <p:wipe dir="r"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6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27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8366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6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47923454"/>
      </p:ext>
    </p:extLst>
  </p:cSld>
  <p:clrMapOvr>
    <a:masterClrMapping/>
  </p:clrMapOvr>
  <p:transition spd="med">
    <p:wipe dir="r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29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972478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3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946707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3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158593"/>
      </p:ext>
    </p:extLst>
  </p:cSld>
  <p:clrMapOvr>
    <a:masterClrMapping/>
  </p:clrMapOvr>
  <p:transition spd="med">
    <p:wipe dir="r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89807" y="731517"/>
            <a:ext cx="11428899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83234" y="3413760"/>
            <a:ext cx="114251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3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2939831"/>
      </p:ext>
    </p:extLst>
  </p:cSld>
  <p:clrMapOvr>
    <a:masterClrMapping/>
  </p:clrMapOvr>
  <p:transition spd="med">
    <p:wipe dir="r"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8" y="731527"/>
            <a:ext cx="15496393" cy="886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6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29105096"/>
      </p:ext>
    </p:extLst>
  </p:cSld>
  <p:clrMapOvr>
    <a:masterClrMapping/>
  </p:clrMapOvr>
  <p:transition spd="med">
    <p:wipe dir="r"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9" y="731527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64" indent="-46354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8346966"/>
      </p:ext>
    </p:extLst>
  </p:cSld>
  <p:clrMapOvr>
    <a:masterClrMapping/>
  </p:clrMapOvr>
  <p:transition spd="med">
    <p:wipe dir="r"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31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4232885294"/>
      </p:ext>
    </p:extLst>
  </p:cSld>
  <p:clrMapOvr>
    <a:masterClrMapping/>
  </p:clrMapOvr>
  <p:transition spd="med">
    <p:wipe dir="r"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424070"/>
      </p:ext>
    </p:extLst>
  </p:cSld>
  <p:clrMapOvr>
    <a:masterClrMapping/>
  </p:clrMapOvr>
  <p:transition spd="med">
    <p:wipe dir="r"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02593" y="4662056"/>
            <a:ext cx="18271448" cy="3988784"/>
          </a:xfrm>
        </p:spPr>
        <p:txBody>
          <a:bodyPr anchor="ctr" anchorCtr="0">
            <a:normAutofit/>
          </a:bodyPr>
          <a:lstStyle>
            <a:lvl1pPr>
              <a:defRPr sz="10800" baseline="0">
                <a:solidFill>
                  <a:srgbClr val="AAAAAA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214572897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0571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22" y="731527"/>
            <a:ext cx="13870582" cy="443198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731622" y="6005695"/>
            <a:ext cx="13870582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3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98" y="10300928"/>
            <a:ext cx="2487391" cy="24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0466"/>
      </p:ext>
    </p:extLst>
  </p:cSld>
  <p:clrMapOvr>
    <a:masterClrMapping/>
  </p:clrMapOvr>
  <p:transition spd="med">
    <p:wipe dir="r"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6" y="731522"/>
            <a:ext cx="13870582" cy="443198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731616" y="6005689"/>
            <a:ext cx="13870582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3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98" y="10300925"/>
            <a:ext cx="2487391" cy="24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773"/>
      </p:ext>
    </p:extLst>
  </p:cSld>
  <p:clrMapOvr>
    <a:masterClrMapping/>
  </p:clrMapOvr>
  <p:transition spd="med">
    <p:wipe dir="r"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6" y="731522"/>
            <a:ext cx="13870582" cy="443198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731616" y="6005689"/>
            <a:ext cx="13870582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3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98" y="10300925"/>
            <a:ext cx="2487391" cy="24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587"/>
      </p:ext>
    </p:extLst>
  </p:cSld>
  <p:clrMapOvr>
    <a:masterClrMapping/>
  </p:clrMapOvr>
  <p:transition spd="med">
    <p:wipe dir="r"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6" y="731522"/>
            <a:ext cx="13870582" cy="443198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731616" y="6005689"/>
            <a:ext cx="13870582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3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98" y="10300925"/>
            <a:ext cx="2487391" cy="24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7548"/>
      </p:ext>
    </p:extLst>
  </p:cSld>
  <p:clrMapOvr>
    <a:masterClrMapping/>
  </p:clrMapOvr>
  <p:transition spd="med">
    <p:wipe dir="r"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616" y="731522"/>
            <a:ext cx="13870582" cy="443198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731616" y="6005689"/>
            <a:ext cx="13870582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3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98" y="10300925"/>
            <a:ext cx="2487391" cy="24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9330"/>
      </p:ext>
    </p:extLst>
  </p:cSld>
  <p:clrMapOvr>
    <a:masterClrMapping/>
  </p:clrMapOvr>
  <p:transition spd="med">
    <p:wipe dir="r"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9"/>
            <a:ext cx="21216842" cy="17068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723997" y="3407836"/>
            <a:ext cx="21224462" cy="85132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910177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183729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6891830"/>
      </p:ext>
    </p:extLst>
  </p:cSld>
  <p:clrMapOvr>
    <a:masterClrMapping/>
  </p:clrMapOvr>
  <p:transition spd="med">
    <p:wipe dir="r"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9"/>
            <a:ext cx="21216842" cy="17068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23997" y="3407836"/>
            <a:ext cx="21224462" cy="851322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5660928"/>
      </p:ext>
    </p:extLst>
  </p:cSld>
  <p:clrMapOvr>
    <a:masterClrMapping/>
  </p:clrMapOvr>
  <p:transition spd="med">
    <p:wipe dir="r"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7"/>
            <a:ext cx="21216842" cy="17068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711293" y="2820711"/>
            <a:ext cx="21230556" cy="835379"/>
          </a:xfrm>
          <a:prstGeom prst="rect">
            <a:avLst/>
          </a:prstGeom>
        </p:spPr>
        <p:txBody>
          <a:bodyPr lIns="0" rIns="0" anchor="t" anchorCtr="0"/>
          <a:lstStyle>
            <a:lvl1pPr marL="609608" indent="-609608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723997" y="4110569"/>
            <a:ext cx="21224462" cy="781049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0107983"/>
      </p:ext>
    </p:extLst>
  </p:cSld>
  <p:clrMapOvr>
    <a:masterClrMapping/>
  </p:clrMapOvr>
  <p:transition spd="med">
    <p:wipe dir="r"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29"/>
            <a:ext cx="21216842" cy="17068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23997" y="3407836"/>
            <a:ext cx="10250233" cy="851322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11672821" y="3407836"/>
            <a:ext cx="10275636" cy="851322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2682427"/>
      </p:ext>
    </p:extLst>
  </p:cSld>
  <p:clrMapOvr>
    <a:masterClrMapping/>
  </p:clrMapOvr>
  <p:transition spd="med">
    <p:wipe dir="r"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8229" y="723901"/>
            <a:ext cx="11455409" cy="17068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723998" y="3407836"/>
            <a:ext cx="11444189" cy="851322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28463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888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28228" y="730816"/>
            <a:ext cx="12975833" cy="1296885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711293" y="2046425"/>
            <a:ext cx="11482295" cy="835379"/>
          </a:xfrm>
          <a:prstGeom prst="rect">
            <a:avLst/>
          </a:prstGeom>
        </p:spPr>
        <p:txBody>
          <a:bodyPr lIns="0" rIns="0" anchor="t" anchorCtr="0"/>
          <a:lstStyle>
            <a:lvl1pPr marL="609608" indent="-609608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23998" y="3407836"/>
            <a:ext cx="11444189" cy="851322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1319432"/>
      </p:ext>
    </p:extLst>
  </p:cSld>
  <p:clrMapOvr>
    <a:masterClrMapping/>
  </p:clrMapOvr>
  <p:transition spd="med">
    <p:wipe dir="r"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5" y="731520"/>
            <a:ext cx="11461972" cy="224213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711293" y="2968977"/>
            <a:ext cx="11482295" cy="835379"/>
          </a:xfrm>
          <a:prstGeom prst="rect">
            <a:avLst/>
          </a:prstGeom>
        </p:spPr>
        <p:txBody>
          <a:bodyPr lIns="0" rIns="0" anchor="t" anchorCtr="0"/>
          <a:lstStyle>
            <a:lvl1pPr marL="609608" indent="-609608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23998" y="4110569"/>
            <a:ext cx="11444189" cy="781049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2290263" indent="-45297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3357077" indent="-61384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defRPr sz="2667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1201403"/>
      </p:ext>
    </p:extLst>
  </p:cSld>
  <p:clrMapOvr>
    <a:masterClrMapping/>
  </p:clrMapOvr>
  <p:transition spd="med">
    <p:wipe dir="r"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613" y="725031"/>
            <a:ext cx="21216842" cy="126020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356245537"/>
      </p:ext>
    </p:extLst>
  </p:cSld>
  <p:clrMapOvr>
    <a:masterClrMapping/>
  </p:clrMapOvr>
  <p:transition spd="med">
    <p:wipe dir="r"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7559"/>
      </p:ext>
    </p:extLst>
  </p:cSld>
  <p:clrMapOvr>
    <a:masterClrMapping/>
  </p:clrMapOvr>
  <p:transition spd="med">
    <p:wipe dir="r"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4811"/>
      </p:ext>
    </p:extLst>
  </p:cSld>
  <p:clrMapOvr>
    <a:masterClrMapping/>
  </p:clrMapOvr>
  <p:transition spd="med">
    <p:wipe dir="r"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9235"/>
      </p:ext>
    </p:extLst>
  </p:cSld>
  <p:clrMapOvr>
    <a:masterClrMapping/>
  </p:clrMapOvr>
  <p:transition spd="med">
    <p:wipe dir="r"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558"/>
      </p:ext>
    </p:extLst>
  </p:cSld>
  <p:clrMapOvr>
    <a:masterClrMapping/>
  </p:clrMapOvr>
  <p:transition spd="med">
    <p:wipe dir="r"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3526"/>
      </p:ext>
    </p:extLst>
  </p:cSld>
  <p:clrMapOvr>
    <a:masterClrMapping/>
  </p:clrMapOvr>
  <p:transition spd="med">
    <p:wipe dir="r"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0967"/>
      </p:ext>
    </p:extLst>
  </p:cSld>
  <p:clrMapOvr>
    <a:masterClrMapping/>
  </p:clrMapOvr>
  <p:transition spd="med">
    <p:wipe dir="r"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035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5527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1617" y="4662056"/>
            <a:ext cx="18271448" cy="398878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12263"/>
      </p:ext>
    </p:extLst>
  </p:cSld>
  <p:clrMapOvr>
    <a:masterClrMapping/>
  </p:clrMapOvr>
  <p:transition spd="med">
    <p:wipe dir="r"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8" y="4794885"/>
            <a:ext cx="414582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6832"/>
      </p:ext>
    </p:extLst>
  </p:cSld>
  <p:clrMapOvr>
    <a:masterClrMapping/>
  </p:clrMapOvr>
  <p:transition spd="med">
    <p:wipe dir="r"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8" y="4794885"/>
            <a:ext cx="414582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2055"/>
      </p:ext>
    </p:extLst>
  </p:cSld>
  <p:clrMapOvr>
    <a:masterClrMapping/>
  </p:clrMapOvr>
  <p:transition spd="med">
    <p:wipe dir="r"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5"/>
            <a:ext cx="20729099" cy="2940051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83611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2400"/>
              </a:spcBef>
              <a:defRPr/>
            </a:lvl2pPr>
            <a:lvl3pPr>
              <a:spcBef>
                <a:spcPts val="2400"/>
              </a:spcBef>
              <a:defRPr/>
            </a:lvl3pPr>
            <a:lvl4pPr>
              <a:spcBef>
                <a:spcPts val="2400"/>
              </a:spcBef>
              <a:defRPr/>
            </a:lvl4pPr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213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038" y="2904843"/>
            <a:ext cx="20729099" cy="9255125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2400"/>
              </a:spcBef>
              <a:defRPr/>
            </a:lvl2pPr>
            <a:lvl3pPr>
              <a:spcBef>
                <a:spcPts val="2400"/>
              </a:spcBef>
              <a:defRPr/>
            </a:lvl3pPr>
            <a:lvl4pPr>
              <a:spcBef>
                <a:spcPts val="2400"/>
              </a:spcBef>
              <a:defRPr/>
            </a:lvl4pPr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1779396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2400"/>
              </a:spcBef>
              <a:buNone/>
              <a:defRPr sz="3200"/>
            </a:lvl1pPr>
            <a:lvl2pPr marL="457195" indent="-457195">
              <a:spcBef>
                <a:spcPts val="2400"/>
              </a:spcBef>
              <a:buFont typeface="Arial" panose="020B0604020202020204" pitchFamily="34" charset="0"/>
              <a:buChar char="•"/>
              <a:defRPr sz="3200"/>
            </a:lvl2pPr>
            <a:lvl3pPr marL="952489" indent="-495294">
              <a:spcBef>
                <a:spcPts val="2400"/>
              </a:spcBef>
              <a:buFont typeface="Open Sans Light" panose="020B0306030504020204" pitchFamily="34" charset="0"/>
              <a:buChar char="–"/>
              <a:defRPr sz="3200"/>
            </a:lvl3pPr>
            <a:lvl4pPr marL="1371582" indent="-457195">
              <a:spcBef>
                <a:spcPts val="2400"/>
              </a:spcBef>
              <a:buFont typeface="Arial" panose="020B0604020202020204" pitchFamily="34" charset="0"/>
              <a:buChar char="•"/>
              <a:defRPr sz="3200"/>
            </a:lvl4pPr>
            <a:lvl5pPr marL="1828778" indent="-457195">
              <a:spcBef>
                <a:spcPts val="2400"/>
              </a:spcBef>
              <a:buFont typeface="Open Sans Light" panose="020B0306030504020204" pitchFamily="34" charset="0"/>
              <a:buChar char="–"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44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038" y="2904843"/>
            <a:ext cx="20729099" cy="9255125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2400"/>
              </a:spcBef>
              <a:buNone/>
              <a:defRPr sz="3200"/>
            </a:lvl1pPr>
            <a:lvl2pPr marL="457195" indent="-457195">
              <a:spcBef>
                <a:spcPts val="2400"/>
              </a:spcBef>
              <a:buFont typeface="Arial" panose="020B0604020202020204" pitchFamily="34" charset="0"/>
              <a:buChar char="•"/>
              <a:defRPr sz="3200"/>
            </a:lvl2pPr>
            <a:lvl3pPr marL="914390" indent="-457195">
              <a:spcBef>
                <a:spcPts val="2400"/>
              </a:spcBef>
              <a:buFont typeface="Open Sans Light" panose="020B0306030504020204" pitchFamily="34" charset="0"/>
              <a:buChar char="–"/>
              <a:defRPr sz="3200"/>
            </a:lvl3pPr>
            <a:lvl4pPr marL="1371582" indent="-457195">
              <a:spcBef>
                <a:spcPts val="2400"/>
              </a:spcBef>
              <a:buFont typeface="Arial" panose="020B0604020202020204" pitchFamily="34" charset="0"/>
              <a:buChar char="•"/>
              <a:defRPr sz="3200"/>
            </a:lvl4pPr>
            <a:lvl5pPr marL="1828778" indent="-457195">
              <a:spcBef>
                <a:spcPts val="2400"/>
              </a:spcBef>
              <a:buFont typeface="Open Sans Light" panose="020B0306030504020204" pitchFamily="34" charset="0"/>
              <a:buChar char="–"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5899089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38" y="2904843"/>
            <a:ext cx="10161323" cy="905192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2904843"/>
            <a:ext cx="10161323" cy="905192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850403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38" y="2438403"/>
            <a:ext cx="10161323" cy="905192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2438403"/>
            <a:ext cx="10161323" cy="905192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8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51333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38" y="2438400"/>
            <a:ext cx="10165558" cy="61555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19186" indent="0">
              <a:buNone/>
              <a:defRPr sz="5333" b="1"/>
            </a:lvl2pPr>
            <a:lvl3pPr marL="2438372" indent="0">
              <a:buNone/>
              <a:defRPr sz="4800" b="1"/>
            </a:lvl3pPr>
            <a:lvl4pPr marL="3657555" indent="0">
              <a:buNone/>
              <a:defRPr sz="4267" b="1"/>
            </a:lvl4pPr>
            <a:lvl5pPr marL="4876738" indent="0">
              <a:buNone/>
              <a:defRPr sz="4267" b="1"/>
            </a:lvl5pPr>
            <a:lvl6pPr marL="6095924" indent="0">
              <a:buNone/>
              <a:defRPr sz="4267" b="1"/>
            </a:lvl6pPr>
            <a:lvl7pPr marL="7315110" indent="0">
              <a:buNone/>
              <a:defRPr sz="4267" b="1"/>
            </a:lvl7pPr>
            <a:lvl8pPr marL="8534293" indent="0">
              <a:buNone/>
              <a:defRPr sz="4267" b="1"/>
            </a:lvl8pPr>
            <a:lvl9pPr marL="9753479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38" y="3120570"/>
            <a:ext cx="10165558" cy="913175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2" y="2438400"/>
            <a:ext cx="10169788" cy="61555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19186" indent="0">
              <a:buNone/>
              <a:defRPr sz="5333" b="1"/>
            </a:lvl2pPr>
            <a:lvl3pPr marL="2438372" indent="0">
              <a:buNone/>
              <a:defRPr sz="4800" b="1"/>
            </a:lvl3pPr>
            <a:lvl4pPr marL="3657555" indent="0">
              <a:buNone/>
              <a:defRPr sz="4267" b="1"/>
            </a:lvl4pPr>
            <a:lvl5pPr marL="4876738" indent="0">
              <a:buNone/>
              <a:defRPr sz="4267" b="1"/>
            </a:lvl5pPr>
            <a:lvl6pPr marL="6095924" indent="0">
              <a:buNone/>
              <a:defRPr sz="4267" b="1"/>
            </a:lvl6pPr>
            <a:lvl7pPr marL="7315110" indent="0">
              <a:buNone/>
              <a:defRPr sz="4267" b="1"/>
            </a:lvl7pPr>
            <a:lvl8pPr marL="8534293" indent="0">
              <a:buNone/>
              <a:defRPr sz="4267" b="1"/>
            </a:lvl8pPr>
            <a:lvl9pPr marL="9753479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2" y="3120570"/>
            <a:ext cx="10169788" cy="913175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9863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38" y="2924568"/>
            <a:ext cx="10165558" cy="61555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19186" indent="0">
              <a:buNone/>
              <a:defRPr sz="5333" b="1"/>
            </a:lvl2pPr>
            <a:lvl3pPr marL="2438372" indent="0">
              <a:buNone/>
              <a:defRPr sz="4800" b="1"/>
            </a:lvl3pPr>
            <a:lvl4pPr marL="3657555" indent="0">
              <a:buNone/>
              <a:defRPr sz="4267" b="1"/>
            </a:lvl4pPr>
            <a:lvl5pPr marL="4876738" indent="0">
              <a:buNone/>
              <a:defRPr sz="4267" b="1"/>
            </a:lvl5pPr>
            <a:lvl6pPr marL="6095924" indent="0">
              <a:buNone/>
              <a:defRPr sz="4267" b="1"/>
            </a:lvl6pPr>
            <a:lvl7pPr marL="7315110" indent="0">
              <a:buNone/>
              <a:defRPr sz="4267" b="1"/>
            </a:lvl7pPr>
            <a:lvl8pPr marL="8534293" indent="0">
              <a:buNone/>
              <a:defRPr sz="4267" b="1"/>
            </a:lvl8pPr>
            <a:lvl9pPr marL="9753479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38" y="3606743"/>
            <a:ext cx="10165558" cy="8737661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2" y="2924568"/>
            <a:ext cx="10169788" cy="61555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19186" indent="0">
              <a:buNone/>
              <a:defRPr sz="5333" b="1"/>
            </a:lvl2pPr>
            <a:lvl3pPr marL="2438372" indent="0">
              <a:buNone/>
              <a:defRPr sz="4800" b="1"/>
            </a:lvl3pPr>
            <a:lvl4pPr marL="3657555" indent="0">
              <a:buNone/>
              <a:defRPr sz="4267" b="1"/>
            </a:lvl4pPr>
            <a:lvl5pPr marL="4876738" indent="0">
              <a:buNone/>
              <a:defRPr sz="4267" b="1"/>
            </a:lvl5pPr>
            <a:lvl6pPr marL="6095924" indent="0">
              <a:buNone/>
              <a:defRPr sz="4267" b="1"/>
            </a:lvl6pPr>
            <a:lvl7pPr marL="7315110" indent="0">
              <a:buNone/>
              <a:defRPr sz="4267" b="1"/>
            </a:lvl7pPr>
            <a:lvl8pPr marL="8534293" indent="0">
              <a:buNone/>
              <a:defRPr sz="4267" b="1"/>
            </a:lvl8pPr>
            <a:lvl9pPr marL="9753479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2" y="3606743"/>
            <a:ext cx="10169788" cy="8737661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66616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54790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6211204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53002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8826" y="0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197652" y="0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96478" y="0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6839712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98826" y="6839712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2197652" y="6839712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96478" y="6839712"/>
            <a:ext cx="6127278" cy="6876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339476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75912" y="0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51822" y="0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4627734" y="0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9503643" y="0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4562856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75912" y="4562856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751822" y="4562856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4627734" y="4562856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9503643" y="4562856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9125712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875912" y="9125712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751822" y="9125712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627734" y="9125712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9503643" y="9125712"/>
            <a:ext cx="4883532" cy="459028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94508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58027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16054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174078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290130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6232105" y="0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058027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116054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2174078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290130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16232105" y="3419856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058027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8116054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12174078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20290130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16232105" y="6839712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058027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116054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12174078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20290130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16232105" y="10259568"/>
            <a:ext cx="4097045" cy="345643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93198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112926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3"/>
              </a:buClr>
              <a:defRPr sz="2800"/>
            </a:lvl3pPr>
            <a:lvl4pPr marL="1066787" indent="-457195">
              <a:buClr>
                <a:schemeClr val="accent3"/>
              </a:buClr>
              <a:defRPr sz="2800"/>
            </a:lvl4pPr>
            <a:lvl5pPr marL="1523982" indent="-457195"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396814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2"/>
              </a:buClr>
              <a:defRPr sz="2800"/>
            </a:lvl3pPr>
            <a:lvl4pPr marL="1066787" indent="-457195">
              <a:buClr>
                <a:schemeClr val="accent2"/>
              </a:buClr>
              <a:defRPr sz="2800"/>
            </a:lvl4pPr>
            <a:lvl5pPr marL="1523982" indent="-457195"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680702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bg2"/>
              </a:buClr>
              <a:defRPr sz="2800"/>
            </a:lvl3pPr>
            <a:lvl4pPr marL="1066787" indent="-457195">
              <a:buClr>
                <a:schemeClr val="bg2"/>
              </a:buClr>
              <a:defRPr sz="2800"/>
            </a:lvl4pPr>
            <a:lvl5pPr marL="1523982" indent="-457195"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7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2"/>
            <a:ext cx="4877435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112926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3"/>
              </a:buClr>
              <a:defRPr sz="2800"/>
            </a:lvl3pPr>
            <a:lvl4pPr marL="1066787" indent="-457195">
              <a:buClr>
                <a:schemeClr val="accent3"/>
              </a:buClr>
              <a:defRPr sz="2800"/>
            </a:lvl4pPr>
            <a:lvl5pPr marL="1523982" indent="-457195"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396814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2"/>
              </a:buClr>
              <a:defRPr sz="2800"/>
            </a:lvl3pPr>
            <a:lvl4pPr marL="1066787" indent="-457195">
              <a:buClr>
                <a:schemeClr val="accent2"/>
              </a:buClr>
              <a:defRPr sz="2800"/>
            </a:lvl4pPr>
            <a:lvl5pPr marL="1523982" indent="-457195"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680702" y="9961131"/>
            <a:ext cx="4877435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bg2"/>
              </a:buClr>
              <a:defRPr sz="2800"/>
            </a:lvl3pPr>
            <a:lvl4pPr marL="1066787" indent="-457195">
              <a:buClr>
                <a:schemeClr val="bg2"/>
              </a:buClr>
              <a:defRPr sz="2800"/>
            </a:lvl4pPr>
            <a:lvl5pPr marL="1523982" indent="-457195"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3392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897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21673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8647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4"/>
              </a:buClr>
              <a:defRPr sz="2800"/>
            </a:lvl3pPr>
            <a:lvl4pPr marL="1066787" indent="-457195">
              <a:buClr>
                <a:schemeClr val="accent4"/>
              </a:buClr>
              <a:defRPr sz="2800"/>
            </a:lvl4pPr>
            <a:lvl5pPr marL="1523982" indent="-457195"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9004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2"/>
              </a:buClr>
              <a:defRPr sz="2800"/>
            </a:lvl3pPr>
            <a:lvl4pPr marL="1066787" indent="-457195">
              <a:buClr>
                <a:schemeClr val="accent2"/>
              </a:buClr>
              <a:defRPr sz="2800"/>
            </a:lvl4pPr>
            <a:lvl5pPr marL="1523982" indent="-457195"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7819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2"/>
            <a:ext cx="6657699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8647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4"/>
              </a:buClr>
              <a:defRPr sz="2800"/>
            </a:lvl3pPr>
            <a:lvl4pPr marL="1066787" indent="-457195">
              <a:buClr>
                <a:schemeClr val="accent4"/>
              </a:buClr>
              <a:defRPr sz="2800"/>
            </a:lvl4pPr>
            <a:lvl5pPr marL="1523982" indent="-457195"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900438" y="9961131"/>
            <a:ext cx="6657699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accent2"/>
              </a:buClr>
              <a:defRPr sz="2800"/>
            </a:lvl3pPr>
            <a:lvl4pPr marL="1066787" indent="-457195">
              <a:buClr>
                <a:schemeClr val="accent2"/>
              </a:buClr>
              <a:defRPr sz="2800"/>
            </a:lvl4pPr>
            <a:lvl5pPr marL="1523982" indent="-457195"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83805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10172503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2"/>
            <a:ext cx="10172503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10172503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2385637" y="9961131"/>
            <a:ext cx="10172503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bg2"/>
              </a:buClr>
              <a:defRPr sz="2800"/>
            </a:lvl3pPr>
            <a:lvl4pPr marL="1066787" indent="-457195">
              <a:buClr>
                <a:schemeClr val="bg2"/>
              </a:buClr>
              <a:defRPr sz="2800"/>
            </a:lvl4pPr>
            <a:lvl5pPr marL="1523982" indent="-457195"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450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2"/>
            <a:ext cx="10172503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2"/>
            <a:ext cx="10172503" cy="681487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9038" y="9961131"/>
            <a:ext cx="10172503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2385637" y="9961131"/>
            <a:ext cx="10172503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09592" indent="-304796">
              <a:buClr>
                <a:schemeClr val="bg2"/>
              </a:buClr>
              <a:defRPr sz="2800"/>
            </a:lvl3pPr>
            <a:lvl4pPr marL="1066787" indent="-457195">
              <a:buClr>
                <a:schemeClr val="bg2"/>
              </a:buClr>
              <a:defRPr sz="2800"/>
            </a:lvl4pPr>
            <a:lvl5pPr marL="1523982" indent="-457195"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2035778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7110894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12392749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defRPr sz="2800"/>
            </a:lvl3pPr>
            <a:lvl4pPr marL="1028714" indent="-342906">
              <a:buClr>
                <a:schemeClr val="accent2"/>
              </a:buClr>
              <a:defRPr sz="2800"/>
            </a:lvl4pPr>
            <a:lvl5pPr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17674605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8844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0"/>
            <a:ext cx="4877435" cy="2952331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7110894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12392749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defRPr sz="2800"/>
            </a:lvl3pPr>
            <a:lvl4pPr marL="1028714" indent="-342906">
              <a:buClr>
                <a:schemeClr val="accent2"/>
              </a:buClr>
              <a:defRPr sz="2800"/>
            </a:lvl4pPr>
            <a:lvl5pPr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17674605" y="6110564"/>
            <a:ext cx="488353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233487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buSzPct val="100000"/>
              <a:defRPr sz="2800"/>
            </a:lvl3pPr>
            <a:lvl4pPr marL="1028714" indent="-342906">
              <a:buClr>
                <a:schemeClr val="accent2"/>
              </a:buClr>
              <a:buSzPct val="100000"/>
              <a:defRPr sz="2800"/>
            </a:lvl4pPr>
            <a:lvl5pPr>
              <a:buClr>
                <a:schemeClr val="accent2"/>
              </a:buClr>
              <a:buSzPct val="100000"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616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6110564"/>
            <a:ext cx="6657699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defRPr sz="2800"/>
            </a:lvl3pPr>
            <a:lvl4pPr marL="1028714" indent="-342906">
              <a:buClr>
                <a:schemeClr val="accent2"/>
              </a:buClr>
              <a:defRPr sz="2800"/>
            </a:lvl4pPr>
            <a:lvl5pPr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9471601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10172503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0"/>
            <a:ext cx="10172503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1016945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6110564"/>
            <a:ext cx="1016945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9364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10172503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0"/>
            <a:ext cx="10172503" cy="294436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6110564"/>
            <a:ext cx="1016945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6110564"/>
            <a:ext cx="10169452" cy="597666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0216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1231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7006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0894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4782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78670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827006" y="9434013"/>
            <a:ext cx="4883532" cy="2653211"/>
          </a:xfrm>
        </p:spPr>
        <p:txBody>
          <a:bodyPr/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7108861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12390717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17672573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827006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110894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2394782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7678670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322543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7006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0894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4782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78670" y="2794000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827006" y="9434013"/>
            <a:ext cx="4883532" cy="2653211"/>
          </a:xfrm>
        </p:spPr>
        <p:txBody>
          <a:bodyPr/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7108861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12390717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17672573" y="9434013"/>
            <a:ext cx="4883532" cy="265321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827006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110894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2394782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7678670" y="6114008"/>
            <a:ext cx="4877435" cy="295233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727737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8290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8647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59004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7736647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9441981"/>
            <a:ext cx="6657699" cy="2740496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8290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8647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5900438" y="6121971"/>
            <a:ext cx="6657699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06446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32089" y="2794000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8685" y="2794000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9408812"/>
            <a:ext cx="10169452" cy="267841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9408812"/>
            <a:ext cx="10169452" cy="267841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832089" y="6121971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2388685" y="6121971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33859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32089" y="2794000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8685" y="2794000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9408812"/>
            <a:ext cx="10169452" cy="267841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9408812"/>
            <a:ext cx="10169452" cy="267841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832089" y="6121971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2388685" y="6121971"/>
            <a:ext cx="10172503" cy="29443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255158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829038" y="9393382"/>
            <a:ext cx="4883532" cy="1932837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110894" y="9393382"/>
            <a:ext cx="4883532" cy="1932837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2392749" y="9393382"/>
            <a:ext cx="4883532" cy="1932837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674605" y="9393382"/>
            <a:ext cx="4883532" cy="1932837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93267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0"/>
            <a:ext cx="4877435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829038" y="9393382"/>
            <a:ext cx="4883532" cy="1932837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110894" y="9393382"/>
            <a:ext cx="4883532" cy="1932837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2392749" y="9393382"/>
            <a:ext cx="4883532" cy="1932837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674605" y="9393382"/>
            <a:ext cx="4883532" cy="1932837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4581629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10008935"/>
            <a:ext cx="6657699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64738" y="10008935"/>
            <a:ext cx="6657699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5900438" y="10008935"/>
            <a:ext cx="6657699" cy="1317284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388758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0"/>
            <a:ext cx="6657699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10008935"/>
            <a:ext cx="6657699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64738" y="10008935"/>
            <a:ext cx="6657699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5900438" y="10008935"/>
            <a:ext cx="6657699" cy="1317284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75974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686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10172503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0"/>
            <a:ext cx="10172503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10008935"/>
            <a:ext cx="10169452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2388685" y="10008935"/>
            <a:ext cx="10169452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4250510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0"/>
            <a:ext cx="10172503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0"/>
            <a:ext cx="10172503" cy="853221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10008935"/>
            <a:ext cx="10169452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2388685" y="10008935"/>
            <a:ext cx="10169452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822995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829038" y="6149299"/>
            <a:ext cx="4883532" cy="1932837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110894" y="6149299"/>
            <a:ext cx="4883532" cy="1932837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2392749" y="6149299"/>
            <a:ext cx="4883532" cy="1932837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674605" y="6149299"/>
            <a:ext cx="4883532" cy="1932837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2"/>
            <a:ext cx="4883532" cy="3427117"/>
          </a:xfrm>
        </p:spPr>
        <p:txBody>
          <a:bodyPr/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7110894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12392749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defRPr sz="2800"/>
            </a:lvl3pPr>
            <a:lvl4pPr marL="1028714" indent="-342906">
              <a:buClr>
                <a:schemeClr val="accent2"/>
              </a:buClr>
              <a:defRPr sz="2800"/>
            </a:lvl4pPr>
            <a:lvl5pPr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17674605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8804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112926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396814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680702" y="2794001"/>
            <a:ext cx="4877435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829038" y="6149299"/>
            <a:ext cx="4883532" cy="1932837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110894" y="6149299"/>
            <a:ext cx="4883532" cy="1932837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2392749" y="6149299"/>
            <a:ext cx="4883532" cy="1932837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674605" y="6149299"/>
            <a:ext cx="4883532" cy="1932837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2"/>
            <a:ext cx="4883532" cy="3427117"/>
          </a:xfrm>
        </p:spPr>
        <p:txBody>
          <a:bodyPr/>
          <a:lstStyle>
            <a:lvl1pPr marL="0" indent="0">
              <a:buNone/>
              <a:defRPr sz="28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7110894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12392749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2"/>
              </a:buClr>
              <a:defRPr sz="2800"/>
            </a:lvl3pPr>
            <a:lvl4pPr marL="1028714" indent="-342906">
              <a:buClr>
                <a:schemeClr val="accent2"/>
              </a:buClr>
              <a:defRPr sz="2800"/>
            </a:lvl4pPr>
            <a:lvl5pPr>
              <a:buClr>
                <a:schemeClr val="accent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17674605" y="8424612"/>
            <a:ext cx="4883532" cy="3427117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342906" indent="-342906">
              <a:buClr>
                <a:schemeClr val="bg2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bg2"/>
              </a:buClr>
              <a:defRPr sz="2800"/>
            </a:lvl3pPr>
            <a:lvl4pPr marL="1028714" indent="-342906">
              <a:buClr>
                <a:schemeClr val="bg2"/>
              </a:buClr>
              <a:defRPr sz="2800"/>
            </a:lvl4pPr>
            <a:lvl5pPr>
              <a:buClr>
                <a:schemeClr val="bg2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913602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6764852"/>
            <a:ext cx="6657699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64738" y="6764852"/>
            <a:ext cx="6657699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5900438" y="6764852"/>
            <a:ext cx="6657699" cy="1317284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9825410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47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5900438" y="2794001"/>
            <a:ext cx="6657699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6764852"/>
            <a:ext cx="6657699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64738" y="6764852"/>
            <a:ext cx="6657699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5900438" y="6764852"/>
            <a:ext cx="6657699" cy="1317284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88647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15900438" y="8424612"/>
            <a:ext cx="6657699" cy="3501384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3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3"/>
              </a:buClr>
              <a:defRPr sz="2800"/>
            </a:lvl3pPr>
            <a:lvl4pPr marL="1028714" indent="-342906">
              <a:buClr>
                <a:schemeClr val="accent3"/>
              </a:buClr>
              <a:defRPr sz="2800"/>
            </a:lvl4pPr>
            <a:lvl5pPr>
              <a:buClr>
                <a:schemeClr val="accent3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7213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10172503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1"/>
            <a:ext cx="10172503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6764852"/>
            <a:ext cx="10169452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2388685" y="6764852"/>
            <a:ext cx="10169452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1"/>
            <a:ext cx="10169452" cy="340613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8424611"/>
            <a:ext cx="10169452" cy="340613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9360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38" y="2794001"/>
            <a:ext cx="10172503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385637" y="2794001"/>
            <a:ext cx="10172503" cy="528813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2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829038" y="6764852"/>
            <a:ext cx="10169452" cy="1317284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2388685" y="6764852"/>
            <a:ext cx="10169452" cy="1317284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4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2800">
                <a:solidFill>
                  <a:srgbClr val="FFFFFF"/>
                </a:solidFill>
              </a:defRPr>
            </a:lvl2pPr>
            <a:lvl3pPr marL="685809" indent="-342906">
              <a:defRPr sz="2800">
                <a:solidFill>
                  <a:srgbClr val="FFFFFF"/>
                </a:solidFill>
              </a:defRPr>
            </a:lvl3pPr>
            <a:lvl4pPr marL="1028714" indent="-342906">
              <a:defRPr sz="2800">
                <a:solidFill>
                  <a:srgbClr val="FFFFFF"/>
                </a:solidFill>
              </a:defRPr>
            </a:lvl4pPr>
            <a:lvl5pPr marL="1485920" indent="-457206">
              <a:defRPr sz="2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1829038" y="8424611"/>
            <a:ext cx="10169452" cy="340613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Font typeface="Arial" panose="020B0604020202020204" pitchFamily="34" charset="0"/>
              <a:buChar char="•"/>
              <a:defRPr sz="2800"/>
            </a:lvl2pPr>
            <a:lvl3pPr marL="685809" indent="-342906">
              <a:defRPr sz="2800"/>
            </a:lvl3pPr>
            <a:lvl4pPr marL="1028714" indent="-342906"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12388685" y="8424611"/>
            <a:ext cx="10169452" cy="3406133"/>
          </a:xfrm>
        </p:spPr>
        <p:txBody>
          <a:bodyPr/>
          <a:lstStyle>
            <a:lvl1pPr marL="0" indent="0">
              <a:buNone/>
              <a:defRPr sz="4200"/>
            </a:lvl1pPr>
            <a:lvl2pPr marL="342906" indent="-342906">
              <a:buClr>
                <a:schemeClr val="accent4"/>
              </a:buClr>
              <a:buFont typeface="Arial" panose="020B0604020202020204" pitchFamily="34" charset="0"/>
              <a:buChar char="•"/>
              <a:defRPr sz="2800"/>
            </a:lvl2pPr>
            <a:lvl3pPr marL="685809" indent="-342906">
              <a:buClr>
                <a:schemeClr val="accent4"/>
              </a:buClr>
              <a:defRPr sz="2800"/>
            </a:lvl3pPr>
            <a:lvl4pPr marL="1028714" indent="-342906">
              <a:buClr>
                <a:schemeClr val="accent4"/>
              </a:buClr>
              <a:defRPr sz="2800"/>
            </a:lvl4pPr>
            <a:lvl5pPr>
              <a:buClr>
                <a:schemeClr val="accent4"/>
              </a:buCl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387119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60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968329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9093663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2785731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4911068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8603134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20728471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60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968329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9093663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2785731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4911068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18603134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20728471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150923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3276260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968329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9093663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12785731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14911068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8603134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20728471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870945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60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968329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9093663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2785731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4911068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8603134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20728471" y="3279579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60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968329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9093663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2785731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4911068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18603134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20728471" y="6307093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150923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3276260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968329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9093663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12785731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14911068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8603134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20728471" y="9334608"/>
            <a:ext cx="2758815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201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4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58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721786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0854680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6292647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8433098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58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721786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0854680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6292647" y="6307093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8433098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150923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3276258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721786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10854680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16292647" y="9334608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18433098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67920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58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721786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0854680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6292647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8433098" y="3279579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58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721786" y="6307096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0854680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6292647" y="6307093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8433098" y="6307093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150923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3276258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721786" y="9334611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10854680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16292647" y="9334608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18433098" y="9334608"/>
            <a:ext cx="4629419" cy="195681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69781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58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721786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0854680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6292647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8433098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7773155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58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721786" y="7773155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0854680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6292647" y="7773152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8433098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86189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3276258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721786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0854680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6292647" y="3279579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8433098" y="3279577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7773155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3276258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721786" y="7773155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0854680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6292647" y="7773152"/>
            <a:ext cx="1829038" cy="1828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18433098" y="7773153"/>
            <a:ext cx="4629419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41386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591346" y="3279577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2561241" y="3279579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6009224" y="3279577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7773155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4591346" y="7773153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2561241" y="7773155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6009224" y="7773153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440304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0923" y="3279579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591346" y="3279577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2561241" y="3279579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16009224" y="3279577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150923" y="7773155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4591346" y="7773153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2561241" y="7773155"/>
            <a:ext cx="3068709" cy="306830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16009224" y="7773153"/>
            <a:ext cx="7118284" cy="3884483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 i="1"/>
            </a:lvl2pPr>
            <a:lvl3pPr marL="0" indent="0">
              <a:buNone/>
              <a:defRPr sz="24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7008422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28860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150927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0699720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721788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70580" y="3279580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6292648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58515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28860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150927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0699720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721788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70580" y="3279580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6292648" y="6513984"/>
            <a:ext cx="6754754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131990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43525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438698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51978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7047151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3660433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2655606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829038" y="1866901"/>
            <a:ext cx="20729099" cy="812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36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9268889" y="3279580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18264062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875260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43525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438698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51978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7047151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3660433" y="3279583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12655606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9268889" y="3279580"/>
            <a:ext cx="2798884" cy="27985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10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18264062" y="6513984"/>
            <a:ext cx="4808538" cy="4806437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800" i="1"/>
            </a:lvl2pPr>
            <a:lvl3pPr marL="0" indent="0" algn="ctr">
              <a:buNone/>
              <a:defRPr sz="2800"/>
            </a:lvl3pPr>
            <a:lvl4pPr marL="1028714" indent="-342906"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971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422585" y="769986"/>
            <a:ext cx="19712966" cy="1981200"/>
          </a:xfrm>
          <a:noFill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585" y="3352800"/>
            <a:ext cx="21338778" cy="71628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94807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9042" y="2537517"/>
            <a:ext cx="4705133" cy="70713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517572" y="2537517"/>
            <a:ext cx="4705133" cy="70713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36322" y="2537517"/>
            <a:ext cx="4960267" cy="707136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2800"/>
            </a:lvl2pPr>
            <a:lvl3pPr marL="301630" indent="-301630">
              <a:defRPr sz="2800"/>
            </a:lvl3pPr>
            <a:lvl4pPr marL="803287" indent="-415931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597870" y="2537517"/>
            <a:ext cx="4960267" cy="707136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2800"/>
            </a:lvl2pPr>
            <a:lvl3pPr marL="301630" indent="-301630">
              <a:defRPr sz="2800"/>
            </a:lvl3pPr>
            <a:lvl4pPr marL="803287" indent="-415931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29042" y="9961131"/>
            <a:ext cx="10067548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517574" y="9961131"/>
            <a:ext cx="10040566" cy="1917701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304796" indent="-304796">
              <a:buFont typeface="Arial" panose="020B0604020202020204" pitchFamily="34" charset="0"/>
              <a:buChar char="•"/>
              <a:defRPr sz="2800"/>
            </a:lvl2pPr>
            <a:lvl3pPr marL="609592" indent="-304796">
              <a:defRPr sz="2800"/>
            </a:lvl3pPr>
            <a:lvl4pPr marL="1066787" indent="-457195">
              <a:defRPr sz="2800"/>
            </a:lvl4pPr>
            <a:lvl5pPr marL="1523982" indent="-457195"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0731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17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79" y="396876"/>
            <a:ext cx="16664570" cy="1889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0"/>
            <a:ext cx="10771002" cy="8077200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0"/>
            <a:ext cx="10771002" cy="8077200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219359" y="12490450"/>
            <a:ext cx="5690341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8332285" y="12490450"/>
            <a:ext cx="7722605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477475" y="12490450"/>
            <a:ext cx="5690341" cy="952500"/>
          </a:xfrm>
          <a:prstGeom prst="rect">
            <a:avLst/>
          </a:prstGeom>
          <a:ln/>
        </p:spPr>
        <p:txBody>
          <a:bodyPr lIns="217728" tIns="108864" rIns="217728" bIns="108864"/>
          <a:lstStyle>
            <a:lvl1pPr>
              <a:defRPr/>
            </a:lvl1pPr>
          </a:lstStyle>
          <a:p>
            <a:pPr>
              <a:defRPr/>
            </a:pPr>
            <a:fld id="{1EBDBC84-A8A8-450D-AED6-1CC25162F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972480" y="731523"/>
            <a:ext cx="13870582" cy="342279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08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972480" y="5034837"/>
            <a:ext cx="13870582" cy="615554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black">
          <a:xfrm>
            <a:off x="20904924" y="11100508"/>
            <a:ext cx="2729673" cy="2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697139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30"/>
            <a:ext cx="21216842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8" y="3413760"/>
            <a:ext cx="21134448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88593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588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6" y="2926080"/>
            <a:ext cx="2121684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26"/>
            <a:ext cx="21216842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8366" y="4145280"/>
            <a:ext cx="2121684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5500197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30"/>
            <a:ext cx="21216842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972478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946707" y="3413760"/>
            <a:ext cx="102426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8310853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89801" y="731518"/>
            <a:ext cx="11428899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83234" y="3413760"/>
            <a:ext cx="11425114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defRPr sz="2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6334409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8" y="731521"/>
            <a:ext cx="15496393" cy="8863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3413760"/>
            <a:ext cx="11461972" cy="8534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184400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43067765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2479" y="731522"/>
            <a:ext cx="11461972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2479" y="4145280"/>
            <a:ext cx="11461972" cy="80467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  <a:latin typeface="Museo Sans For Dell" pitchFamily="2" charset="0"/>
              </a:defRPr>
            </a:lvl1pPr>
            <a:lvl2pPr marL="1146176" indent="-4635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2479" y="2968928"/>
            <a:ext cx="11461972" cy="6369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68079067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476" y="725030"/>
            <a:ext cx="21216842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46653204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46129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02588" y="4662056"/>
            <a:ext cx="18271448" cy="3988784"/>
          </a:xfrm>
        </p:spPr>
        <p:txBody>
          <a:bodyPr anchor="ctr" anchorCtr="0">
            <a:normAutofit/>
          </a:bodyPr>
          <a:lstStyle>
            <a:lvl1pPr>
              <a:defRPr sz="10800" baseline="0">
                <a:solidFill>
                  <a:srgbClr val="AAAAAA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504944989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10293" y="2482851"/>
            <a:ext cx="10730357" cy="978087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048842" indent="-423026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172803" y="2482851"/>
            <a:ext cx="10730357" cy="978087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048842" indent="-423026">
              <a:spcBef>
                <a:spcPts val="200"/>
              </a:spcBef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88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850979" y="12455307"/>
            <a:ext cx="1528266" cy="11460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90" y="12863151"/>
            <a:ext cx="694354" cy="304798"/>
          </a:xfrm>
          <a:prstGeom prst="rect">
            <a:avLst/>
          </a:prstGeom>
        </p:spPr>
        <p:txBody>
          <a:bodyPr vert="horz" lIns="0" tIns="0" rIns="83429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+mn-ea"/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+mn-ea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66" y="12858750"/>
            <a:ext cx="5029855" cy="304800"/>
          </a:xfrm>
          <a:prstGeom prst="rect">
            <a:avLst/>
          </a:prstGeom>
        </p:spPr>
        <p:txBody>
          <a:bodyPr vert="horz" lIns="0" tIns="0" rIns="83429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  <a:ea typeface="+mn-ea"/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+mn-ea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35911" y="523143"/>
            <a:ext cx="21973863" cy="2363726"/>
          </a:xfrm>
        </p:spPr>
        <p:txBody>
          <a:bodyPr wrap="square" anchor="t"/>
          <a:lstStyle>
            <a:lvl1pPr>
              <a:lnSpc>
                <a:spcPct val="90000"/>
              </a:lnSpc>
              <a:defRPr sz="6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9" y="12856551"/>
            <a:ext cx="2438720" cy="304798"/>
          </a:xfrm>
          <a:prstGeom prst="rect">
            <a:avLst/>
          </a:prstGeom>
        </p:spPr>
        <p:txBody>
          <a:bodyPr vert="horz" lIns="83429" tIns="41714" rIns="83429" bIns="41714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000000">
                    <a:lumMod val="60000"/>
                    <a:lumOff val="40000"/>
                  </a:srgbClr>
                </a:solidFill>
              </a:rPr>
              <a:t>10/15/2013</a:t>
            </a:r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3567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35906" y="3065013"/>
            <a:ext cx="22126281" cy="2179058"/>
          </a:xfrm>
        </p:spPr>
        <p:txBody>
          <a:bodyPr/>
          <a:lstStyle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1135907" y="1395927"/>
            <a:ext cx="22082723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1660533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1219359" y="6346428"/>
            <a:ext cx="1590247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8000"/>
              </a:lnSpc>
              <a:defRPr sz="72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1219360" y="8330781"/>
            <a:ext cx="15877067" cy="553998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359" y="35623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359" y="101536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402121" y="5322638"/>
            <a:ext cx="3915998" cy="29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3918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523768"/>
          </a:xfrm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4000">
                <a:solidFill>
                  <a:schemeClr val="tx1"/>
                </a:solidFill>
                <a:latin typeface="Museo Sans For Dell" pitchFamily="2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3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32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20149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68552" y="1600201"/>
            <a:ext cx="21999264" cy="664798"/>
          </a:xfrm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523768"/>
          </a:xfrm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4000">
                <a:solidFill>
                  <a:schemeClr val="tx1"/>
                </a:solidFill>
                <a:latin typeface="Museo Sans For Dell" pitchFamily="2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3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32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36068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68552" y="2377441"/>
            <a:ext cx="21999264" cy="664798"/>
          </a:xfrm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523125"/>
            <a:ext cx="21999264" cy="17727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3419856"/>
            <a:ext cx="21948458" cy="2523768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4000">
                <a:solidFill>
                  <a:schemeClr val="tx1"/>
                </a:solidFill>
                <a:latin typeface="Museo Sans For Dell" pitchFamily="2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3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32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8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 sz="24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734752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98852" y="2560323"/>
            <a:ext cx="10535692" cy="164968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defRPr sz="4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600"/>
              </a:spcBef>
              <a:spcAft>
                <a:spcPts val="0"/>
              </a:spcAft>
              <a:defRPr sz="3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32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2621560" y="2560321"/>
            <a:ext cx="10511977" cy="164968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defRPr sz="4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600"/>
              </a:spcBef>
              <a:spcAft>
                <a:spcPts val="0"/>
              </a:spcAft>
              <a:defRPr sz="3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3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99348015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235410834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904782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37169748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86369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014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54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21250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41309882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79089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73855790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1422585" y="1919002"/>
            <a:ext cx="19712966" cy="886397"/>
          </a:xfrm>
          <a:noFill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3541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1219359" y="5358981"/>
            <a:ext cx="15902470" cy="2013370"/>
          </a:xfrm>
        </p:spPr>
        <p:txBody>
          <a:bodyPr anchor="b" anchorCtr="0"/>
          <a:lstStyle>
            <a:lvl1pPr algn="l">
              <a:lnSpc>
                <a:spcPts val="8000"/>
              </a:lnSpc>
              <a:defRPr sz="72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1219360" y="8330781"/>
            <a:ext cx="15877067" cy="1600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4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93956" y="35623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3956" y="10153650"/>
            <a:ext cx="2199926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12725400"/>
            <a:ext cx="2667347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376628" y="5303521"/>
            <a:ext cx="3966988" cy="29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24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5048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/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202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1828800"/>
            <a:ext cx="21948458" cy="10241280"/>
          </a:xfrm>
        </p:spPr>
        <p:txBody>
          <a:bodyPr lIns="0" tIns="0" rIns="0" bIns="0"/>
          <a:lstStyle>
            <a:lvl1pPr>
              <a:spcBef>
                <a:spcPts val="200"/>
              </a:spcBef>
              <a:spcAft>
                <a:spcPts val="200"/>
              </a:spcAft>
              <a:defRPr sz="3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buFont typeface="Museo Sans For Dell" pitchFamily="2" charset="0"/>
              <a:buChar char="–"/>
              <a:defRPr sz="2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defRPr sz="2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 sz="2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 sz="2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865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37459" y="1828800"/>
            <a:ext cx="10730357" cy="1024128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219359" y="1828800"/>
            <a:ext cx="10730357" cy="1024128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5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half" idx="12"/>
          </p:nvPr>
        </p:nvSpPr>
        <p:spPr>
          <a:xfrm>
            <a:off x="250121" y="187567"/>
            <a:ext cx="13194091" cy="6471142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3944461" y="1664678"/>
            <a:ext cx="9598540" cy="10292860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422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37459" y="7132320"/>
            <a:ext cx="10730357" cy="493776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219359" y="7132320"/>
            <a:ext cx="10730357" cy="493776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half" idx="12"/>
          </p:nvPr>
        </p:nvSpPr>
        <p:spPr>
          <a:xfrm>
            <a:off x="281392" y="1828800"/>
            <a:ext cx="11668324" cy="1969476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2437459" y="1828800"/>
            <a:ext cx="10730357" cy="4937760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3767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12437459" y="7132320"/>
            <a:ext cx="10730357" cy="493776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219359" y="7132320"/>
            <a:ext cx="10730357" cy="493776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half" idx="12"/>
          </p:nvPr>
        </p:nvSpPr>
        <p:spPr>
          <a:xfrm>
            <a:off x="1219359" y="1828800"/>
            <a:ext cx="10730357" cy="4937760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12437459" y="1828800"/>
            <a:ext cx="10730357" cy="4937760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>
                <a:solidFill>
                  <a:schemeClr val="bg2"/>
                </a:solidFill>
                <a:latin typeface="Museo Sans For Dell" pitchFamily="2" charset="0"/>
              </a:defRPr>
            </a:lvl4pPr>
            <a:lvl5pPr marL="2743200" indent="0">
              <a:buNone/>
              <a:defRPr sz="36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077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219359" y="7132320"/>
            <a:ext cx="21948458" cy="493776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200"/>
              </a:spcBef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1219359" y="12344400"/>
            <a:ext cx="21948458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1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19360" y="1541164"/>
            <a:ext cx="21917192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half" idx="12"/>
          </p:nvPr>
        </p:nvSpPr>
        <p:spPr>
          <a:xfrm>
            <a:off x="1219353" y="1828800"/>
            <a:ext cx="21948458" cy="4937760"/>
          </a:xfrm>
        </p:spPr>
        <p:txBody>
          <a:bodyPr wrap="square" lIns="0" tIns="0" rIns="0" bIns="0">
            <a:normAutofit/>
          </a:bodyPr>
          <a:lstStyle>
            <a:lvl1pPr marL="469900" indent="-469900">
              <a:spcBef>
                <a:spcPts val="200"/>
              </a:spcBef>
              <a:buFont typeface="Arial" pitchFamily="34" charset="0"/>
              <a:buChar char="•"/>
              <a:defRPr sz="3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1149350" indent="-463550"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200"/>
              </a:spcBef>
              <a:defRPr sz="28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800" b="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800" baseline="0"/>
            </a:lvl6pPr>
            <a:lvl7pPr marL="4572000" indent="0">
              <a:buNone/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3333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914400"/>
            <a:ext cx="9754870" cy="7315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6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84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s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6200000">
            <a:off x="8622795" y="-3695189"/>
            <a:ext cx="7162798" cy="24408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658458" y="1853032"/>
            <a:ext cx="18368623" cy="1003095"/>
          </a:xfrm>
        </p:spPr>
        <p:txBody>
          <a:bodyPr wrap="square" lIns="91440" tIns="45720" rIns="91440" bIns="45720" anchor="ctr" anchorCtr="0">
            <a:spAutoFit/>
          </a:bodyPr>
          <a:lstStyle>
            <a:lvl1pPr algn="l">
              <a:lnSpc>
                <a:spcPts val="8000"/>
              </a:lnSpc>
              <a:defRPr sz="4800" b="1" i="0" smtClean="0">
                <a:solidFill>
                  <a:schemeClr val="tx2"/>
                </a:solidFill>
                <a:latin typeface="Trebuchet MS" panose="020B0603020202020204" pitchFamily="34" charset="0"/>
                <a:ea typeface="Trebuchet MS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451" y="3110390"/>
            <a:ext cx="18363543" cy="590931"/>
          </a:xfrm>
        </p:spPr>
        <p:txBody>
          <a:bodyPr lIns="91440" tIns="45720" rIns="91440" bIns="45720"/>
          <a:lstStyle>
            <a:lvl1pPr marL="0" indent="0">
              <a:buNone/>
              <a:defRPr sz="36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course subtitle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31561" y="8173526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Duration (e.g. 60 mins.)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31561" y="6035510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Audience (e.g. AE / ISR)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933849" y="647702"/>
            <a:ext cx="4323032" cy="3413760"/>
            <a:chOff x="7315200" y="628650"/>
            <a:chExt cx="1714500" cy="1766697"/>
          </a:xfrm>
        </p:grpSpPr>
        <p:pic>
          <p:nvPicPr>
            <p:cNvPr id="15" name="Picture 9" descr="white"/>
            <p:cNvPicPr>
              <a:picLocks noChangeArrowheads="1"/>
            </p:cNvPicPr>
            <p:nvPr userDrawn="1">
              <p:custDataLst>
                <p:tags r:id="rId4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471028" y="810387"/>
              <a:ext cx="1214772" cy="158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/>
            <p:cNvSpPr/>
            <p:nvPr userDrawn="1"/>
          </p:nvSpPr>
          <p:spPr>
            <a:xfrm>
              <a:off x="7315200" y="628650"/>
              <a:ext cx="1714500" cy="1704975"/>
            </a:xfrm>
            <a:prstGeom prst="rect">
              <a:avLst/>
            </a:prstGeom>
            <a:noFill/>
            <a:effectLst/>
          </p:spPr>
          <p:txBody>
            <a:bodyPr wrap="square" lIns="91440" tIns="91440" rIns="91440" bIns="91440" rtlCol="0" anchor="ctr">
              <a:noAutofit/>
            </a:bodyPr>
            <a:lstStyle/>
            <a:p>
              <a:pPr marL="0" marR="0" lvl="0" indent="0" algn="ctr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4133" y="8262829"/>
            <a:ext cx="747948" cy="747850"/>
          </a:xfrm>
          <a:prstGeom prst="rect">
            <a:avLst/>
          </a:prstGeom>
        </p:spPr>
      </p:pic>
      <p:pic>
        <p:nvPicPr>
          <p:cNvPr id="18" name="PPTShape_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2425" y="6006833"/>
            <a:ext cx="811364" cy="865830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9516" y="10400846"/>
            <a:ext cx="1143200" cy="8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393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G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 rot="16200000">
            <a:off x="8622795" y="-3695189"/>
            <a:ext cx="7162798" cy="24408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658458" y="1853032"/>
            <a:ext cx="18368623" cy="1003095"/>
          </a:xfrm>
        </p:spPr>
        <p:txBody>
          <a:bodyPr wrap="square" lIns="91440" tIns="45720" rIns="91440" bIns="45720" anchor="ctr" anchorCtr="0">
            <a:spAutoFit/>
          </a:bodyPr>
          <a:lstStyle>
            <a:lvl1pPr algn="l">
              <a:lnSpc>
                <a:spcPts val="8000"/>
              </a:lnSpc>
              <a:defRPr sz="4800" b="1" i="0" smtClean="0">
                <a:solidFill>
                  <a:schemeClr val="tx2"/>
                </a:solidFill>
                <a:latin typeface="Trebuchet MS" panose="020B0603020202020204" pitchFamily="34" charset="0"/>
                <a:ea typeface="Trebuchet MS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451" y="3110390"/>
            <a:ext cx="18363543" cy="590931"/>
          </a:xfrm>
        </p:spPr>
        <p:txBody>
          <a:bodyPr lIns="91440" tIns="45720" rIns="91440" bIns="45720"/>
          <a:lstStyle>
            <a:lvl1pPr marL="0" indent="0">
              <a:buNone/>
              <a:defRPr sz="36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course subtitle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31561" y="8173526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Duration (e.g. 60 mins.)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31561" y="6035510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Audience (e.g. AE / ISR)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9933849" y="647702"/>
            <a:ext cx="4323032" cy="3413760"/>
            <a:chOff x="7315200" y="628650"/>
            <a:chExt cx="1714500" cy="1766697"/>
          </a:xfrm>
        </p:grpSpPr>
        <p:pic>
          <p:nvPicPr>
            <p:cNvPr id="34" name="Picture 9" descr="white"/>
            <p:cNvPicPr>
              <a:picLocks noChangeArrowheads="1"/>
            </p:cNvPicPr>
            <p:nvPr userDrawn="1">
              <p:custDataLst>
                <p:tags r:id="rId4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471028" y="810387"/>
              <a:ext cx="1214772" cy="158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7315200" y="628650"/>
              <a:ext cx="1714500" cy="1704975"/>
            </a:xfrm>
            <a:prstGeom prst="rect">
              <a:avLst/>
            </a:prstGeom>
            <a:noFill/>
            <a:effectLst/>
          </p:spPr>
          <p:txBody>
            <a:bodyPr wrap="square" lIns="91440" tIns="91440" rIns="91440" bIns="91440" rtlCol="0" anchor="ctr">
              <a:noAutofit/>
            </a:bodyPr>
            <a:lstStyle/>
            <a:p>
              <a:pPr marL="0" marR="0" lvl="0" indent="0" algn="ctr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4133" y="8262829"/>
            <a:ext cx="747948" cy="747850"/>
          </a:xfrm>
          <a:prstGeom prst="rect">
            <a:avLst/>
          </a:prstGeom>
        </p:spPr>
      </p:pic>
      <p:pic>
        <p:nvPicPr>
          <p:cNvPr id="39" name="PPTShape_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2425" y="6006833"/>
            <a:ext cx="811364" cy="865830"/>
          </a:xfrm>
          <a:prstGeom prst="rect">
            <a:avLst/>
          </a:prstGeom>
        </p:spPr>
      </p:pic>
      <p:pic>
        <p:nvPicPr>
          <p:cNvPr id="40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9516" y="10400846"/>
            <a:ext cx="1143200" cy="8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096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 rot="16200000">
            <a:off x="8622795" y="-3695189"/>
            <a:ext cx="7162798" cy="24408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658458" y="1853032"/>
            <a:ext cx="18368623" cy="1003095"/>
          </a:xfrm>
        </p:spPr>
        <p:txBody>
          <a:bodyPr wrap="square" lIns="91440" tIns="45720" rIns="91440" bIns="45720" anchor="ctr" anchorCtr="0">
            <a:spAutoFit/>
          </a:bodyPr>
          <a:lstStyle>
            <a:lvl1pPr algn="l">
              <a:lnSpc>
                <a:spcPts val="8000"/>
              </a:lnSpc>
              <a:defRPr sz="4800" b="1" i="0" smtClean="0">
                <a:solidFill>
                  <a:schemeClr val="tx2"/>
                </a:solidFill>
                <a:latin typeface="Trebuchet MS" panose="020B0603020202020204" pitchFamily="34" charset="0"/>
                <a:ea typeface="Trebuchet MS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451" y="3110390"/>
            <a:ext cx="18363543" cy="590931"/>
          </a:xfrm>
        </p:spPr>
        <p:txBody>
          <a:bodyPr lIns="91440" tIns="45720" rIns="91440" bIns="45720"/>
          <a:lstStyle>
            <a:lvl1pPr marL="0" indent="0">
              <a:buNone/>
              <a:defRPr sz="36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course subtitle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31561" y="8173526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Duration (e.g. 60 mins.)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31561" y="6035510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Audience (e.g. AE / ISR)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9933849" y="647702"/>
            <a:ext cx="4323032" cy="3413760"/>
            <a:chOff x="7315200" y="628650"/>
            <a:chExt cx="1714500" cy="1766697"/>
          </a:xfrm>
        </p:grpSpPr>
        <p:pic>
          <p:nvPicPr>
            <p:cNvPr id="34" name="Picture 9" descr="white"/>
            <p:cNvPicPr>
              <a:picLocks noChangeArrowheads="1"/>
            </p:cNvPicPr>
            <p:nvPr userDrawn="1">
              <p:custDataLst>
                <p:tags r:id="rId5"/>
              </p:custDataLst>
            </p:nvPr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471028" y="810387"/>
              <a:ext cx="1214772" cy="158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7315200" y="628650"/>
              <a:ext cx="1714500" cy="1704975"/>
            </a:xfrm>
            <a:prstGeom prst="rect">
              <a:avLst/>
            </a:prstGeom>
            <a:noFill/>
            <a:effectLst/>
          </p:spPr>
          <p:txBody>
            <a:bodyPr wrap="square" lIns="91440" tIns="91440" rIns="91440" bIns="91440" rtlCol="0" anchor="ctr">
              <a:noAutofit/>
            </a:bodyPr>
            <a:lstStyle/>
            <a:p>
              <a:pPr marL="0" marR="0" lvl="0" indent="0" algn="ctr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4133" y="8262829"/>
            <a:ext cx="747948" cy="747850"/>
          </a:xfrm>
          <a:prstGeom prst="rect">
            <a:avLst/>
          </a:prstGeom>
        </p:spPr>
      </p:pic>
      <p:pic>
        <p:nvPicPr>
          <p:cNvPr id="39" name="PPTShape_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2425" y="6006833"/>
            <a:ext cx="811364" cy="865830"/>
          </a:xfrm>
          <a:prstGeom prst="rect">
            <a:avLst/>
          </a:prstGeom>
        </p:spPr>
      </p:pic>
      <p:pic>
        <p:nvPicPr>
          <p:cNvPr id="40" name="Picture 3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9516" y="10400846"/>
            <a:ext cx="1143200" cy="8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8268733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ftware title slide">
    <p:bg>
      <p:bgPr>
        <a:solidFill>
          <a:srgbClr val="B72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 rot="16200000">
            <a:off x="8622795" y="-3695189"/>
            <a:ext cx="7162798" cy="24408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658458" y="1853032"/>
            <a:ext cx="18368623" cy="1003095"/>
          </a:xfrm>
        </p:spPr>
        <p:txBody>
          <a:bodyPr wrap="square" lIns="91440" tIns="45720" rIns="91440" bIns="45720" anchor="ctr" anchorCtr="0">
            <a:spAutoFit/>
          </a:bodyPr>
          <a:lstStyle>
            <a:lvl1pPr algn="l">
              <a:lnSpc>
                <a:spcPts val="8000"/>
              </a:lnSpc>
              <a:defRPr sz="4800" b="1" i="0" smtClean="0">
                <a:solidFill>
                  <a:schemeClr val="tx2"/>
                </a:solidFill>
                <a:latin typeface="Trebuchet MS" panose="020B0603020202020204" pitchFamily="34" charset="0"/>
                <a:ea typeface="Trebuchet MS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451" y="3110390"/>
            <a:ext cx="18363543" cy="590931"/>
          </a:xfrm>
        </p:spPr>
        <p:txBody>
          <a:bodyPr lIns="91440" tIns="45720" rIns="91440" bIns="45720"/>
          <a:lstStyle>
            <a:lvl1pPr marL="0" indent="0">
              <a:buNone/>
              <a:defRPr sz="36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course subtitle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31561" y="8173526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Duration (e.g. 60 mins.)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31561" y="6035510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Audience (e.g. AE / ISR)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9933849" y="647702"/>
            <a:ext cx="4323032" cy="3413760"/>
            <a:chOff x="7315200" y="628650"/>
            <a:chExt cx="1714500" cy="1766697"/>
          </a:xfrm>
        </p:grpSpPr>
        <p:pic>
          <p:nvPicPr>
            <p:cNvPr id="34" name="Picture 9" descr="white"/>
            <p:cNvPicPr>
              <a:picLocks noChangeArrowheads="1"/>
            </p:cNvPicPr>
            <p:nvPr userDrawn="1">
              <p:custDataLst>
                <p:tags r:id="rId4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471028" y="810387"/>
              <a:ext cx="1214772" cy="158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7315200" y="628650"/>
              <a:ext cx="1714500" cy="1704975"/>
            </a:xfrm>
            <a:prstGeom prst="rect">
              <a:avLst/>
            </a:prstGeom>
            <a:noFill/>
            <a:effectLst/>
          </p:spPr>
          <p:txBody>
            <a:bodyPr wrap="square" lIns="91440" tIns="91440" rIns="91440" bIns="91440" rtlCol="0" anchor="ctr">
              <a:noAutofit/>
            </a:bodyPr>
            <a:lstStyle/>
            <a:p>
              <a:pPr marL="0" marR="0" lvl="0" indent="0" algn="ctr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4133" y="8262829"/>
            <a:ext cx="747948" cy="747850"/>
          </a:xfrm>
          <a:prstGeom prst="rect">
            <a:avLst/>
          </a:prstGeom>
        </p:spPr>
      </p:pic>
      <p:pic>
        <p:nvPicPr>
          <p:cNvPr id="39" name="PPTShape_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2425" y="6006833"/>
            <a:ext cx="811364" cy="865830"/>
          </a:xfrm>
          <a:prstGeom prst="rect">
            <a:avLst/>
          </a:prstGeom>
        </p:spPr>
      </p:pic>
      <p:pic>
        <p:nvPicPr>
          <p:cNvPr id="40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9516" y="10400846"/>
            <a:ext cx="1143200" cy="8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701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rot="16200000">
            <a:off x="8622795" y="-3695189"/>
            <a:ext cx="7162798" cy="24408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4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658458" y="1853032"/>
            <a:ext cx="18368623" cy="1003095"/>
          </a:xfrm>
        </p:spPr>
        <p:txBody>
          <a:bodyPr wrap="square" lIns="91440" tIns="45720" rIns="91440" bIns="45720" anchor="ctr" anchorCtr="0">
            <a:spAutoFit/>
          </a:bodyPr>
          <a:lstStyle>
            <a:lvl1pPr algn="l">
              <a:lnSpc>
                <a:spcPts val="8000"/>
              </a:lnSpc>
              <a:defRPr sz="4800" b="1" i="0" smtClean="0">
                <a:solidFill>
                  <a:schemeClr val="tx2"/>
                </a:solidFill>
                <a:latin typeface="Trebuchet MS" panose="020B0603020202020204" pitchFamily="34" charset="0"/>
                <a:ea typeface="Trebuchet MS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8451" y="3110390"/>
            <a:ext cx="18363543" cy="590931"/>
          </a:xfrm>
        </p:spPr>
        <p:txBody>
          <a:bodyPr lIns="91440" tIns="45720" rIns="91440" bIns="45720"/>
          <a:lstStyle>
            <a:lvl1pPr marL="0" indent="0">
              <a:buNone/>
              <a:defRPr sz="36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course subtitle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31561" y="8173526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Duration (e.g. 60 mins.)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231561" y="6035510"/>
            <a:ext cx="9643482" cy="535531"/>
          </a:xfrm>
        </p:spPr>
        <p:txBody>
          <a:bodyPr lIns="91440" tIns="45720" rIns="91440" bIns="45720"/>
          <a:lstStyle>
            <a:lvl1pPr marL="0" indent="0">
              <a:buNone/>
              <a:defRPr sz="3200" baseline="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Audience (e.g. AE / ISR)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19933849" y="647702"/>
            <a:ext cx="4323032" cy="3413760"/>
            <a:chOff x="7315200" y="628650"/>
            <a:chExt cx="1714500" cy="1766697"/>
          </a:xfrm>
        </p:grpSpPr>
        <p:pic>
          <p:nvPicPr>
            <p:cNvPr id="31" name="Picture 9" descr="white"/>
            <p:cNvPicPr>
              <a:picLocks noChangeArrowheads="1"/>
            </p:cNvPicPr>
            <p:nvPr userDrawn="1">
              <p:custDataLst>
                <p:tags r:id="rId4"/>
              </p:custDataLst>
            </p:nvPr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7471028" y="810387"/>
              <a:ext cx="1214772" cy="158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ctangle 31"/>
            <p:cNvSpPr/>
            <p:nvPr userDrawn="1"/>
          </p:nvSpPr>
          <p:spPr>
            <a:xfrm>
              <a:off x="7315200" y="628650"/>
              <a:ext cx="1714500" cy="1704975"/>
            </a:xfrm>
            <a:prstGeom prst="rect">
              <a:avLst/>
            </a:prstGeom>
            <a:noFill/>
            <a:effectLst/>
          </p:spPr>
          <p:txBody>
            <a:bodyPr wrap="square" lIns="91440" tIns="91440" rIns="91440" bIns="91440" rtlCol="0" anchor="ctr">
              <a:noAutofit/>
            </a:bodyPr>
            <a:lstStyle/>
            <a:p>
              <a:pPr marL="0" marR="0" lvl="0" indent="0" algn="ctr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4133" y="8262829"/>
            <a:ext cx="747948" cy="747850"/>
          </a:xfrm>
          <a:prstGeom prst="rect">
            <a:avLst/>
          </a:prstGeom>
        </p:spPr>
      </p:pic>
      <p:pic>
        <p:nvPicPr>
          <p:cNvPr id="34" name="PPTShape_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2425" y="6006833"/>
            <a:ext cx="811364" cy="86583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9516" y="10400846"/>
            <a:ext cx="1143200" cy="8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89566" y="6748275"/>
            <a:ext cx="19241481" cy="1238321"/>
          </a:xfrm>
          <a:prstGeom prst="roundRect">
            <a:avLst>
              <a:gd name="adj" fmla="val 5070"/>
            </a:avLst>
          </a:prstGeom>
          <a:solidFill>
            <a:schemeClr val="bg1">
              <a:alpha val="96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buClr>
                <a:schemeClr val="tx2"/>
              </a:buClr>
              <a:defRPr lang="en-US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>
              <a:buClr>
                <a:schemeClr val="tx2"/>
              </a:buClr>
              <a:defRPr lang="en-US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defRPr lang="en-US" dirty="0" smtClean="0"/>
            </a:lvl3pPr>
            <a:lvl4pPr>
              <a:defRPr lang="en-US" baseline="0" dirty="0" smtClean="0"/>
            </a:lvl4pPr>
            <a:lvl5pPr>
              <a:defRPr lang="en-US" sz="220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1146176" lvl="1" indent="-463550"/>
            <a:r>
              <a:rPr lang="en-US" dirty="0"/>
              <a:t>Second level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bg1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7061178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4240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g">
    <p:bg>
      <p:bgPr>
        <a:solidFill>
          <a:schemeClr val="tx2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rgbClr val="44444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606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bg1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1"/>
            <a:ext cx="21948458" cy="22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>
                <a:latin typeface="Trebuchet MS" panose="020B0603020202020204" pitchFamily="34" charset="0"/>
              </a:defRPr>
            </a:lvl1pPr>
            <a:lvl2pPr>
              <a:defRPr lang="en-US" dirty="0" smtClean="0">
                <a:latin typeface="Trebuchet MS" panose="020B0603020202020204" pitchFamily="34" charset="0"/>
              </a:defRPr>
            </a:lvl2pPr>
            <a:lvl3pPr>
              <a:defRPr lang="en-US" dirty="0" smtClean="0">
                <a:latin typeface="Trebuchet MS" panose="020B0603020202020204" pitchFamily="34" charset="0"/>
              </a:defRPr>
            </a:lvl3pPr>
            <a:lvl4pPr>
              <a:defRPr lang="en-US" baseline="0" dirty="0" smtClean="0">
                <a:latin typeface="Trebuchet MS" panose="020B0603020202020204" pitchFamily="34" charset="0"/>
              </a:defRPr>
            </a:lvl4pPr>
            <a:lvl5pPr>
              <a:defRPr lang="en-US" sz="2200" dirty="0" smtClean="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1146176" lvl="1" indent="-46355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494771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g 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1"/>
            <a:ext cx="21948458" cy="22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buClr>
                <a:schemeClr val="tx2"/>
              </a:buClr>
              <a:defRPr lang="en-US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>
              <a:buClr>
                <a:schemeClr val="tx2"/>
              </a:buClr>
              <a:defRPr lang="en-US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buClr>
                <a:schemeClr val="tx2"/>
              </a:buClr>
              <a:defRPr lang="en-US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buClr>
                <a:schemeClr val="tx2"/>
              </a:buClr>
              <a:defRPr lang="en-US" baseline="0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buClr>
                <a:schemeClr val="tx2"/>
              </a:buClr>
              <a:defRPr lang="en-US" sz="2200" dirty="0" smtClean="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1146176" lvl="1" indent="-46355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6035457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bg1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783938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g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693796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accent4">
              <a:alpha val="9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59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rgbClr val="44444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4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Font typeface="Museo Sans For Dell" pitchFamily="2" charset="0"/>
              <a:buChar char="–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defRPr sz="24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defRPr sz="2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8124146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bod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36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32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400" baseline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2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34046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4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637931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441094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ctio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600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786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Museo Sans For Dell" pitchFamily="2" charset="0"/>
              <a:buChar char="–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defRPr sz="2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1965012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g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36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32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400" baseline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2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498350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285058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g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663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sectio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rgbClr val="B7295A">
              <a:alpha val="96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70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section">
    <p:bg>
      <p:bgPr>
        <a:solidFill>
          <a:srgbClr val="B72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7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rgbClr val="B7295A"/>
              </a:buClr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rgbClr val="B7295A"/>
              </a:buClr>
              <a:buFont typeface="Museo Sans For Dell" pitchFamily="2" charset="0"/>
              <a:buChar char="–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rgbClr val="B7295A"/>
              </a:buCl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rgbClr val="B7295A"/>
              </a:buClr>
              <a:defRPr sz="24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rgbClr val="B7295A"/>
              </a:buClr>
              <a:defRPr sz="2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7270410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bg body">
    <p:bg>
      <p:bgPr>
        <a:solidFill>
          <a:srgbClr val="B72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36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32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400" baseline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2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776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422200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RY bg blank">
    <p:bg>
      <p:bgPr>
        <a:solidFill>
          <a:srgbClr val="B72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926407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section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accent6">
              <a:alpha val="9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434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219359" y="0"/>
            <a:ext cx="73161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2880" tIns="548640" rIns="182880" bIns="182880" anchor="t" anchorCtr="0">
            <a:normAutofit/>
          </a:bodyPr>
          <a:lstStyle>
            <a:lvl1pPr>
              <a:defRPr sz="56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43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o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•"/>
              <a:defRPr sz="36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Museo Sans For Dell" pitchFamily="2" charset="0"/>
              <a:buChar char="–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defRPr sz="2400" baseline="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defRPr sz="2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068801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bod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 userDrawn="1"/>
        </p:nvSpPr>
        <p:spPr>
          <a:xfrm rot="5400000">
            <a:off x="11182769" y="-10933728"/>
            <a:ext cx="1234158" cy="23650479"/>
          </a:xfrm>
          <a:prstGeom prst="round2SameRect">
            <a:avLst>
              <a:gd name="adj1" fmla="val 7189"/>
              <a:gd name="adj2" fmla="val 0"/>
            </a:avLst>
          </a:prstGeom>
          <a:solidFill>
            <a:schemeClr val="tx2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19359" y="2560320"/>
            <a:ext cx="21948458" cy="2274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360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1146176" indent="-4635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32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400" baseline="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22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8552" y="448313"/>
            <a:ext cx="21999264" cy="664798"/>
          </a:xfrm>
        </p:spPr>
        <p:txBody>
          <a:bodyPr/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13942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14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83.xml"/><Relationship Id="rId21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0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image" Target="../media/image17.png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theme" Target="../theme/theme15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/Relationships>
</file>

<file path=ppt/slideMasters/_rels/slideMaster1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5.xml"/><Relationship Id="rId18" Type="http://schemas.openxmlformats.org/officeDocument/2006/relationships/slideLayout" Target="../slideLayouts/slideLayout220.xml"/><Relationship Id="rId26" Type="http://schemas.openxmlformats.org/officeDocument/2006/relationships/slideLayout" Target="../slideLayouts/slideLayout228.xml"/><Relationship Id="rId39" Type="http://schemas.openxmlformats.org/officeDocument/2006/relationships/slideLayout" Target="../slideLayouts/slideLayout241.xml"/><Relationship Id="rId21" Type="http://schemas.openxmlformats.org/officeDocument/2006/relationships/slideLayout" Target="../slideLayouts/slideLayout223.xml"/><Relationship Id="rId34" Type="http://schemas.openxmlformats.org/officeDocument/2006/relationships/slideLayout" Target="../slideLayouts/slideLayout236.xml"/><Relationship Id="rId42" Type="http://schemas.openxmlformats.org/officeDocument/2006/relationships/slideLayout" Target="../slideLayouts/slideLayout244.xml"/><Relationship Id="rId47" Type="http://schemas.openxmlformats.org/officeDocument/2006/relationships/slideLayout" Target="../slideLayouts/slideLayout249.xml"/><Relationship Id="rId50" Type="http://schemas.openxmlformats.org/officeDocument/2006/relationships/slideLayout" Target="../slideLayouts/slideLayout252.xml"/><Relationship Id="rId55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14.xml"/><Relationship Id="rId17" Type="http://schemas.openxmlformats.org/officeDocument/2006/relationships/slideLayout" Target="../slideLayouts/slideLayout219.xml"/><Relationship Id="rId25" Type="http://schemas.openxmlformats.org/officeDocument/2006/relationships/slideLayout" Target="../slideLayouts/slideLayout227.xml"/><Relationship Id="rId33" Type="http://schemas.openxmlformats.org/officeDocument/2006/relationships/slideLayout" Target="../slideLayouts/slideLayout235.xml"/><Relationship Id="rId38" Type="http://schemas.openxmlformats.org/officeDocument/2006/relationships/slideLayout" Target="../slideLayouts/slideLayout240.xml"/><Relationship Id="rId46" Type="http://schemas.openxmlformats.org/officeDocument/2006/relationships/slideLayout" Target="../slideLayouts/slideLayout248.xml"/><Relationship Id="rId59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18.xml"/><Relationship Id="rId20" Type="http://schemas.openxmlformats.org/officeDocument/2006/relationships/slideLayout" Target="../slideLayouts/slideLayout222.xml"/><Relationship Id="rId29" Type="http://schemas.openxmlformats.org/officeDocument/2006/relationships/slideLayout" Target="../slideLayouts/slideLayout231.xml"/><Relationship Id="rId41" Type="http://schemas.openxmlformats.org/officeDocument/2006/relationships/slideLayout" Target="../slideLayouts/slideLayout243.xml"/><Relationship Id="rId54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24" Type="http://schemas.openxmlformats.org/officeDocument/2006/relationships/slideLayout" Target="../slideLayouts/slideLayout226.xml"/><Relationship Id="rId32" Type="http://schemas.openxmlformats.org/officeDocument/2006/relationships/slideLayout" Target="../slideLayouts/slideLayout234.xml"/><Relationship Id="rId37" Type="http://schemas.openxmlformats.org/officeDocument/2006/relationships/slideLayout" Target="../slideLayouts/slideLayout239.xml"/><Relationship Id="rId40" Type="http://schemas.openxmlformats.org/officeDocument/2006/relationships/slideLayout" Target="../slideLayouts/slideLayout242.xml"/><Relationship Id="rId45" Type="http://schemas.openxmlformats.org/officeDocument/2006/relationships/slideLayout" Target="../slideLayouts/slideLayout247.xml"/><Relationship Id="rId53" Type="http://schemas.openxmlformats.org/officeDocument/2006/relationships/slideLayout" Target="../slideLayouts/slideLayout255.xml"/><Relationship Id="rId58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7.xml"/><Relationship Id="rId23" Type="http://schemas.openxmlformats.org/officeDocument/2006/relationships/slideLayout" Target="../slideLayouts/slideLayout225.xml"/><Relationship Id="rId28" Type="http://schemas.openxmlformats.org/officeDocument/2006/relationships/slideLayout" Target="../slideLayouts/slideLayout230.xml"/><Relationship Id="rId36" Type="http://schemas.openxmlformats.org/officeDocument/2006/relationships/slideLayout" Target="../slideLayouts/slideLayout238.xml"/><Relationship Id="rId49" Type="http://schemas.openxmlformats.org/officeDocument/2006/relationships/slideLayout" Target="../slideLayouts/slideLayout251.xml"/><Relationship Id="rId57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221.xml"/><Relationship Id="rId31" Type="http://schemas.openxmlformats.org/officeDocument/2006/relationships/slideLayout" Target="../slideLayouts/slideLayout233.xml"/><Relationship Id="rId44" Type="http://schemas.openxmlformats.org/officeDocument/2006/relationships/slideLayout" Target="../slideLayouts/slideLayout246.xml"/><Relationship Id="rId52" Type="http://schemas.openxmlformats.org/officeDocument/2006/relationships/slideLayout" Target="../slideLayouts/slideLayout254.xml"/><Relationship Id="rId60" Type="http://schemas.openxmlformats.org/officeDocument/2006/relationships/theme" Target="../theme/theme16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slideLayout" Target="../slideLayouts/slideLayout216.xml"/><Relationship Id="rId22" Type="http://schemas.openxmlformats.org/officeDocument/2006/relationships/slideLayout" Target="../slideLayouts/slideLayout224.xml"/><Relationship Id="rId27" Type="http://schemas.openxmlformats.org/officeDocument/2006/relationships/slideLayout" Target="../slideLayouts/slideLayout229.xml"/><Relationship Id="rId30" Type="http://schemas.openxmlformats.org/officeDocument/2006/relationships/slideLayout" Target="../slideLayouts/slideLayout232.xml"/><Relationship Id="rId35" Type="http://schemas.openxmlformats.org/officeDocument/2006/relationships/slideLayout" Target="../slideLayouts/slideLayout237.xml"/><Relationship Id="rId43" Type="http://schemas.openxmlformats.org/officeDocument/2006/relationships/slideLayout" Target="../slideLayouts/slideLayout245.xml"/><Relationship Id="rId48" Type="http://schemas.openxmlformats.org/officeDocument/2006/relationships/slideLayout" Target="../slideLayouts/slideLayout250.xml"/><Relationship Id="rId56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10.xml"/><Relationship Id="rId51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106.xml"/><Relationship Id="rId47" Type="http://schemas.openxmlformats.org/officeDocument/2006/relationships/theme" Target="../theme/theme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46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4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slideLayout" Target="../slideLayouts/slideLayout104.xml"/><Relationship Id="rId45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778882" y="0"/>
            <a:ext cx="4384721" cy="249042"/>
          </a:xfrm>
          <a:prstGeom prst="rect">
            <a:avLst/>
          </a:prstGeom>
          <a:solidFill>
            <a:srgbClr val="EB8D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12937614"/>
            <a:ext cx="24387175" cy="811809"/>
          </a:xfrm>
          <a:prstGeom prst="rect">
            <a:avLst/>
          </a:prstGeom>
          <a:solidFill>
            <a:srgbClr val="364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63" r:id="rId5"/>
    <p:sldLayoutId id="2147483678" r:id="rId6"/>
    <p:sldLayoutId id="2147483667" r:id="rId7"/>
    <p:sldLayoutId id="2147483668" r:id="rId8"/>
    <p:sldLayoutId id="2147483669" r:id="rId9"/>
    <p:sldLayoutId id="2147483682" r:id="rId10"/>
    <p:sldLayoutId id="2147483689" r:id="rId11"/>
    <p:sldLayoutId id="2147483722" r:id="rId12"/>
    <p:sldLayoutId id="2147483725" r:id="rId13"/>
  </p:sldLayoutIdLst>
  <p:txStyles>
    <p:titleStyle>
      <a:lvl1pPr algn="ctr" defTabSz="1088639" rtl="0" eaLnBrk="1" latinLnBrk="0" hangingPunct="1">
        <a:spcBef>
          <a:spcPct val="0"/>
        </a:spcBef>
        <a:buNone/>
        <a:defRPr sz="10500" kern="1200">
          <a:solidFill>
            <a:srgbClr val="364698"/>
          </a:solidFill>
          <a:latin typeface="Open Sans"/>
          <a:ea typeface="+mj-ea"/>
          <a:cs typeface="Open Sans"/>
        </a:defRPr>
      </a:lvl1pPr>
    </p:titleStyle>
    <p:bodyStyle>
      <a:lvl1pPr marL="0" indent="0" algn="l" defTabSz="1088639" rtl="0" eaLnBrk="1" latinLnBrk="0" hangingPunct="1">
        <a:spcBef>
          <a:spcPct val="20000"/>
        </a:spcBef>
        <a:buFont typeface="Arial"/>
        <a:buNone/>
        <a:defRPr sz="7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1088639" indent="0" algn="l" defTabSz="1088639" rtl="0" eaLnBrk="1" latinLnBrk="0" hangingPunct="1">
        <a:spcBef>
          <a:spcPct val="20000"/>
        </a:spcBef>
        <a:buFont typeface="Arial"/>
        <a:buNone/>
        <a:defRPr sz="670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2177278" indent="0" algn="l" defTabSz="1088639" rtl="0" eaLnBrk="1" latinLnBrk="0" hangingPunct="1">
        <a:spcBef>
          <a:spcPct val="20000"/>
        </a:spcBef>
        <a:buFont typeface="Arial"/>
        <a:buNone/>
        <a:defRPr sz="5700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3265917" indent="0" algn="l" defTabSz="1088639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4354556" indent="0" algn="l" defTabSz="1088639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731619" y="725030"/>
            <a:ext cx="21151007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31619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2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5055265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65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7500" y="12996926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5" name="fl" descr="                              Dell - Restricted - Confidential&#10;"/>
          <p:cNvSpPr txBox="1"/>
          <p:nvPr userDrawn="1"/>
        </p:nvSpPr>
        <p:spPr>
          <a:xfrm>
            <a:off x="0" y="12857143"/>
            <a:ext cx="24387175" cy="6145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useo sans for dell" panose="02000000000000000000" pitchFamily="2" charset="0"/>
                <a:ea typeface="ＭＳ Ｐゴシック" pitchFamily="34" charset="-128"/>
                <a:cs typeface="+mn-cs"/>
              </a:rPr>
              <a:t>                              Dell - Restricted - Confidential</a:t>
            </a:r>
          </a:p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useo sans for dell" panose="02000000000000000000" pitchFamily="2" charset="0"/>
              <a:ea typeface="ＭＳ Ｐゴシック" pitchFamily="34" charset="-128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7500" y="12996926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87500" y="12996926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58EC7406-F4CC-4ABF-902E-2AF4E70E5C0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 bwMode="black">
          <a:xfrm>
            <a:off x="22442465" y="12128222"/>
            <a:ext cx="1255723" cy="12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42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6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lnSpc>
          <a:spcPct val="100000"/>
        </a:lnSpc>
        <a:spcBef>
          <a:spcPts val="24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50" indent="-466726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276" indent="-441326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376" indent="-44450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3216276" indent="-473076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3"/>
            <a:ext cx="569034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3"/>
            <a:ext cx="772260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3"/>
            <a:ext cx="569034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ED642B11-2F16-9046-A874-C86F6DEB2C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42382" y="725030"/>
            <a:ext cx="21151008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42377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501" y="12819944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18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71" y="12909096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1200"/>
              </a:spcBef>
              <a:buClr>
                <a:srgbClr val="0085C3"/>
              </a:buClr>
            </a:pPr>
            <a:fld id="{E00CF047-7350-4707-AA1A-E56FA69586CC}" type="datetime1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200"/>
                </a:spcBef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71" y="12909096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1200"/>
              </a:spcBef>
              <a:buClr>
                <a:srgbClr val="0085C3"/>
              </a:buClr>
            </a:pPr>
            <a:fld id="{E00CF047-7350-4707-AA1A-E56FA69586CC}" type="datetime1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200"/>
                </a:spcBef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444444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22680078" y="12329841"/>
            <a:ext cx="1018115" cy="941670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1" y="130606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1600"/>
              </a:spcBef>
              <a:buClr>
                <a:srgbClr val="0085C3"/>
              </a:buClr>
            </a:pPr>
            <a:endParaRPr lang="en-US" sz="2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862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6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35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70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06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41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178" indent="-457178" algn="l" rtl="0" eaLnBrk="1" fontAlgn="base" hangingPunct="1">
        <a:lnSpc>
          <a:spcPct val="100000"/>
        </a:lnSpc>
        <a:spcBef>
          <a:spcPts val="24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292" indent="-466702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186" indent="-441304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252" indent="-44448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28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3216116" indent="-473054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470" indent="-47305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4826" indent="-47305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180" indent="-47305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534" indent="-47305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6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8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4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8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2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4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6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4"/>
            <a:ext cx="21948458" cy="17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359" y="2560320"/>
            <a:ext cx="21948458" cy="950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14269407" y="12869971"/>
            <a:ext cx="7316153" cy="307777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0" marR="0" lvl="0" indent="0" algn="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Museo Sans For Dell" pitchFamily="2" charset="0"/>
                <a:ea typeface="ＭＳ Ｐゴシック" pitchFamily="34" charset="-128"/>
                <a:cs typeface="+mn-cs"/>
              </a:rPr>
              <a:t>Global Marketing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458" y="12858750"/>
            <a:ext cx="5029855" cy="3048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582" y="12863055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2"/>
          </p:nvPr>
        </p:nvSpPr>
        <p:spPr>
          <a:xfrm>
            <a:off x="4877436" y="12857793"/>
            <a:ext cx="2438720" cy="304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 defTabSz="1828800">
              <a:defRPr/>
            </a:pP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" name="fl" descr="                              Dell - Internal Use - Confidential&#10;"/>
          <p:cNvSpPr txBox="1"/>
          <p:nvPr userDrawn="1"/>
        </p:nvSpPr>
        <p:spPr>
          <a:xfrm>
            <a:off x="0" y="13071857"/>
            <a:ext cx="24387175" cy="6145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466726" marR="0" lvl="0" indent="-466726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useo sans for dell" panose="02000000000000000000" pitchFamily="2" charset="0"/>
                <a:ea typeface="ＭＳ Ｐゴシック" pitchFamily="34" charset="-128"/>
                <a:cs typeface="+mn-cs"/>
              </a:rPr>
              <a:t>                              Dell - Internal Use - Confidential</a:t>
            </a:r>
          </a:p>
          <a:p>
            <a:pPr marL="466726" marR="0" lvl="0" indent="-466726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0769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4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50" indent="-447676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3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276" indent="-441326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Museo Sans For Dell" pitchFamily="2" charset="0"/>
        <a:buChar char="›"/>
        <a:defRPr sz="3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376" indent="-4445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3216276" indent="-473076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42380" y="725029"/>
            <a:ext cx="21151007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42378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500" y="12819944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800" err="1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70" y="12909097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70" y="12909097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 bwMode="black">
          <a:xfrm>
            <a:off x="22680077" y="12329840"/>
            <a:ext cx="1018114" cy="941669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1" y="12110720"/>
            <a:ext cx="8584401" cy="15082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2667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endParaRPr lang="en-US" sz="2667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endParaRPr lang="en-US" sz="2667" b="0" i="0" u="none" baseline="0" dirty="0" err="1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6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39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77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16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55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195" indent="-457195" algn="l" rtl="0" eaLnBrk="1" fontAlgn="base" hangingPunct="1">
        <a:lnSpc>
          <a:spcPct val="100000"/>
        </a:lnSpc>
        <a:spcBef>
          <a:spcPts val="24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34" indent="-466721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255" indent="-44132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346" indent="-444496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28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3216238" indent="-473073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25" indent="-47307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15" indent="-47307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02" indent="-47307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793" indent="-47307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90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78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68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55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942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330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720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110" algn="l" defTabSz="182877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5055262" y="12867542"/>
            <a:ext cx="1732324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24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bg1"/>
                </a:buClr>
              </a:pPr>
              <a:t>10/14/2019</a:t>
            </a:fld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62" y="12867542"/>
            <a:ext cx="1732324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24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bg1"/>
                </a:buClr>
              </a:pPr>
              <a:t>10/14/2019</a:t>
            </a:fld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64" y="12294343"/>
            <a:ext cx="929889" cy="929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7436" y="12890135"/>
            <a:ext cx="65" cy="31399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2267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7436" y="12890135"/>
            <a:ext cx="65" cy="31399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2267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456" y="12890135"/>
            <a:ext cx="354264" cy="31399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2267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2267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3563" y="12890135"/>
            <a:ext cx="646011" cy="313997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2267" kern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15</a:t>
            </a: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1" y="12305276"/>
            <a:ext cx="8399735" cy="12620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267"/>
              </a:spcBef>
              <a:spcAft>
                <a:spcPts val="267"/>
              </a:spcAft>
            </a:pPr>
            <a:r>
              <a:rPr lang="en-US" sz="2667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>
              <a:lnSpc>
                <a:spcPct val="90000"/>
              </a:lnSpc>
              <a:spcBef>
                <a:spcPts val="267"/>
              </a:spcBef>
              <a:spcAft>
                <a:spcPts val="267"/>
              </a:spcAft>
            </a:pPr>
            <a:endParaRPr lang="en-US" sz="2667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267"/>
              </a:spcBef>
              <a:spcAft>
                <a:spcPts val="267"/>
              </a:spcAft>
            </a:pPr>
            <a:endParaRPr lang="en-US" sz="2667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123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7467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3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3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3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3" b="1">
          <a:solidFill>
            <a:schemeClr val="accent1"/>
          </a:solidFill>
          <a:latin typeface="Arial Black" pitchFamily="34" charset="0"/>
        </a:defRPr>
      </a:lvl5pPr>
      <a:lvl6pPr marL="121921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3" b="1">
          <a:solidFill>
            <a:schemeClr val="accent1"/>
          </a:solidFill>
          <a:latin typeface="Arial Black" pitchFamily="34" charset="0"/>
        </a:defRPr>
      </a:lvl6pPr>
      <a:lvl7pPr marL="243843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3" b="1">
          <a:solidFill>
            <a:schemeClr val="accent1"/>
          </a:solidFill>
          <a:latin typeface="Arial Black" pitchFamily="34" charset="0"/>
        </a:defRPr>
      </a:lvl7pPr>
      <a:lvl8pPr marL="365764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3" b="1">
          <a:solidFill>
            <a:schemeClr val="accent1"/>
          </a:solidFill>
          <a:latin typeface="Arial Black" pitchFamily="34" charset="0"/>
        </a:defRPr>
      </a:lvl8pPr>
      <a:lvl9pPr marL="4876861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3" b="1">
          <a:solidFill>
            <a:schemeClr val="accent1"/>
          </a:solidFill>
          <a:latin typeface="Arial Black" pitchFamily="34" charset="0"/>
        </a:defRPr>
      </a:lvl9pPr>
    </p:titleStyle>
    <p:bodyStyle>
      <a:lvl1pPr marL="609608" indent="-609608" algn="l" rtl="0" eaLnBrk="1" fontAlgn="base" hangingPunct="1">
        <a:lnSpc>
          <a:spcPct val="100000"/>
        </a:lnSpc>
        <a:spcBef>
          <a:spcPts val="3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3733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1532486" indent="-622309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3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2425732" indent="-588442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2667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3323210" indent="-592674" algn="l" rtl="0" eaLnBrk="1" fontAlgn="base" hangingPunct="1">
        <a:lnSpc>
          <a:spcPct val="90000"/>
        </a:lnSpc>
        <a:spcBef>
          <a:spcPts val="8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2667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4288422" indent="-630776" algn="l" rtl="0" eaLnBrk="1" fontAlgn="base" hangingPunct="1">
        <a:lnSpc>
          <a:spcPct val="90000"/>
        </a:lnSpc>
        <a:spcBef>
          <a:spcPts val="2133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4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5507637" indent="-6307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7">
          <a:solidFill>
            <a:schemeClr val="accent1"/>
          </a:solidFill>
          <a:latin typeface="+mn-lt"/>
        </a:defRPr>
      </a:lvl6pPr>
      <a:lvl7pPr marL="6726852" indent="-6307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7">
          <a:solidFill>
            <a:schemeClr val="accent1"/>
          </a:solidFill>
          <a:latin typeface="+mn-lt"/>
        </a:defRPr>
      </a:lvl7pPr>
      <a:lvl8pPr marL="7946067" indent="-6307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7">
          <a:solidFill>
            <a:schemeClr val="accent1"/>
          </a:solidFill>
          <a:latin typeface="+mn-lt"/>
        </a:defRPr>
      </a:lvl8pPr>
      <a:lvl9pPr marL="9165283" indent="-6307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7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9038" y="559924"/>
            <a:ext cx="20729099" cy="16351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38" y="2438403"/>
            <a:ext cx="20729099" cy="925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 descr="                                              Internal Use - Confidential &#10;&#10;"/>
          <p:cNvSpPr txBox="1"/>
          <p:nvPr userDrawn="1"/>
        </p:nvSpPr>
        <p:spPr>
          <a:xfrm>
            <a:off x="0" y="12327467"/>
            <a:ext cx="24387175" cy="13236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 defTabSz="2438372" fontAlgn="auto">
              <a:spcBef>
                <a:spcPts val="0"/>
              </a:spcBef>
              <a:spcAft>
                <a:spcPts val="0"/>
              </a:spcAft>
            </a:pPr>
            <a:r>
              <a:rPr lang="en-US" sz="2667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defTabSz="2438372" fontAlgn="auto">
              <a:spcBef>
                <a:spcPts val="0"/>
              </a:spcBef>
              <a:spcAft>
                <a:spcPts val="0"/>
              </a:spcAft>
            </a:pPr>
            <a:endParaRPr lang="en-US" sz="2667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defTabSz="2438372" fontAlgn="auto">
              <a:spcBef>
                <a:spcPts val="0"/>
              </a:spcBef>
              <a:spcAft>
                <a:spcPts val="0"/>
              </a:spcAft>
            </a:pPr>
            <a:endParaRPr lang="en-US" sz="2667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4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  <p:sldLayoutId id="2147483982" r:id="rId19"/>
    <p:sldLayoutId id="2147483983" r:id="rId20"/>
    <p:sldLayoutId id="2147483984" r:id="rId21"/>
    <p:sldLayoutId id="2147483985" r:id="rId22"/>
    <p:sldLayoutId id="2147483986" r:id="rId23"/>
    <p:sldLayoutId id="2147483987" r:id="rId24"/>
    <p:sldLayoutId id="2147483988" r:id="rId25"/>
    <p:sldLayoutId id="2147483989" r:id="rId26"/>
    <p:sldLayoutId id="2147483990" r:id="rId27"/>
    <p:sldLayoutId id="2147483991" r:id="rId28"/>
    <p:sldLayoutId id="2147483992" r:id="rId29"/>
    <p:sldLayoutId id="2147483993" r:id="rId30"/>
    <p:sldLayoutId id="2147483994" r:id="rId31"/>
    <p:sldLayoutId id="2147483995" r:id="rId32"/>
    <p:sldLayoutId id="2147483996" r:id="rId33"/>
    <p:sldLayoutId id="2147483997" r:id="rId34"/>
    <p:sldLayoutId id="2147483998" r:id="rId35"/>
    <p:sldLayoutId id="2147483999" r:id="rId36"/>
    <p:sldLayoutId id="2147484000" r:id="rId37"/>
    <p:sldLayoutId id="2147484001" r:id="rId38"/>
    <p:sldLayoutId id="2147484002" r:id="rId39"/>
    <p:sldLayoutId id="2147484003" r:id="rId40"/>
    <p:sldLayoutId id="2147484004" r:id="rId41"/>
    <p:sldLayoutId id="2147484005" r:id="rId42"/>
    <p:sldLayoutId id="2147484006" r:id="rId43"/>
    <p:sldLayoutId id="2147484007" r:id="rId44"/>
    <p:sldLayoutId id="2147484008" r:id="rId45"/>
    <p:sldLayoutId id="2147484009" r:id="rId46"/>
    <p:sldLayoutId id="2147484010" r:id="rId47"/>
    <p:sldLayoutId id="2147484011" r:id="rId48"/>
    <p:sldLayoutId id="2147484012" r:id="rId49"/>
    <p:sldLayoutId id="2147484013" r:id="rId50"/>
    <p:sldLayoutId id="2147484014" r:id="rId51"/>
    <p:sldLayoutId id="2147484015" r:id="rId52"/>
    <p:sldLayoutId id="2147484016" r:id="rId53"/>
    <p:sldLayoutId id="2147484017" r:id="rId54"/>
    <p:sldLayoutId id="2147484018" r:id="rId55"/>
    <p:sldLayoutId id="2147484019" r:id="rId56"/>
    <p:sldLayoutId id="2147484020" r:id="rId57"/>
    <p:sldLayoutId id="2147484021" r:id="rId58"/>
    <p:sldLayoutId id="2147484022" r:id="rId59"/>
  </p:sldLayoutIdLst>
  <p:txStyles>
    <p:titleStyle>
      <a:lvl1pPr algn="ctr" defTabSz="2438372" rtl="0" eaLnBrk="1" latinLnBrk="0" hangingPunct="1">
        <a:lnSpc>
          <a:spcPct val="86000"/>
        </a:lnSpc>
        <a:spcBef>
          <a:spcPct val="0"/>
        </a:spcBef>
        <a:buNone/>
        <a:defRPr sz="5600" kern="800" spc="-107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95" indent="-457195" algn="l" defTabSz="243837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4000" kern="800" spc="-27">
          <a:solidFill>
            <a:schemeClr val="tx1"/>
          </a:solidFill>
          <a:latin typeface="+mn-lt"/>
          <a:ea typeface="+mn-ea"/>
          <a:cs typeface="+mn-cs"/>
        </a:defRPr>
      </a:lvl1pPr>
      <a:lvl2pPr marL="918625" indent="-461430" algn="l" defTabSz="243837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3200" kern="800">
          <a:solidFill>
            <a:schemeClr val="tx1"/>
          </a:solidFill>
          <a:latin typeface="+mn-lt"/>
          <a:ea typeface="+mn-ea"/>
          <a:cs typeface="+mn-cs"/>
        </a:defRPr>
      </a:lvl2pPr>
      <a:lvl3pPr marL="1375817" indent="-457195" algn="l" defTabSz="243837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800">
          <a:solidFill>
            <a:schemeClr val="tx1"/>
          </a:solidFill>
          <a:latin typeface="+mn-lt"/>
          <a:ea typeface="+mn-ea"/>
          <a:cs typeface="+mn-cs"/>
        </a:defRPr>
      </a:lvl3pPr>
      <a:lvl4pPr marL="1833012" indent="-457195" algn="l" defTabSz="243837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3200" kern="800">
          <a:solidFill>
            <a:schemeClr val="tx1"/>
          </a:solidFill>
          <a:latin typeface="+mn-lt"/>
          <a:ea typeface="+mn-ea"/>
          <a:cs typeface="+mn-cs"/>
        </a:defRPr>
      </a:lvl4pPr>
      <a:lvl5pPr marL="2290207" indent="-457195" algn="l" defTabSz="243837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3200" kern="800">
          <a:solidFill>
            <a:schemeClr val="tx1"/>
          </a:solidFill>
          <a:latin typeface="+mn-lt"/>
          <a:ea typeface="+mn-ea"/>
          <a:cs typeface="+mn-cs"/>
        </a:defRPr>
      </a:lvl5pPr>
      <a:lvl6pPr marL="6705516" indent="-609592" algn="l" defTabSz="243837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702" indent="-609592" algn="l" defTabSz="243837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3888" indent="-609592" algn="l" defTabSz="243837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071" indent="-609592" algn="l" defTabSz="243837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86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72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55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738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924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110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293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479" algn="l" defTabSz="243837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8775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8775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12712700"/>
            <a:ext cx="56911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8401-7F5F-4364-AB25-69A5BEA7F6E5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32788" y="12712700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7476788" y="12712700"/>
            <a:ext cx="56911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154B-4547-4A72-BB19-147AECD9E7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2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90092" y="968334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778882" y="0"/>
            <a:ext cx="4384721" cy="249042"/>
          </a:xfrm>
          <a:prstGeom prst="rect">
            <a:avLst/>
          </a:prstGeom>
          <a:solidFill>
            <a:srgbClr val="EB8D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12937614"/>
            <a:ext cx="24387175" cy="811809"/>
          </a:xfrm>
          <a:prstGeom prst="rect">
            <a:avLst/>
          </a:prstGeom>
          <a:solidFill>
            <a:srgbClr val="364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5" r:id="rId12"/>
  </p:sldLayoutIdLst>
  <p:txStyles>
    <p:titleStyle>
      <a:lvl1pPr algn="ctr" defTabSz="1088639" rtl="0" eaLnBrk="1" latinLnBrk="0" hangingPunct="1">
        <a:spcBef>
          <a:spcPct val="0"/>
        </a:spcBef>
        <a:buNone/>
        <a:defRPr sz="10500" kern="1200">
          <a:solidFill>
            <a:srgbClr val="364698"/>
          </a:solidFill>
          <a:latin typeface="Open Sans"/>
          <a:ea typeface="+mj-ea"/>
          <a:cs typeface="Open Sans"/>
        </a:defRPr>
      </a:lvl1pPr>
    </p:titleStyle>
    <p:bodyStyle>
      <a:lvl1pPr marL="0" indent="0" algn="l" defTabSz="1088639" rtl="0" eaLnBrk="1" latinLnBrk="0" hangingPunct="1">
        <a:spcBef>
          <a:spcPct val="20000"/>
        </a:spcBef>
        <a:buFont typeface="Arial"/>
        <a:buNone/>
        <a:defRPr sz="7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1088639" indent="0" algn="l" defTabSz="1088639" rtl="0" eaLnBrk="1" latinLnBrk="0" hangingPunct="1">
        <a:spcBef>
          <a:spcPct val="20000"/>
        </a:spcBef>
        <a:buFont typeface="Arial"/>
        <a:buNone/>
        <a:defRPr sz="670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2177278" indent="0" algn="l" defTabSz="1088639" rtl="0" eaLnBrk="1" latinLnBrk="0" hangingPunct="1">
        <a:spcBef>
          <a:spcPct val="20000"/>
        </a:spcBef>
        <a:buFont typeface="Arial"/>
        <a:buNone/>
        <a:defRPr sz="5700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3265917" indent="0" algn="l" defTabSz="1088639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4354556" indent="0" algn="l" defTabSz="1088639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42375" y="725030"/>
            <a:ext cx="21151007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42375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500" y="12819944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  <a:ea typeface="+mn-ea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800" dirty="0" err="1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  <a:ea typeface="+mn-ea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65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  <a:ea typeface="+mn-ea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  <a:ea typeface="+mn-ea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65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  <a:ea typeface="+mn-ea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  <a:ea typeface="+mn-ea"/>
            </a:endParaRPr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 bwMode="black">
          <a:xfrm>
            <a:off x="22442462" y="12329835"/>
            <a:ext cx="1255723" cy="941670"/>
          </a:xfrm>
          <a:prstGeom prst="rect">
            <a:avLst/>
          </a:prstGeom>
        </p:spPr>
      </p:pic>
      <p:sp>
        <p:nvSpPr>
          <p:cNvPr id="12" name="fl" descr="                              Dell - Internal Use - Confidential&#10;"/>
          <p:cNvSpPr txBox="1"/>
          <p:nvPr/>
        </p:nvSpPr>
        <p:spPr>
          <a:xfrm>
            <a:off x="1" y="12970257"/>
            <a:ext cx="4557723" cy="71711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1700" b="1">
                <a:solidFill>
                  <a:srgbClr val="7F7F7F"/>
                </a:solidFill>
                <a:latin typeface="museo sans for dell"/>
                <a:ea typeface="+mn-ea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endParaRPr lang="en-US" sz="1700" b="1" dirty="0">
              <a:solidFill>
                <a:srgbClr val="7F7F7F"/>
              </a:solidFill>
              <a:latin typeface="museo sans for del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51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6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lnSpc>
          <a:spcPct val="100000"/>
        </a:lnSpc>
        <a:spcBef>
          <a:spcPts val="24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50" indent="-466726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276" indent="-441326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376" indent="-44450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28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3216276" indent="-473076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168552" y="523124"/>
            <a:ext cx="21999264" cy="8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359" y="2547938"/>
            <a:ext cx="21999264" cy="211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60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  <a:ea typeface="+mn-ea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  <a:ea typeface="+mn-ea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60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1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  <a:ea typeface="+mn-ea"/>
              </a:rPr>
              <a:pPr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</a:pPr>
              <a:t>10/14/2019</a:t>
            </a:fld>
            <a:endParaRPr lang="en-US" sz="18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  <a:ea typeface="+mn-ea"/>
            </a:endParaRP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13355828"/>
            <a:ext cx="4259564" cy="3277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1700" b="1">
                <a:solidFill>
                  <a:srgbClr val="7F7F7F"/>
                </a:solidFill>
                <a:latin typeface="museo sans for dell"/>
                <a:ea typeface="+mn-ea"/>
              </a:rPr>
              <a:t>                        Dell - Internal Use - Confidential</a:t>
            </a:r>
            <a:endParaRPr lang="en-US" sz="1700" b="1" dirty="0">
              <a:solidFill>
                <a:srgbClr val="7F7F7F"/>
              </a:solidFill>
              <a:latin typeface="museo sans for del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63807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9" r:id="rId15"/>
  </p:sldLayoutIdLst>
  <p:transition spd="med">
    <p:wipe dir="r"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24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4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50" indent="-466726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3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1819276" indent="-441326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32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2492376" indent="-44450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28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3216276" indent="-473076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" descr="                              Dell - Internal Use - Confidential&#10;"/>
          <p:cNvSpPr txBox="1"/>
          <p:nvPr userDrawn="1"/>
        </p:nvSpPr>
        <p:spPr>
          <a:xfrm>
            <a:off x="0" y="12756388"/>
            <a:ext cx="24387175" cy="93307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466726" marR="0" lvl="0" indent="-466726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useo sans for dell" panose="02000000000000000000" pitchFamily="2" charset="0"/>
                <a:ea typeface="ＭＳ Ｐゴシック" pitchFamily="34" charset="-128"/>
                <a:cs typeface="+mn-cs"/>
              </a:rPr>
              <a:t>                              Dell - Internal Use - Confidential</a:t>
            </a:r>
          </a:p>
          <a:p>
            <a:pPr marL="466726" marR="0" lvl="0" indent="-466726" algn="l" defTabSz="1828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359" y="523125"/>
            <a:ext cx="21948458" cy="9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359" y="1828800"/>
            <a:ext cx="21948458" cy="1024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14291578" y="12756389"/>
            <a:ext cx="7316153" cy="307777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0" marR="0" lvl="0" indent="0" algn="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Museo Sans For Dell" pitchFamily="2" charset="0"/>
                <a:ea typeface="ＭＳ Ｐゴシック" pitchFamily="34" charset="-128"/>
                <a:cs typeface="+mn-cs"/>
              </a:rPr>
              <a:t>SB (1-99)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21850910" y="12453367"/>
            <a:ext cx="1528266" cy="114605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360" y="12756389"/>
            <a:ext cx="694354" cy="30479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8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  <a:ea typeface="ＭＳ Ｐゴシック" pitchFamily="34" charset="-128"/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1724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/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69900" indent="-4699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3200" baseline="0">
          <a:solidFill>
            <a:schemeClr val="bg2"/>
          </a:solidFill>
          <a:latin typeface="+mn-lt"/>
          <a:ea typeface="Museo Sans For Dell" pitchFamily="2" charset="0"/>
          <a:cs typeface="+mn-cs"/>
        </a:defRPr>
      </a:lvl1pPr>
      <a:lvl2pPr marL="1149350" indent="-45085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2800" baseline="0">
          <a:solidFill>
            <a:schemeClr val="bg2"/>
          </a:solidFill>
          <a:latin typeface="+mn-lt"/>
          <a:ea typeface="Museo Sans For Dell" pitchFamily="2" charset="0"/>
        </a:defRPr>
      </a:lvl2pPr>
      <a:lvl3pPr marL="1828800" indent="-45085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Museo Sans For Dell" pitchFamily="2" charset="0"/>
        <a:buChar char="›"/>
        <a:defRPr sz="2800" baseline="0">
          <a:solidFill>
            <a:schemeClr val="bg2"/>
          </a:solidFill>
          <a:latin typeface="+mn-lt"/>
          <a:ea typeface="Museo Sans For Dell" pitchFamily="2" charset="0"/>
        </a:defRPr>
      </a:lvl3pPr>
      <a:lvl4pPr marL="2508250" indent="-460376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ourier New" pitchFamily="49" charset="0"/>
        <a:buChar char="o"/>
        <a:defRPr sz="2800">
          <a:solidFill>
            <a:schemeClr val="bg2"/>
          </a:solidFill>
          <a:latin typeface="+mn-lt"/>
          <a:ea typeface="Museo Sans For Dell" pitchFamily="2" charset="0"/>
        </a:defRPr>
      </a:lvl4pPr>
      <a:lvl5pPr marL="3213100" indent="-4699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Wingdings" pitchFamily="2" charset="2"/>
        <a:buChar char="§"/>
        <a:defRPr sz="2800" baseline="0">
          <a:solidFill>
            <a:schemeClr val="bg2"/>
          </a:solidFill>
          <a:latin typeface="+mn-lt"/>
          <a:ea typeface="Museo Sans For Dell" pitchFamily="2" charset="0"/>
        </a:defRPr>
      </a:lvl5pPr>
      <a:lvl6pPr marL="3892550" indent="-444500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lr>
          <a:schemeClr val="accent1"/>
        </a:buClr>
        <a:buFont typeface="Wingdings" pitchFamily="2" charset="2"/>
        <a:buChar char="Ø"/>
        <a:defRPr sz="2800" baseline="0">
          <a:solidFill>
            <a:schemeClr val="bg2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baseline="0">
          <a:solidFill>
            <a:schemeClr val="bg2"/>
          </a:solidFill>
          <a:latin typeface="+mn-lt"/>
        </a:defRPr>
      </a:lvl7pPr>
      <a:lvl8pPr marL="5486400" indent="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None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168552" y="438915"/>
            <a:ext cx="21999264" cy="66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359" y="2547943"/>
            <a:ext cx="2199926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70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70" y="12909092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0" y="12721675"/>
            <a:ext cx="5448928" cy="71711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                      Dell - Internal Use - Confidential</a:t>
            </a:r>
          </a:p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endParaRPr kumimoji="0" lang="en-US" sz="1700" b="1" i="0" u="none" strike="noStrike" kern="1200" cap="none" spc="0" normalizeH="0" baseline="0" noProof="0" dirty="0" err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0144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  <p:sldLayoutId id="2147483810" r:id="rId38"/>
    <p:sldLayoutId id="2147483811" r:id="rId39"/>
    <p:sldLayoutId id="2147483812" r:id="rId40"/>
    <p:sldLayoutId id="2147483813" r:id="rId41"/>
    <p:sldLayoutId id="2147483814" r:id="rId42"/>
    <p:sldLayoutId id="2147483815" r:id="rId43"/>
    <p:sldLayoutId id="2147483816" r:id="rId44"/>
    <p:sldLayoutId id="2147483817" r:id="rId45"/>
    <p:sldLayoutId id="2147483818" r:id="rId4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 cap="none" baseline="0">
          <a:solidFill>
            <a:schemeClr val="bg1"/>
          </a:solidFill>
          <a:latin typeface="Trebuchet MS" panose="020B0603020202020204" pitchFamily="34" charset="0"/>
          <a:ea typeface="Trebuchet MS" pitchFamily="34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24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3600">
          <a:solidFill>
            <a:schemeClr val="tx1"/>
          </a:solidFill>
          <a:latin typeface="Trebuchet MS" panose="020B0603020202020204" pitchFamily="34" charset="0"/>
          <a:ea typeface="Trebuchet MS" pitchFamily="34" charset="0"/>
          <a:cs typeface="+mn-cs"/>
        </a:defRPr>
      </a:lvl1pPr>
      <a:lvl2pPr marL="1149350" indent="-466726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3200" baseline="0">
          <a:solidFill>
            <a:schemeClr val="tx1"/>
          </a:solidFill>
          <a:latin typeface="Trebuchet MS" panose="020B0603020202020204" pitchFamily="34" charset="0"/>
          <a:ea typeface="Trebuchet MS" pitchFamily="34" charset="0"/>
        </a:defRPr>
      </a:lvl2pPr>
      <a:lvl3pPr marL="1819276" indent="-441326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2800" baseline="0">
          <a:solidFill>
            <a:schemeClr val="tx1"/>
          </a:solidFill>
          <a:latin typeface="Trebuchet MS" panose="020B0603020202020204" pitchFamily="34" charset="0"/>
          <a:ea typeface="Trebuchet MS" pitchFamily="34" charset="0"/>
        </a:defRPr>
      </a:lvl3pPr>
      <a:lvl4pPr marL="2492376" indent="-44450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tx1"/>
          </a:solidFill>
          <a:latin typeface="Trebuchet MS" panose="020B0603020202020204" pitchFamily="34" charset="0"/>
          <a:ea typeface="Trebuchet MS" pitchFamily="34" charset="0"/>
        </a:defRPr>
      </a:lvl4pPr>
      <a:lvl5pPr marL="3216276" indent="-473076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6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50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4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876" indent="-4730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731625" y="725030"/>
            <a:ext cx="21151007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31625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500" y="12819944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58EC7406-F4CC-4ABF-902E-2AF4E70E5C0F}" type="slidenum">
              <a:rPr kumimoji="0" lang="en-US" sz="162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US" sz="162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70" y="12921567"/>
            <a:ext cx="1732324" cy="2243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62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62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70" y="12921567"/>
            <a:ext cx="1732324" cy="2243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620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828800" rtl="0" eaLnBrk="1" fontAlgn="base" latinLnBrk="0" hangingPunct="1">
                <a:lnSpc>
                  <a:spcPct val="90000"/>
                </a:lnSpc>
                <a:spcBef>
                  <a:spcPts val="108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62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26" name="fl" descr="                              Dell - Internal Use - Confidential&#10;"/>
          <p:cNvSpPr txBox="1"/>
          <p:nvPr/>
        </p:nvSpPr>
        <p:spPr>
          <a:xfrm>
            <a:off x="1" y="12821107"/>
            <a:ext cx="4135491" cy="6572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kumimoji="0" lang="en-US" sz="153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useo sans for dell" panose="02000000000000000000" pitchFamily="2" charset="0"/>
                <a:ea typeface="ＭＳ Ｐゴシック" pitchFamily="34" charset="-128"/>
                <a:cs typeface="+mn-cs"/>
              </a:rPr>
              <a:t>                              Dell - Internal Use - Confidential</a:t>
            </a:r>
          </a:p>
          <a:p>
            <a:pPr marL="0" marR="0" lvl="0" indent="0" algn="l" defTabSz="1828800" rtl="0" eaLnBrk="1" fontAlgn="base" latinLnBrk="0" hangingPunct="1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endParaRPr kumimoji="0" lang="en-US" sz="153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pic>
        <p:nvPicPr>
          <p:cNvPr id="17" name="Picture 16" descr="dell_gray_logo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 bwMode="black">
          <a:xfrm>
            <a:off x="22442470" y="11901618"/>
            <a:ext cx="1255723" cy="1255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black">
          <a:xfrm>
            <a:off x="14667115" y="12754151"/>
            <a:ext cx="7316153" cy="2492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0" marR="0" lvl="0" indent="0" algn="r" defTabSz="1828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 pitchFamily="2" charset="0"/>
                <a:ea typeface="ＭＳ Ｐゴシック" pitchFamily="34" charset="-128"/>
                <a:cs typeface="+mn-cs"/>
              </a:rPr>
              <a:t>GSD Learning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14436372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4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76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76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76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760" b="1">
          <a:solidFill>
            <a:schemeClr val="accent1"/>
          </a:solidFill>
          <a:latin typeface="Arial Black" pitchFamily="34" charset="0"/>
        </a:defRPr>
      </a:lvl5pPr>
      <a:lvl6pPr marL="82296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7920" b="1">
          <a:solidFill>
            <a:schemeClr val="accent1"/>
          </a:solidFill>
          <a:latin typeface="Arial Black" pitchFamily="34" charset="0"/>
        </a:defRPr>
      </a:lvl6pPr>
      <a:lvl7pPr marL="164592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7920" b="1">
          <a:solidFill>
            <a:schemeClr val="accent1"/>
          </a:solidFill>
          <a:latin typeface="Arial Black" pitchFamily="34" charset="0"/>
        </a:defRPr>
      </a:lvl7pPr>
      <a:lvl8pPr marL="246888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7920" b="1">
          <a:solidFill>
            <a:schemeClr val="accent1"/>
          </a:solidFill>
          <a:latin typeface="Arial Black" pitchFamily="34" charset="0"/>
        </a:defRPr>
      </a:lvl8pPr>
      <a:lvl9pPr marL="329184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7920" b="1">
          <a:solidFill>
            <a:schemeClr val="accent1"/>
          </a:solidFill>
          <a:latin typeface="Arial Black" pitchFamily="34" charset="0"/>
        </a:defRPr>
      </a:lvl9pPr>
    </p:titleStyle>
    <p:bodyStyle>
      <a:lvl1pPr marL="411480" indent="-411480" algn="l" rtl="0" eaLnBrk="1" fontAlgn="base" hangingPunct="1">
        <a:lnSpc>
          <a:spcPct val="100000"/>
        </a:lnSpc>
        <a:spcBef>
          <a:spcPts val="216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52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034416" indent="-420054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16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637348" indent="-397194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243138" indent="-400050" algn="l" rtl="0" eaLnBrk="1" fontAlgn="base" hangingPunct="1">
        <a:lnSpc>
          <a:spcPct val="90000"/>
        </a:lnSpc>
        <a:spcBef>
          <a:spcPts val="54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252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2894648" indent="-425768" algn="l" rtl="0" eaLnBrk="1" fontAlgn="base" hangingPunct="1">
        <a:lnSpc>
          <a:spcPct val="90000"/>
        </a:lnSpc>
        <a:spcBef>
          <a:spcPts val="144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24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3717608" indent="-42576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880">
          <a:solidFill>
            <a:schemeClr val="accent1"/>
          </a:solidFill>
          <a:latin typeface="+mn-lt"/>
        </a:defRPr>
      </a:lvl6pPr>
      <a:lvl7pPr marL="4540568" indent="-42576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880">
          <a:solidFill>
            <a:schemeClr val="accent1"/>
          </a:solidFill>
          <a:latin typeface="+mn-lt"/>
        </a:defRPr>
      </a:lvl7pPr>
      <a:lvl8pPr marL="5363528" indent="-42576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880">
          <a:solidFill>
            <a:schemeClr val="accent1"/>
          </a:solidFill>
          <a:latin typeface="+mn-lt"/>
        </a:defRPr>
      </a:lvl8pPr>
      <a:lvl9pPr marL="6186488" indent="-42576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88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731619" y="725030"/>
            <a:ext cx="21151007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31619" y="3413760"/>
            <a:ext cx="21141336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5055265" y="12909094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3716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3716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5265" y="12909094"/>
            <a:ext cx="173232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3716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371600" rtl="0" eaLnBrk="1" fontAlgn="base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10/14/2019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9" name="fl" descr="                              Dell - Restricted - Confidential&#10;"/>
          <p:cNvSpPr txBox="1"/>
          <p:nvPr/>
        </p:nvSpPr>
        <p:spPr>
          <a:xfrm>
            <a:off x="0" y="12857145"/>
            <a:ext cx="24387175" cy="6145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13716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t>                              Dell - Restricted - Confidential</a:t>
            </a:r>
          </a:p>
          <a:p>
            <a:pPr marL="0" marR="0" lvl="0" indent="0" algn="l" defTabSz="13716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500" y="12996926"/>
            <a:ext cx="707228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58EC7406-F4CC-4ABF-902E-2AF4E70E5C0F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ＭＳ Ｐゴシック" pitchFamily="34" charset="-128"/>
                <a:cs typeface="+mn-cs"/>
              </a:rPr>
              <a:pPr marL="0" marR="0" lvl="0" indent="0" algn="l" defTabSz="13716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22442465" y="12128222"/>
            <a:ext cx="1255723" cy="12555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3391846"/>
            <a:ext cx="24387175" cy="324152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For Dell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5186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6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400" b="1">
          <a:solidFill>
            <a:schemeClr val="accent1"/>
          </a:solidFill>
          <a:latin typeface="Arial Black" pitchFamily="34" charset="0"/>
        </a:defRPr>
      </a:lvl5pPr>
      <a:lvl6pPr marL="91437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6pPr>
      <a:lvl7pPr marL="182875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7pPr>
      <a:lvl8pPr marL="274313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8pPr>
      <a:lvl9pPr marL="365750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8800" b="1">
          <a:solidFill>
            <a:schemeClr val="accent1"/>
          </a:solidFill>
          <a:latin typeface="Arial Black" pitchFamily="34" charset="0"/>
        </a:defRPr>
      </a:lvl9pPr>
    </p:titleStyle>
    <p:bodyStyle>
      <a:lvl1pPr marL="457188" indent="-457188" algn="l" rtl="0" eaLnBrk="1" fontAlgn="base" hangingPunct="1">
        <a:lnSpc>
          <a:spcPct val="100000"/>
        </a:lnSpc>
        <a:spcBef>
          <a:spcPts val="24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2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1149322" indent="-466714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1819230" indent="-441316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2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2492314" indent="-444490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28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3216196" indent="-473064" algn="l" rtl="0" eaLnBrk="1" fontAlgn="base" hangingPunct="1">
        <a:lnSpc>
          <a:spcPct val="90000"/>
        </a:lnSpc>
        <a:spcBef>
          <a:spcPts val="1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3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4130572" indent="-47306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6pPr>
      <a:lvl7pPr marL="5044950" indent="-47306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7pPr>
      <a:lvl8pPr marL="5959328" indent="-47306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8pPr>
      <a:lvl9pPr marL="6873704" indent="-47306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3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8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2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8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4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8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dell.com/webcast-ondemand/achieving-oracle-database-scalability-with-or-without-rac-88311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Relationship Id="rId6" Type="http://schemas.openxmlformats.org/officeDocument/2006/relationships/hyperlink" Target="http://software.dell.com/casestudy/bodybuildingcom-data-replication-helps-fitness-company-stream-visitors886894/" TargetMode="External"/><Relationship Id="rId5" Type="http://schemas.openxmlformats.org/officeDocument/2006/relationships/hyperlink" Target="http://en.community.dell.com/techcenter/information-management/b/weblog/archive/2015/08/26/oracle-standard-edition-budget-here-s-how-one-company-maximizes-it" TargetMode="External"/><Relationship Id="rId4" Type="http://schemas.openxmlformats.org/officeDocument/2006/relationships/hyperlink" Target="https://software.dell.com/event/minimal-downtime-maximum-relaxation-how-a-travel-company-maintained-av88661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dell.com/webcast-ondemand/achieving-oracle-database-scalability-with-or-without-rac-88311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3.xml"/><Relationship Id="rId6" Type="http://schemas.openxmlformats.org/officeDocument/2006/relationships/hyperlink" Target="http://software.dell.com/casestudy/bodybuildingcom-data-replication-helps-fitness-company-stream-visitors886894/" TargetMode="External"/><Relationship Id="rId5" Type="http://schemas.openxmlformats.org/officeDocument/2006/relationships/hyperlink" Target="http://en.community.dell.com/techcenter/information-management/b/weblog/archive/2015/08/26/oracle-standard-edition-budget-here-s-how-one-company-maximizes-it" TargetMode="External"/><Relationship Id="rId4" Type="http://schemas.openxmlformats.org/officeDocument/2006/relationships/hyperlink" Target="https://software.dell.com/event/minimal-downtime-maximum-relaxation-how-a-travel-company-maintained-av88661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064" y="929149"/>
            <a:ext cx="17129762" cy="1491966"/>
          </a:xfrm>
        </p:spPr>
        <p:txBody>
          <a:bodyPr>
            <a:noAutofit/>
          </a:bodyPr>
          <a:lstStyle/>
          <a:p>
            <a:r>
              <a:rPr lang="en-US" sz="6600" b="1" dirty="0"/>
              <a:t>Planned marketing for Q3 NAM </a:t>
            </a:r>
            <a:r>
              <a:rPr lang="en-US" sz="6600" dirty="0"/>
              <a:t>and other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064" y="3062747"/>
            <a:ext cx="17839046" cy="9360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DSG Home Page Graphic – Replace Oracle Streams with </a:t>
            </a:r>
            <a:r>
              <a:rPr lang="en-US" sz="2000" dirty="0" err="1"/>
              <a:t>SharePlex</a:t>
            </a:r>
            <a:r>
              <a:rPr lang="en-US" sz="2000" dirty="0"/>
              <a:t> (July-August)</a:t>
            </a:r>
          </a:p>
          <a:p>
            <a:pPr marL="0" indent="0">
              <a:buNone/>
            </a:pPr>
            <a:r>
              <a:rPr lang="en-US" sz="2000" dirty="0"/>
              <a:t>Webinars-topics:</a:t>
            </a:r>
          </a:p>
          <a:p>
            <a:pPr lvl="1"/>
            <a:r>
              <a:rPr lang="en-US" sz="1800" dirty="0">
                <a:hlinkClick r:id="rId3"/>
              </a:rPr>
              <a:t>Achieving Oracle Database Scalability with or without RAC</a:t>
            </a:r>
            <a:r>
              <a:rPr lang="en-US" sz="1800" dirty="0"/>
              <a:t>, presented by Clay Jackson, 8/20 (76 registered and 37 attended) - Internal</a:t>
            </a:r>
          </a:p>
          <a:p>
            <a:pPr lvl="1"/>
            <a:r>
              <a:rPr lang="en-US" sz="1800" dirty="0">
                <a:hlinkClick r:id="rId4"/>
              </a:rPr>
              <a:t>Minimal downtime maximum relaxation: how a travel company maintained availability while migrating to Oracle 12c</a:t>
            </a:r>
            <a:r>
              <a:rPr lang="en-US" sz="1800" dirty="0"/>
              <a:t>, 9/24, 10 AM Pacific (Jeffrey Surretsky  </a:t>
            </a:r>
            <a:r>
              <a:rPr lang="en-US" sz="1800" b="1" dirty="0"/>
              <a:t>and  Val at Hotwire.com</a:t>
            </a:r>
            <a:r>
              <a:rPr lang="en-US" sz="1800" dirty="0"/>
              <a:t>, being promoted separately by 1105Media/ADT magazine)</a:t>
            </a:r>
          </a:p>
          <a:p>
            <a:pPr lvl="1"/>
            <a:r>
              <a:rPr lang="en-US" sz="1800" dirty="0"/>
              <a:t>Solutions for DB Upgrades (October, Clay Jackson, Kevin Stern)</a:t>
            </a:r>
          </a:p>
          <a:p>
            <a:pPr marL="0" indent="0">
              <a:buNone/>
            </a:pPr>
            <a:r>
              <a:rPr lang="en-US" sz="2000" dirty="0"/>
              <a:t>Tech brief/white paper</a:t>
            </a:r>
          </a:p>
          <a:p>
            <a:pPr lvl="1"/>
            <a:r>
              <a:rPr lang="en-US" sz="1800" dirty="0"/>
              <a:t>Refresh of existing migration/upgrade white paper</a:t>
            </a:r>
          </a:p>
          <a:p>
            <a:pPr lvl="1"/>
            <a:r>
              <a:rPr lang="en-US" sz="1800" dirty="0"/>
              <a:t>Awareness: Pitfalls to DB upgrades (</a:t>
            </a:r>
            <a:r>
              <a:rPr lang="en-US" sz="1800" dirty="0" err="1"/>
              <a:t>ebook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Consideration: How to DB upgrades</a:t>
            </a:r>
          </a:p>
          <a:p>
            <a:pPr marL="0" indent="0">
              <a:buNone/>
            </a:pPr>
            <a:r>
              <a:rPr lang="en-US" sz="2000" dirty="0"/>
              <a:t>Blogs:</a:t>
            </a:r>
          </a:p>
          <a:p>
            <a:pPr lvl="1"/>
            <a:r>
              <a:rPr lang="en-US" sz="1800" dirty="0">
                <a:hlinkClick r:id="rId5"/>
              </a:rPr>
              <a:t>Oracle Standard Edition Budget? Here’s How One Company Maximizes It.</a:t>
            </a:r>
            <a:r>
              <a:rPr lang="en-US" sz="1800" dirty="0"/>
              <a:t> by Jeffrey Surretsky, 8/26</a:t>
            </a:r>
          </a:p>
          <a:p>
            <a:pPr lvl="1"/>
            <a:r>
              <a:rPr lang="en-US" sz="1800" dirty="0"/>
              <a:t>Easy database upgrades (Oracle 12c upgrades) </a:t>
            </a:r>
          </a:p>
          <a:p>
            <a:pPr marL="0" indent="-6350">
              <a:buNone/>
            </a:pPr>
            <a:r>
              <a:rPr lang="en-US" sz="2000" dirty="0"/>
              <a:t>Case studies:</a:t>
            </a:r>
          </a:p>
          <a:p>
            <a:pPr lvl="1">
              <a:spcBef>
                <a:spcPts val="1200"/>
              </a:spcBef>
            </a:pPr>
            <a:r>
              <a:rPr lang="en-US" sz="1800" dirty="0">
                <a:hlinkClick r:id="rId6"/>
              </a:rPr>
              <a:t>Bodybuilding.com: Data replication helps fitness company stream visitors to its website.</a:t>
            </a:r>
            <a:r>
              <a:rPr lang="en-US" sz="1800" dirty="0"/>
              <a:t> 8/25, Note: video filming 9/15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Electronic Payment Exchange, interview with customer </a:t>
            </a:r>
          </a:p>
          <a:p>
            <a:pPr marL="0" indent="0">
              <a:buNone/>
            </a:pPr>
            <a:r>
              <a:rPr lang="en-US" sz="2000" dirty="0"/>
              <a:t>Tradeshows (Dell World, OOW, PASS), various user groups, roadshows (APJ)</a:t>
            </a:r>
          </a:p>
          <a:p>
            <a:pPr lvl="1"/>
            <a:r>
              <a:rPr lang="en-US" sz="1800" dirty="0"/>
              <a:t>APJ Dell IMG Event (Singapore, 8/21) 44 registered, 33 attended, 27 MQLs (Doug Williams, LooTong Tan, Daniel Norwood)</a:t>
            </a:r>
          </a:p>
          <a:p>
            <a:pPr lvl="1"/>
            <a:r>
              <a:rPr lang="en-US" sz="1800" dirty="0"/>
              <a:t>NAM OOW demos with Dell San Disk Cache (SharePlex HA/DR)</a:t>
            </a:r>
          </a:p>
          <a:p>
            <a:pPr marL="0" indent="0">
              <a:buNone/>
            </a:pPr>
            <a:r>
              <a:rPr lang="en-US" sz="2000" dirty="0"/>
              <a:t>Customer value profiles (</a:t>
            </a:r>
            <a:r>
              <a:rPr lang="en-US" sz="2000" dirty="0" err="1"/>
              <a:t>Metlife</a:t>
            </a:r>
            <a:r>
              <a:rPr lang="en-US" sz="2000" dirty="0"/>
              <a:t>, bodybuilding.com, Lands End, Calix) – project with consultant Karen Kirby </a:t>
            </a:r>
          </a:p>
          <a:p>
            <a:pPr marL="0" indent="0">
              <a:buNone/>
            </a:pPr>
            <a:r>
              <a:rPr lang="en-US" sz="2000" dirty="0"/>
              <a:t>Commence work on </a:t>
            </a:r>
            <a:r>
              <a:rPr lang="en-US" sz="2000" dirty="0" err="1"/>
              <a:t>SharePlex</a:t>
            </a:r>
            <a:r>
              <a:rPr lang="en-US" sz="2000" dirty="0"/>
              <a:t> themed marketing: Continuous Database Availability (Once again enjoy your weekends, holidays and vacations - we've got your back!)</a:t>
            </a:r>
          </a:p>
        </p:txBody>
      </p:sp>
    </p:spTree>
    <p:extLst>
      <p:ext uri="{BB962C8B-B14F-4D97-AF65-F5344CB8AC3E}">
        <p14:creationId xmlns:p14="http://schemas.microsoft.com/office/powerpoint/2010/main" val="34322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2775" y="1266360"/>
            <a:ext cx="15910560" cy="1706880"/>
          </a:xfrm>
        </p:spPr>
        <p:txBody>
          <a:bodyPr>
            <a:normAutofit/>
          </a:bodyPr>
          <a:lstStyle/>
          <a:p>
            <a:r>
              <a:rPr lang="en-US" sz="8000" dirty="0"/>
              <a:t>ADSC System Exchange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58302" y="4249880"/>
            <a:ext cx="3593662" cy="6400800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114300" algn="ctr"/>
            <a:r>
              <a:rPr lang="en-US" b="1" dirty="0"/>
              <a:t>Resources</a:t>
            </a:r>
            <a:endParaRPr lang="en-US" sz="21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100" dirty="0"/>
              <a:t>EXG Team</a:t>
            </a:r>
          </a:p>
          <a:p>
            <a:pPr marL="1022350" lvl="1" indent="-447676">
              <a:buFont typeface="Arial" panose="020B0604020202020204" pitchFamily="34" charset="0"/>
              <a:buChar char="•"/>
            </a:pPr>
            <a:r>
              <a:rPr lang="en-US" sz="2000" dirty="0"/>
              <a:t># of resources</a:t>
            </a:r>
          </a:p>
          <a:p>
            <a:pPr marL="1022350" lvl="1" indent="-447676">
              <a:buFont typeface="Arial" panose="020B0604020202020204" pitchFamily="34" charset="0"/>
              <a:buChar char="•"/>
            </a:pPr>
            <a:r>
              <a:rPr lang="en-US" sz="2000" dirty="0"/>
              <a:t>Grade levels</a:t>
            </a:r>
          </a:p>
          <a:p>
            <a:pPr marL="1022350" lvl="1" indent="-447676">
              <a:buFont typeface="Arial" panose="020B0604020202020204" pitchFamily="34" charset="0"/>
              <a:buChar char="•"/>
            </a:pPr>
            <a:r>
              <a:rPr lang="en-US" sz="2000" dirty="0"/>
              <a:t>Roles and Responsibilities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100" dirty="0"/>
              <a:t>Tech Support</a:t>
            </a:r>
          </a:p>
          <a:p>
            <a:pPr marL="1022350" lvl="1" indent="-447676">
              <a:buFont typeface="Arial" panose="020B0604020202020204" pitchFamily="34" charset="0"/>
              <a:buChar char="•"/>
            </a:pPr>
            <a:r>
              <a:rPr lang="en-US" sz="2000" dirty="0"/>
              <a:t>Agent</a:t>
            </a:r>
          </a:p>
          <a:p>
            <a:pPr marL="1022350" lvl="1" indent="-447676">
              <a:buFont typeface="Arial" panose="020B0604020202020204" pitchFamily="34" charset="0"/>
              <a:buChar char="•"/>
            </a:pPr>
            <a:r>
              <a:rPr lang="en-US" sz="2000" dirty="0"/>
              <a:t>Support Staff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590330" y="4236455"/>
            <a:ext cx="3342510" cy="64302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marL="114300" algn="ctr" defTabSz="1828800">
              <a:spcBef>
                <a:spcPts val="2400"/>
              </a:spcBef>
              <a:defRPr/>
            </a:pPr>
            <a:r>
              <a:rPr lang="en-US" sz="2800" b="1" dirty="0">
                <a:solidFill>
                  <a:srgbClr val="444444"/>
                </a:solidFill>
              </a:rPr>
              <a:t>Process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444444"/>
                </a:solidFill>
              </a:rPr>
              <a:t>EXG Team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Engagement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Communication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RA Process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Agent to EXG Team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EXG Team to Agent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Customer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Templates (</a:t>
            </a:r>
            <a:r>
              <a:rPr lang="en-US" sz="1600" kern="0" dirty="0" err="1">
                <a:solidFill>
                  <a:srgbClr val="444444"/>
                </a:solidFill>
              </a:rPr>
              <a:t>AutoSweet</a:t>
            </a:r>
            <a:r>
              <a:rPr lang="en-US" sz="1600" kern="0" dirty="0">
                <a:solidFill>
                  <a:srgbClr val="444444"/>
                </a:solidFill>
              </a:rPr>
              <a:t>)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Intake</a:t>
            </a:r>
          </a:p>
          <a:p>
            <a:pPr marL="1368426" lvl="2" indent="-4476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444444"/>
                </a:solidFill>
              </a:rPr>
              <a:t>Project Distribution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PNP Validation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EXG Order Setup</a:t>
            </a:r>
          </a:p>
          <a:p>
            <a:pPr marL="920750" lvl="1" indent="-46037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srgbClr val="444444"/>
                </a:solidFill>
              </a:rPr>
              <a:t>Reporting</a:t>
            </a:r>
            <a:endParaRPr lang="en-US" sz="2200" kern="0" dirty="0">
              <a:solidFill>
                <a:srgbClr val="444444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4171206" y="4236455"/>
            <a:ext cx="3342510" cy="64302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marL="114300" algn="ctr" defTabSz="1828800">
              <a:spcBef>
                <a:spcPts val="2400"/>
              </a:spcBef>
              <a:defRPr/>
            </a:pPr>
            <a:r>
              <a:rPr lang="en-US" sz="2800" b="1" dirty="0">
                <a:solidFill>
                  <a:srgbClr val="444444"/>
                </a:solidFill>
              </a:rPr>
              <a:t>Tools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Delta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 err="1">
                <a:solidFill>
                  <a:srgbClr val="444444"/>
                </a:solidFill>
              </a:rPr>
              <a:t>Dellstar</a:t>
            </a:r>
            <a:endParaRPr lang="en-US" sz="2100" kern="0" dirty="0">
              <a:solidFill>
                <a:srgbClr val="444444"/>
              </a:solidFill>
            </a:endParaRP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System EXG Assistant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Dell.com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GPT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GOV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Extractor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CLCA</a:t>
            </a:r>
          </a:p>
          <a:p>
            <a:pPr marL="457200" indent="-342900" defTabSz="18288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Oracle Knowledge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7752082" y="4236455"/>
            <a:ext cx="3342510" cy="64302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marL="114300" algn="ctr" defTabSz="1828800">
              <a:spcBef>
                <a:spcPts val="2400"/>
              </a:spcBef>
              <a:defRPr/>
            </a:pPr>
            <a:r>
              <a:rPr lang="en-US" sz="2800" b="1" dirty="0">
                <a:solidFill>
                  <a:srgbClr val="444444"/>
                </a:solidFill>
              </a:rPr>
              <a:t>Training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EXG Team</a:t>
            </a:r>
          </a:p>
          <a:p>
            <a:pPr marL="920750" lvl="1" indent="-46672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solidFill>
                  <a:srgbClr val="444444"/>
                </a:solidFill>
              </a:rPr>
              <a:t>New process setup</a:t>
            </a:r>
          </a:p>
          <a:p>
            <a:pPr marL="920750" lvl="1" indent="-46672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solidFill>
                  <a:srgbClr val="444444"/>
                </a:solidFill>
              </a:rPr>
              <a:t>Used process setup</a:t>
            </a:r>
          </a:p>
          <a:p>
            <a:pPr marL="920750" lvl="1" indent="-46672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solidFill>
                  <a:srgbClr val="444444"/>
                </a:solidFill>
              </a:rPr>
              <a:t>Canada process setup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Agent</a:t>
            </a:r>
          </a:p>
          <a:p>
            <a:pPr marL="920750" lvl="1" indent="-46672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solidFill>
                  <a:srgbClr val="444444"/>
                </a:solidFill>
              </a:rPr>
              <a:t>New hire</a:t>
            </a:r>
          </a:p>
          <a:p>
            <a:pPr marL="920750" lvl="1" indent="-466726" defTabSz="18288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solidFill>
                  <a:srgbClr val="444444"/>
                </a:solidFill>
              </a:rPr>
              <a:t>Vitality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177426" y="4263311"/>
            <a:ext cx="3342510" cy="64302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pPr marL="114300" algn="ctr" defTabSz="1828800">
              <a:spcBef>
                <a:spcPts val="2400"/>
              </a:spcBef>
              <a:defRPr/>
            </a:pPr>
            <a:r>
              <a:rPr lang="en-US" sz="2800" b="1" dirty="0">
                <a:solidFill>
                  <a:srgbClr val="444444"/>
                </a:solidFill>
              </a:rPr>
              <a:t>Policy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EXG Triggers</a:t>
            </a:r>
          </a:p>
          <a:p>
            <a:pPr marL="457200" indent="-342900" defTabSz="182880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444444"/>
                </a:solidFill>
              </a:rPr>
              <a:t>Policy and Procedures</a:t>
            </a:r>
            <a:endParaRPr lang="en-US" sz="1700" kern="0" dirty="0">
              <a:solidFill>
                <a:srgbClr val="44444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27F80-3F45-4446-B9F7-E8EB57200720}"/>
              </a:ext>
            </a:extLst>
          </p:cNvPr>
          <p:cNvSpPr txBox="1"/>
          <p:nvPr/>
        </p:nvSpPr>
        <p:spPr>
          <a:xfrm>
            <a:off x="22796355" y="-2597"/>
            <a:ext cx="159082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4000" b="1" dirty="0">
                <a:solidFill>
                  <a:srgbClr val="FF0000"/>
                </a:solidFill>
                <a:latin typeface="Museo Sans For Dell"/>
                <a:ea typeface="ＭＳ Ｐゴシック" pitchFamily="34" charset="-128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67620190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842070" y="1929072"/>
            <a:ext cx="16516350" cy="116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36" tIns="91418" rIns="182836" bIns="91418">
            <a:spAutoFit/>
          </a:bodyPr>
          <a:lstStyle/>
          <a:p>
            <a:pPr defTabSz="914400">
              <a:defRPr/>
            </a:pPr>
            <a:r>
              <a:rPr lang="en-US" sz="6400" b="1" dirty="0">
                <a:solidFill>
                  <a:srgbClr val="4C4C4C"/>
                </a:solidFill>
                <a:latin typeface="Trocchi"/>
                <a:ea typeface="ＭＳ Ｐゴシック" pitchFamily="34" charset="-128"/>
                <a:cs typeface="Trocchi"/>
              </a:rPr>
              <a:t>Objectives</a:t>
            </a:r>
            <a:endParaRPr lang="en-US" sz="4800" b="1" dirty="0">
              <a:solidFill>
                <a:srgbClr val="4C4C4C"/>
              </a:solidFill>
              <a:latin typeface="Trocchi"/>
              <a:ea typeface="ＭＳ Ｐゴシック" pitchFamily="34" charset="-128"/>
              <a:cs typeface="Trocchi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42067" y="3173583"/>
            <a:ext cx="15837556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A8968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A8968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7950" indent="-1079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20713" indent="-10795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15900" indent="-215900" defTabSz="914400">
              <a:spcAft>
                <a:spcPts val="2400"/>
              </a:spcAft>
              <a:defRPr/>
            </a:pPr>
            <a:r>
              <a:rPr lang="en-US" sz="4800" dirty="0">
                <a:solidFill>
                  <a:srgbClr val="4C4C4C"/>
                </a:solidFill>
                <a:latin typeface="Trebuchet MS"/>
                <a:cs typeface="Trebuchet MS"/>
              </a:rPr>
              <a:t>Determine the best architecture approach for product offerings that:</a:t>
            </a:r>
          </a:p>
          <a:p>
            <a:pPr marL="1257300" indent="-571500" defTabSz="914400">
              <a:spcAft>
                <a:spcPts val="2400"/>
              </a:spcAft>
              <a:buFont typeface="Arial"/>
              <a:buChar char="•"/>
              <a:defRPr/>
            </a:pPr>
            <a:r>
              <a:rPr lang="en-US" sz="4800" dirty="0">
                <a:solidFill>
                  <a:srgbClr val="4C4C4C"/>
                </a:solidFill>
                <a:latin typeface="Trebuchet MS"/>
                <a:cs typeface="Trebuchet MS"/>
              </a:rPr>
              <a:t>Simplifies and accelerates decision making around naming and architecture.</a:t>
            </a:r>
          </a:p>
          <a:p>
            <a:pPr marL="1257300" indent="-571500" defTabSz="914400">
              <a:spcAft>
                <a:spcPts val="2400"/>
              </a:spcAft>
              <a:buFont typeface="Arial"/>
              <a:buChar char="•"/>
              <a:defRPr/>
            </a:pPr>
            <a:r>
              <a:rPr lang="en-US" sz="4800" dirty="0">
                <a:solidFill>
                  <a:srgbClr val="4C4C4C"/>
                </a:solidFill>
                <a:latin typeface="Trebuchet MS"/>
                <a:cs typeface="Trebuchet MS"/>
              </a:rPr>
              <a:t>Reduces friction in product development, customer support, and consumer acceptance.</a:t>
            </a:r>
          </a:p>
          <a:p>
            <a:pPr marL="1257300" indent="-571500" defTabSz="914400">
              <a:spcAft>
                <a:spcPts val="2400"/>
              </a:spcAft>
              <a:buFont typeface="Arial"/>
              <a:buChar char="•"/>
              <a:defRPr/>
            </a:pPr>
            <a:r>
              <a:rPr lang="en-US" sz="4800" dirty="0">
                <a:solidFill>
                  <a:srgbClr val="4C4C4C"/>
                </a:solidFill>
                <a:latin typeface="Trebuchet MS"/>
                <a:cs typeface="Trebuchet MS"/>
              </a:rPr>
              <a:t>Accelerates growth opportunities and avoids limiters to innovation efforts.</a:t>
            </a:r>
          </a:p>
        </p:txBody>
      </p:sp>
    </p:spTree>
    <p:extLst>
      <p:ext uri="{BB962C8B-B14F-4D97-AF65-F5344CB8AC3E}">
        <p14:creationId xmlns:p14="http://schemas.microsoft.com/office/powerpoint/2010/main" val="108778515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1246642"/>
            <a:ext cx="24387175" cy="2508930"/>
          </a:xfrm>
        </p:spPr>
        <p:txBody>
          <a:bodyPr>
            <a:normAutofit/>
          </a:bodyPr>
          <a:lstStyle/>
          <a:p>
            <a:r>
              <a:rPr lang="en-US" sz="9600" dirty="0"/>
              <a:t>Exercise: Simplify a Dell Slide</a:t>
            </a:r>
          </a:p>
        </p:txBody>
      </p:sp>
      <p:pic>
        <p:nvPicPr>
          <p:cNvPr id="88066" name="Picture 2" descr="https://ofcc.memberclicks.net/assets/media/PowerPoint%20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959" y="4296000"/>
            <a:ext cx="7649256" cy="76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C2FB26AD-BFFB-42AC-902A-85BE08E1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473" y="12801600"/>
            <a:ext cx="10771002" cy="9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28" tIns="108864" rIns="217728" bIns="10886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1088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workbook - page 7</a:t>
            </a:r>
          </a:p>
        </p:txBody>
      </p:sp>
    </p:spTree>
    <p:extLst>
      <p:ext uri="{BB962C8B-B14F-4D97-AF65-F5344CB8AC3E}">
        <p14:creationId xmlns:p14="http://schemas.microsoft.com/office/powerpoint/2010/main" val="18646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DAF4A-983B-4322-9454-E032136F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175" cy="1292830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1F5C01F5-E536-405B-BD32-87012969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473" y="12801600"/>
            <a:ext cx="10771002" cy="9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728" tIns="108864" rIns="217728" bIns="10886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4800" b="1" i="1" dirty="0">
                <a:solidFill>
                  <a:schemeClr val="bg1"/>
                </a:solidFill>
              </a:rPr>
              <a:t>workbook - page 2</a:t>
            </a:r>
          </a:p>
        </p:txBody>
      </p:sp>
    </p:spTree>
    <p:extLst>
      <p:ext uri="{BB962C8B-B14F-4D97-AF65-F5344CB8AC3E}">
        <p14:creationId xmlns:p14="http://schemas.microsoft.com/office/powerpoint/2010/main" val="19073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87" y="1305242"/>
            <a:ext cx="24384000" cy="12410760"/>
          </a:xfrm>
          <a:prstGeom prst="rect">
            <a:avLst/>
          </a:prstGeom>
          <a:solidFill>
            <a:srgbClr val="FFFFFF">
              <a:lumMod val="95000"/>
            </a:srgbClr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algn="ctr" defTabSz="1828800">
              <a:lnSpc>
                <a:spcPct val="90000"/>
              </a:lnSpc>
              <a:spcBef>
                <a:spcPts val="1200"/>
              </a:spcBef>
              <a:defRPr/>
            </a:pPr>
            <a:endParaRPr lang="en-US" sz="4000" kern="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7" y="2"/>
            <a:ext cx="24384000" cy="1316736"/>
          </a:xfrm>
          <a:prstGeom prst="rect">
            <a:avLst/>
          </a:prstGeom>
          <a:solidFill>
            <a:srgbClr val="0070C0"/>
          </a:solidFill>
          <a:effectLst/>
        </p:spPr>
        <p:txBody>
          <a:bodyPr wrap="square" lIns="365760" tIns="274320" rIns="274320" bIns="274320" rtlCol="0" anchor="ctr">
            <a:noAutofit/>
          </a:bodyPr>
          <a:lstStyle/>
          <a:p>
            <a:pPr algn="ctr" defTabSz="1828800">
              <a:lnSpc>
                <a:spcPct val="90000"/>
              </a:lnSpc>
              <a:spcBef>
                <a:spcPts val="1200"/>
              </a:spcBef>
            </a:pPr>
            <a:endParaRPr lang="en-US" sz="4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053726" y="-1473922"/>
            <a:ext cx="5869258" cy="1181748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 defTabSz="1828800">
              <a:lnSpc>
                <a:spcPct val="90000"/>
              </a:lnSpc>
              <a:spcBef>
                <a:spcPts val="1600"/>
              </a:spcBef>
              <a:defRPr/>
            </a:pPr>
            <a:endParaRPr lang="en-IE" sz="3200" b="1" kern="0" dirty="0">
              <a:solidFill>
                <a:srgbClr val="FFFFFF"/>
              </a:solidFill>
              <a:latin typeface="Museo For Dell"/>
            </a:endParaRPr>
          </a:p>
        </p:txBody>
      </p:sp>
      <p:sp>
        <p:nvSpPr>
          <p:cNvPr id="22" name="Title 7"/>
          <p:cNvSpPr txBox="1">
            <a:spLocks/>
          </p:cNvSpPr>
          <p:nvPr/>
        </p:nvSpPr>
        <p:spPr>
          <a:xfrm>
            <a:off x="254375" y="143068"/>
            <a:ext cx="15910560" cy="12801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b="0" cap="none" baseline="0">
                <a:solidFill>
                  <a:srgbClr val="007DB8"/>
                </a:solidFill>
                <a:latin typeface="Arial" panose="020B0604020202020204" pitchFamily="34" charset="0"/>
                <a:ea typeface="Museo Sans For Dell" panose="02000000000000000000" pitchFamily="2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5pPr>
            <a:lvl6pPr marL="609585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6pPr>
            <a:lvl7pPr marL="121917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7pPr>
            <a:lvl8pPr marL="1828754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8pPr>
            <a:lvl9pPr marL="2438339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defTabSz="1828800"/>
            <a:r>
              <a:rPr lang="en-US" sz="6400" kern="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EMEA Basic | Initiatives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4" y="1759456"/>
            <a:ext cx="22904654" cy="116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0160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276473"/>
            <a:ext cx="16197263" cy="92392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Museo For Dell" pitchFamily="2" charset="0"/>
              </a:rPr>
              <a:t>The Benefits of the New Dell Premier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17023" y="1246907"/>
            <a:ext cx="20296420" cy="11956474"/>
            <a:chOff x="606943" y="1512069"/>
            <a:chExt cx="7717251" cy="418095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43" y="1512069"/>
              <a:ext cx="7717251" cy="418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127673" y="5371195"/>
              <a:ext cx="6912951" cy="267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365760" tIns="274320" rIns="274320" bIns="274320" rtlCol="0" anchor="ctr">
              <a:noAutofit/>
            </a:bodyPr>
            <a:lstStyle/>
            <a:p>
              <a:pPr algn="ctr" defTabSz="1828800" fontAlgn="base">
                <a:lnSpc>
                  <a:spcPct val="90000"/>
                </a:lnSpc>
                <a:spcBef>
                  <a:spcPts val="1200"/>
                </a:spcBef>
                <a:defRPr/>
              </a:pPr>
              <a:endParaRPr lang="en-US" sz="4000" dirty="0" err="1">
                <a:solidFill>
                  <a:srgbClr val="FFFFFF"/>
                </a:solidFill>
                <a:latin typeface="Museo Sans For Dell"/>
                <a:ea typeface="ＭＳ Ｐゴシック" pitchFamily="34" charset="-128"/>
              </a:endParaRPr>
            </a:p>
          </p:txBody>
        </p:sp>
      </p:grpSp>
      <p:pic>
        <p:nvPicPr>
          <p:cNvPr id="7" name="Picture 2" descr="dell_2016_logo_N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652" y="1246907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6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322543" y="1195159"/>
            <a:ext cx="10638652" cy="3252269"/>
          </a:xfrm>
          <a:prstGeom prst="roundRect">
            <a:avLst>
              <a:gd name="adj" fmla="val 728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193454" y="1631065"/>
            <a:ext cx="7425046" cy="2277547"/>
          </a:xfrm>
          <a:prstGeom prst="rect">
            <a:avLst/>
          </a:prstGeom>
          <a:noFill/>
        </p:spPr>
        <p:txBody>
          <a:bodyPr wrap="square" lIns="182880" tIns="91440" rIns="182880" bIns="91440" anchor="t" anchorCtr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85C3"/>
                </a:solidFill>
                <a:latin typeface="Museo For Dell"/>
                <a:ea typeface="ＭＳ Ｐゴシック" pitchFamily="34" charset="-128"/>
              </a:rPr>
              <a:t>Simplify eBusiness.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>
                <a:solidFill>
                  <a:srgbClr val="444444"/>
                </a:solidFill>
                <a:latin typeface="Arial" charset="0"/>
                <a:ea typeface="ＭＳ Ｐゴシック" pitchFamily="34" charset="-128"/>
              </a:rPr>
              <a:t>Premier provides your organization with </a:t>
            </a:r>
            <a:br>
              <a:rPr lang="en-US" sz="2600" dirty="0">
                <a:solidFill>
                  <a:srgbClr val="444444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2600" dirty="0">
                <a:solidFill>
                  <a:srgbClr val="444444"/>
                </a:solidFill>
                <a:latin typeface="Arial" charset="0"/>
                <a:ea typeface="ＭＳ Ｐゴシック" pitchFamily="34" charset="-128"/>
              </a:rPr>
              <a:t>a customized, secure online toolset for purchasing, reporting and product support, all backed by a dedicated account team.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14274" y="3364165"/>
            <a:ext cx="8199643" cy="5447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wrap="square" lIns="182880" tIns="91440" rIns="18288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Designed for business. Customized for you.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714276" y="1671628"/>
            <a:ext cx="6723710" cy="16804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wrap="square" lIns="182880" tIns="91440" rIns="18288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0800" dirty="0">
                <a:solidFill>
                  <a:srgbClr val="FFFFFF"/>
                </a:solidFill>
                <a:latin typeface="Museo For Dell"/>
                <a:ea typeface="ＭＳ Ｐゴシック" pitchFamily="34" charset="-128"/>
              </a:rPr>
              <a:t>Premier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827826" y="4503953"/>
            <a:ext cx="7394305" cy="54476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wrap="square" lIns="182880" tIns="91440" rIns="18288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600" b="1" dirty="0">
                <a:solidFill>
                  <a:srgbClr val="444444"/>
                </a:solidFill>
                <a:latin typeface="Arial" charset="0"/>
                <a:ea typeface="ＭＳ Ｐゴシック" pitchFamily="34" charset="-128"/>
              </a:rPr>
              <a:t>Reliable, efficient and available 24/7.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59186" y="5738425"/>
            <a:ext cx="4263815" cy="2575095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3659186" y="5429359"/>
            <a:ext cx="4263815" cy="491103"/>
          </a:xfrm>
          <a:prstGeom prst="round2SameRect">
            <a:avLst>
              <a:gd name="adj1" fmla="val 35011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0800000">
            <a:off x="3659186" y="8027017"/>
            <a:ext cx="4263815" cy="3754680"/>
          </a:xfrm>
          <a:prstGeom prst="round2SameRect">
            <a:avLst>
              <a:gd name="adj1" fmla="val 5540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27986" y="5738425"/>
            <a:ext cx="4263815" cy="2575095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6" name="Round Same Side Corner Rectangle 45"/>
          <p:cNvSpPr/>
          <p:nvPr/>
        </p:nvSpPr>
        <p:spPr>
          <a:xfrm>
            <a:off x="8027986" y="5429359"/>
            <a:ext cx="4263815" cy="491103"/>
          </a:xfrm>
          <a:prstGeom prst="round2SameRect">
            <a:avLst>
              <a:gd name="adj1" fmla="val 35011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 rot="10800000">
            <a:off x="8027986" y="8027017"/>
            <a:ext cx="4263815" cy="3754680"/>
          </a:xfrm>
          <a:prstGeom prst="round2SameRect">
            <a:avLst>
              <a:gd name="adj1" fmla="val 5540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396786" y="5738425"/>
            <a:ext cx="4263815" cy="2575095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12396786" y="5429359"/>
            <a:ext cx="4263815" cy="491103"/>
          </a:xfrm>
          <a:prstGeom prst="round2SameRect">
            <a:avLst>
              <a:gd name="adj1" fmla="val 35011"/>
              <a:gd name="adj2" fmla="val 0"/>
            </a:avLst>
          </a:prstGeom>
          <a:solidFill>
            <a:srgbClr val="F66D00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 rot="10800000">
            <a:off x="12396786" y="8027017"/>
            <a:ext cx="4263815" cy="3754680"/>
          </a:xfrm>
          <a:prstGeom prst="round2SameRect">
            <a:avLst>
              <a:gd name="adj1" fmla="val 5540"/>
              <a:gd name="adj2" fmla="val 0"/>
            </a:avLst>
          </a:prstGeom>
          <a:solidFill>
            <a:srgbClr val="F66D00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765586" y="5738425"/>
            <a:ext cx="4263815" cy="2575095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>
            <a:off x="16765586" y="5429359"/>
            <a:ext cx="4263815" cy="491103"/>
          </a:xfrm>
          <a:prstGeom prst="round2SameRect">
            <a:avLst>
              <a:gd name="adj1" fmla="val 35011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 rot="10800000">
            <a:off x="16765586" y="8027017"/>
            <a:ext cx="4263815" cy="3754680"/>
          </a:xfrm>
          <a:prstGeom prst="round2SameRect">
            <a:avLst>
              <a:gd name="adj1" fmla="val 5540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68277" y="9299010"/>
            <a:ext cx="4274838" cy="2179058"/>
          </a:xfrm>
          <a:prstGeom prst="rect">
            <a:avLst/>
          </a:prstGeom>
          <a:noFill/>
        </p:spPr>
        <p:txBody>
          <a:bodyPr wrap="square" lIns="365760" tIns="91440" rIns="36576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defRPr/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Obtain detailed information on products and solutions so you can explore your options and decide what’s best for your organization.</a:t>
            </a:r>
            <a:endParaRPr lang="en-US" sz="2400" kern="0" dirty="0">
              <a:solidFill>
                <a:srgbClr val="FFFFFF"/>
              </a:solidFill>
              <a:latin typeface="Arial" charset="0"/>
              <a:ea typeface="Museo Sans For Dell" pitchFamily="2" charset="0"/>
            </a:endParaRPr>
          </a:p>
        </p:txBody>
      </p:sp>
      <p:sp>
        <p:nvSpPr>
          <p:cNvPr id="55" name="Content Placeholder 7"/>
          <p:cNvSpPr txBox="1">
            <a:spLocks/>
          </p:cNvSpPr>
          <p:nvPr/>
        </p:nvSpPr>
        <p:spPr bwMode="auto">
          <a:xfrm>
            <a:off x="3659186" y="8623035"/>
            <a:ext cx="426381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40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Explore products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31760" y="9277940"/>
            <a:ext cx="4239797" cy="1846659"/>
          </a:xfrm>
          <a:prstGeom prst="rect">
            <a:avLst/>
          </a:prstGeom>
          <a:noFill/>
        </p:spPr>
        <p:txBody>
          <a:bodyPr wrap="square" lIns="365760" tIns="91440" rIns="36576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Shop a customizable </a:t>
            </a:r>
            <a:br>
              <a:rPr lang="en-US" sz="20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site that enforces your organization’s  preferred products and services </a:t>
            </a:r>
            <a:r>
              <a:rPr lang="en-US" sz="2000" kern="0" dirty="0">
                <a:solidFill>
                  <a:srgbClr val="FFFFFF"/>
                </a:solidFill>
                <a:latin typeface="Arial" charset="0"/>
                <a:ea typeface="Museo Sans For Dell" pitchFamily="2" charset="0"/>
              </a:rPr>
              <a:t>while maintaining purchasing consistency. </a:t>
            </a:r>
          </a:p>
        </p:txBody>
      </p:sp>
      <p:sp>
        <p:nvSpPr>
          <p:cNvPr id="57" name="Content Placeholder 7"/>
          <p:cNvSpPr txBox="1">
            <a:spLocks/>
          </p:cNvSpPr>
          <p:nvPr/>
        </p:nvSpPr>
        <p:spPr bwMode="auto">
          <a:xfrm>
            <a:off x="8033482" y="8623035"/>
            <a:ext cx="4272924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Customize purchasing</a:t>
            </a:r>
          </a:p>
        </p:txBody>
      </p:sp>
      <p:sp>
        <p:nvSpPr>
          <p:cNvPr id="58" name="Content Placeholder 7"/>
          <p:cNvSpPr txBox="1">
            <a:spLocks/>
          </p:cNvSpPr>
          <p:nvPr/>
        </p:nvSpPr>
        <p:spPr bwMode="auto">
          <a:xfrm>
            <a:off x="12402256" y="8623035"/>
            <a:ext cx="4274063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Streamline ordering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402258" y="9277940"/>
            <a:ext cx="4254009" cy="1569660"/>
          </a:xfrm>
          <a:prstGeom prst="rect">
            <a:avLst/>
          </a:prstGeom>
          <a:noFill/>
        </p:spPr>
        <p:txBody>
          <a:bodyPr wrap="square" lIns="365760" tIns="91440" rIns="36576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Simplify the purchase process to reduce errors often associated with manual orders while  improving delivery time and controlling costs.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758463" y="9299009"/>
            <a:ext cx="4274838" cy="1569660"/>
          </a:xfrm>
          <a:prstGeom prst="rect">
            <a:avLst/>
          </a:prstGeom>
          <a:noFill/>
        </p:spPr>
        <p:txBody>
          <a:bodyPr wrap="square" lIns="365760" tIns="91440" rIns="365760" bIns="91440" rtlCol="0" anchor="t" anchorCtr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</a:rPr>
              <a:t>Manage users with ease, plus control and track orders, access invoices and download account history, all with robust reporting.</a:t>
            </a:r>
            <a:endParaRPr lang="en-US" sz="2000" kern="0" dirty="0">
              <a:solidFill>
                <a:srgbClr val="FFFFFF"/>
              </a:solidFill>
              <a:latin typeface="Arial" charset="0"/>
              <a:ea typeface="Museo Sans For Dell" pitchFamily="2" charset="0"/>
            </a:endParaRPr>
          </a:p>
        </p:txBody>
      </p:sp>
      <p:sp>
        <p:nvSpPr>
          <p:cNvPr id="61" name="Content Placeholder 7"/>
          <p:cNvSpPr txBox="1">
            <a:spLocks/>
          </p:cNvSpPr>
          <p:nvPr/>
        </p:nvSpPr>
        <p:spPr bwMode="auto">
          <a:xfrm>
            <a:off x="16765586" y="8623035"/>
            <a:ext cx="426381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24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Track and manage</a:t>
            </a:r>
          </a:p>
        </p:txBody>
      </p:sp>
      <p:pic>
        <p:nvPicPr>
          <p:cNvPr id="62" name="Picture 61" descr="not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87" y="6108159"/>
            <a:ext cx="1803922" cy="1803922"/>
          </a:xfrm>
          <a:prstGeom prst="rect">
            <a:avLst/>
          </a:prstGeom>
        </p:spPr>
      </p:pic>
      <p:pic>
        <p:nvPicPr>
          <p:cNvPr id="63" name="Picture 62" descr="shopp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91" y="6108159"/>
            <a:ext cx="1803922" cy="1803922"/>
          </a:xfrm>
          <a:prstGeom prst="rect">
            <a:avLst/>
          </a:prstGeom>
        </p:spPr>
      </p:pic>
      <p:pic>
        <p:nvPicPr>
          <p:cNvPr id="64" name="Picture 63" descr="warran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97" y="6108159"/>
            <a:ext cx="1803922" cy="1803922"/>
          </a:xfrm>
          <a:prstGeom prst="rect">
            <a:avLst/>
          </a:prstGeom>
        </p:spPr>
      </p:pic>
      <p:pic>
        <p:nvPicPr>
          <p:cNvPr id="2" name="Picture 1" descr="folder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977" y="6250610"/>
            <a:ext cx="1817611" cy="153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E188A-F775-4897-91B6-16FEDEA9F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91" y="12140661"/>
            <a:ext cx="23400263" cy="11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18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9187" y="2441185"/>
            <a:ext cx="17068800" cy="1753562"/>
          </a:xfrm>
          <a:prstGeom prst="roundRect">
            <a:avLst>
              <a:gd name="adj" fmla="val 728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6400" b="1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Why choose Dell Premier?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59187" y="5346219"/>
            <a:ext cx="3962400" cy="2393058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3659187" y="4889833"/>
            <a:ext cx="3962400" cy="456386"/>
          </a:xfrm>
          <a:prstGeom prst="round2SameRect">
            <a:avLst>
              <a:gd name="adj1" fmla="val 35011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0800000">
            <a:off x="3659187" y="7718198"/>
            <a:ext cx="3962400" cy="3489256"/>
          </a:xfrm>
          <a:prstGeom prst="round2SameRect">
            <a:avLst>
              <a:gd name="adj1" fmla="val 5540"/>
              <a:gd name="adj2" fmla="val 0"/>
            </a:avLst>
          </a:prstGeom>
          <a:solidFill>
            <a:schemeClr val="accent2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27987" y="5346219"/>
            <a:ext cx="3962400" cy="2393058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6" name="Round Same Side Corner Rectangle 45"/>
          <p:cNvSpPr/>
          <p:nvPr/>
        </p:nvSpPr>
        <p:spPr>
          <a:xfrm>
            <a:off x="8027987" y="4889833"/>
            <a:ext cx="3962400" cy="456386"/>
          </a:xfrm>
          <a:prstGeom prst="round2SameRect">
            <a:avLst>
              <a:gd name="adj1" fmla="val 35011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 rot="10800000">
            <a:off x="8027987" y="7718198"/>
            <a:ext cx="3962400" cy="3489256"/>
          </a:xfrm>
          <a:prstGeom prst="round2SameRect">
            <a:avLst>
              <a:gd name="adj1" fmla="val 5540"/>
              <a:gd name="adj2" fmla="val 0"/>
            </a:avLst>
          </a:prstGeom>
          <a:solidFill>
            <a:schemeClr val="accent6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396787" y="5346219"/>
            <a:ext cx="3962400" cy="2393058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12396787" y="4889833"/>
            <a:ext cx="3962400" cy="456386"/>
          </a:xfrm>
          <a:prstGeom prst="round2SameRect">
            <a:avLst>
              <a:gd name="adj1" fmla="val 35011"/>
              <a:gd name="adj2" fmla="val 0"/>
            </a:avLst>
          </a:prstGeom>
          <a:solidFill>
            <a:srgbClr val="F66D00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 rot="10800000">
            <a:off x="12396787" y="7718198"/>
            <a:ext cx="3962400" cy="3489256"/>
          </a:xfrm>
          <a:prstGeom prst="round2SameRect">
            <a:avLst>
              <a:gd name="adj1" fmla="val 5540"/>
              <a:gd name="adj2" fmla="val 0"/>
            </a:avLst>
          </a:prstGeom>
          <a:solidFill>
            <a:srgbClr val="F66D00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765587" y="5346219"/>
            <a:ext cx="3962400" cy="2393058"/>
          </a:xfrm>
          <a:prstGeom prst="rect">
            <a:avLst/>
          </a:prstGeom>
          <a:solidFill>
            <a:schemeClr val="tx2">
              <a:lumMod val="95000"/>
            </a:schemeClr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>
            <a:off x="16765587" y="4889833"/>
            <a:ext cx="3962400" cy="456386"/>
          </a:xfrm>
          <a:prstGeom prst="round2SameRect">
            <a:avLst>
              <a:gd name="adj1" fmla="val 35011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rtlCol="0" anchor="t">
            <a:normAutofit fontScale="70000" lnSpcReduction="20000"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 rot="10800000">
            <a:off x="16765587" y="7718198"/>
            <a:ext cx="3962400" cy="3489256"/>
          </a:xfrm>
          <a:prstGeom prst="round2SameRect">
            <a:avLst>
              <a:gd name="adj1" fmla="val 5540"/>
              <a:gd name="adj2" fmla="val 0"/>
            </a:avLst>
          </a:prstGeom>
          <a:solidFill>
            <a:srgbClr val="B7295A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55" name="Content Placeholder 7"/>
          <p:cNvSpPr txBox="1">
            <a:spLocks/>
          </p:cNvSpPr>
          <p:nvPr/>
        </p:nvSpPr>
        <p:spPr bwMode="auto">
          <a:xfrm>
            <a:off x="3659187" y="8636324"/>
            <a:ext cx="3962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40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Explore products</a:t>
            </a:r>
          </a:p>
        </p:txBody>
      </p:sp>
      <p:sp>
        <p:nvSpPr>
          <p:cNvPr id="57" name="Content Placeholder 7"/>
          <p:cNvSpPr txBox="1">
            <a:spLocks/>
          </p:cNvSpPr>
          <p:nvPr/>
        </p:nvSpPr>
        <p:spPr bwMode="auto">
          <a:xfrm>
            <a:off x="8033482" y="8636324"/>
            <a:ext cx="39708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40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Customize purchasing</a:t>
            </a:r>
          </a:p>
        </p:txBody>
      </p:sp>
      <p:sp>
        <p:nvSpPr>
          <p:cNvPr id="58" name="Content Placeholder 7"/>
          <p:cNvSpPr txBox="1">
            <a:spLocks/>
          </p:cNvSpPr>
          <p:nvPr/>
        </p:nvSpPr>
        <p:spPr bwMode="auto">
          <a:xfrm>
            <a:off x="12402257" y="8636324"/>
            <a:ext cx="397192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40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Streamline ordering</a:t>
            </a:r>
          </a:p>
        </p:txBody>
      </p:sp>
      <p:sp>
        <p:nvSpPr>
          <p:cNvPr id="61" name="Content Placeholder 7"/>
          <p:cNvSpPr txBox="1">
            <a:spLocks/>
          </p:cNvSpPr>
          <p:nvPr/>
        </p:nvSpPr>
        <p:spPr bwMode="auto">
          <a:xfrm>
            <a:off x="16765587" y="8636324"/>
            <a:ext cx="3962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85C3"/>
              </a:buClr>
              <a:defRPr/>
            </a:pPr>
            <a:r>
              <a:rPr lang="en-US" sz="4000" b="1" kern="0" dirty="0">
                <a:solidFill>
                  <a:srgbClr val="FFFFFF"/>
                </a:solidFill>
                <a:latin typeface="Museo For Dell"/>
                <a:ea typeface="Museo Sans For Dell" pitchFamily="2" charset="0"/>
              </a:rPr>
              <a:t>Track and manage</a:t>
            </a:r>
          </a:p>
        </p:txBody>
      </p:sp>
      <p:pic>
        <p:nvPicPr>
          <p:cNvPr id="62" name="Picture 61" descr="not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87" y="5661438"/>
            <a:ext cx="1676400" cy="1676400"/>
          </a:xfrm>
          <a:prstGeom prst="rect">
            <a:avLst/>
          </a:prstGeom>
        </p:spPr>
      </p:pic>
      <p:pic>
        <p:nvPicPr>
          <p:cNvPr id="63" name="Picture 62" descr="shopp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91" y="5661438"/>
            <a:ext cx="1676400" cy="1676400"/>
          </a:xfrm>
          <a:prstGeom prst="rect">
            <a:avLst/>
          </a:prstGeom>
        </p:spPr>
      </p:pic>
      <p:pic>
        <p:nvPicPr>
          <p:cNvPr id="64" name="Picture 63" descr="warran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97" y="5661438"/>
            <a:ext cx="1676400" cy="1676400"/>
          </a:xfrm>
          <a:prstGeom prst="rect">
            <a:avLst/>
          </a:prstGeom>
        </p:spPr>
      </p:pic>
      <p:pic>
        <p:nvPicPr>
          <p:cNvPr id="2" name="Picture 1" descr="folder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978" y="5785033"/>
            <a:ext cx="1689122" cy="14285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8DE4FF-5272-4AC3-A910-EC4089E4B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91" y="12140661"/>
            <a:ext cx="23400263" cy="11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09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0800000" flipH="1" flipV="1">
            <a:off x="-1" y="769984"/>
            <a:ext cx="24387175" cy="1981200"/>
          </a:xfrm>
        </p:spPr>
        <p:txBody>
          <a:bodyPr/>
          <a:lstStyle/>
          <a:p>
            <a:r>
              <a:rPr lang="en-US" dirty="0"/>
              <a:t>Customer Experience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67840" y="2895601"/>
            <a:ext cx="21122640" cy="101024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Phone Support</a:t>
            </a:r>
          </a:p>
          <a:p>
            <a:pPr lvl="1"/>
            <a:r>
              <a:rPr lang="en-US" dirty="0"/>
              <a:t>We offer phone support 24 x 7 to answer all of your needs from the time you purchase to delivery.</a:t>
            </a:r>
          </a:p>
          <a:p>
            <a:r>
              <a:rPr lang="en-US" b="1" dirty="0"/>
              <a:t>Free delivery</a:t>
            </a:r>
          </a:p>
          <a:p>
            <a:pPr lvl="1"/>
            <a:r>
              <a:rPr lang="en-US" dirty="0"/>
              <a:t>In our delivery area we can deliver the product direct to your house, usually within 3 business days.</a:t>
            </a:r>
          </a:p>
          <a:p>
            <a:r>
              <a:rPr lang="en-US" b="1" dirty="0"/>
              <a:t>Web solutions and support</a:t>
            </a:r>
          </a:p>
          <a:p>
            <a:pPr lvl="1"/>
            <a:r>
              <a:rPr lang="en-US" dirty="0"/>
              <a:t>If you have any questions, our web site has chat capabilities and a constantly updated FAQ page.</a:t>
            </a:r>
          </a:p>
          <a:p>
            <a:r>
              <a:rPr lang="en-US" b="1" dirty="0"/>
              <a:t>Award winning service</a:t>
            </a:r>
          </a:p>
          <a:p>
            <a:pPr lvl="1"/>
            <a:r>
              <a:rPr lang="en-US" dirty="0"/>
              <a:t>We have been awarded “Best Customer Service” Department by the American Business Awards 3 times.</a:t>
            </a:r>
          </a:p>
        </p:txBody>
      </p:sp>
    </p:spTree>
    <p:extLst>
      <p:ext uri="{BB962C8B-B14F-4D97-AF65-F5344CB8AC3E}">
        <p14:creationId xmlns:p14="http://schemas.microsoft.com/office/powerpoint/2010/main" val="25144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945" y="609476"/>
            <a:ext cx="16478252" cy="1707120"/>
          </a:xfrm>
        </p:spPr>
        <p:txBody>
          <a:bodyPr/>
          <a:lstStyle/>
          <a:p>
            <a:r>
              <a:rPr lang="pt-BR" sz="4800" dirty="0"/>
              <a:t>FY20 Plan</a:t>
            </a:r>
            <a:endParaRPr lang="en-US" sz="4800" dirty="0"/>
          </a:p>
        </p:txBody>
      </p:sp>
      <p:sp>
        <p:nvSpPr>
          <p:cNvPr id="11" name="Rounded Rectangle 10"/>
          <p:cNvSpPr/>
          <p:nvPr/>
        </p:nvSpPr>
        <p:spPr>
          <a:xfrm>
            <a:off x="3862942" y="3243997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Campaign Management (Indirect)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7724" y="3243997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45068" y="3243997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969806" y="3243997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30368" y="3246233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62942" y="4367761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CIOs/ Decision Maker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97724" y="4367761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36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545068" y="4367761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969806" y="4367761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830368" y="4369997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71120" y="5491525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Resellers Contacts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05902" y="5491525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53246" y="5491525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977984" y="5491525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838546" y="5493761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71120" y="6615289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Data Intelligence for Acquisition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05902" y="6615289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553246" y="6615289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977984" y="6615289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838546" y="6617525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871120" y="7739053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Database Automation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05902" y="7739053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553246" y="7739053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977984" y="7739053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838546" y="7741289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71120" y="8862817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1800" dirty="0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LCM for Retail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05902" y="8862817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553246" y="8862817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977984" y="8862817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838546" y="8865053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40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862942" y="9986581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LCM improvement (Commercial)</a:t>
            </a:r>
          </a:p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1800" dirty="0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97724" y="9986581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Review and improve LCM program for Direct customers.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545068" y="9986581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Q2</a:t>
            </a:r>
            <a:endParaRPr lang="en-US" sz="2000" dirty="0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969806" y="9986581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830368" y="9988817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862942" y="2120233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t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	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297724" y="2120233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Improve campaign results management for Direct model. We need to centralize the results of all actions. This is the starting point for other projects, as Customer Centric analysis and Triggers.</a:t>
            </a:r>
            <a:endParaRPr lang="en-US" sz="1600" dirty="0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545068" y="2120233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969806" y="2120233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Time from Mkt Ops and Programs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830368" y="2122469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Yes.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3116" y="1612232"/>
            <a:ext cx="1088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400" b="1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Project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42176" y="1588170"/>
            <a:ext cx="16469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400" b="1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Description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169204" y="1603168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400" b="1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Time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410698" y="1588170"/>
            <a:ext cx="16282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400" b="1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Investment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631463" y="1603168"/>
            <a:ext cx="24907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400" b="1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Executive Support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862942" y="11110345"/>
            <a:ext cx="2328430" cy="1064198"/>
          </a:xfrm>
          <a:prstGeom prst="roundRect">
            <a:avLst>
              <a:gd name="adj" fmla="val 11563"/>
            </a:avLst>
          </a:prstGeom>
          <a:solidFill>
            <a:schemeClr val="accent1"/>
          </a:solidFill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1800" dirty="0">
                <a:solidFill>
                  <a:srgbClr val="FFFFFF"/>
                </a:solidFill>
                <a:latin typeface="Museo Sans For Dell"/>
                <a:ea typeface="ＭＳ Ｐゴシック" pitchFamily="34" charset="-128"/>
              </a:rPr>
              <a:t>Triggers</a:t>
            </a:r>
            <a:endParaRPr lang="en-US" sz="1800" dirty="0" err="1">
              <a:solidFill>
                <a:srgbClr val="FFFFFF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97724" y="11110345"/>
            <a:ext cx="614099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Improve the targeting processes creating triggers based on Customer Behavior in Events, othe emails, online behavior, etc.</a:t>
            </a:r>
            <a:endParaRPr lang="en-US" sz="16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2545068" y="11110345"/>
            <a:ext cx="2318386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Q2 / Q3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969806" y="11110345"/>
            <a:ext cx="2754210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To be Quoted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830368" y="11112581"/>
            <a:ext cx="2619562" cy="10641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wrap="square" rtlCol="0" anchor="ctr">
            <a:norm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pt-BR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Yes.</a:t>
            </a:r>
            <a:endParaRPr lang="en-US" sz="2000" dirty="0" err="1">
              <a:solidFill>
                <a:srgbClr val="000000"/>
              </a:solidFill>
              <a:latin typeface="Museo Sans For Dell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45065" y="3582670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Q1/Q2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547649" y="4655176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545065" y="5746870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Q1-Q4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545065" y="6902704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Q3/Q4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545065" y="8058539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Q1/Q2/Q3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545065" y="9225038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Q1/Q2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144819" y="3481380"/>
            <a:ext cx="2318388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To be Quoted</a:t>
            </a:r>
          </a:p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(+-5k/Q)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195895" y="6916359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Provisioned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144819" y="4698203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Provisioned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144819" y="5778940"/>
            <a:ext cx="24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6k/Q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248891" y="8058538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15953" y="9182284"/>
            <a:ext cx="25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968769" y="3584708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968769" y="4719232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36719" y="5842996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936719" y="6943438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936719" y="8058538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996631" y="9171586"/>
            <a:ext cx="23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20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05902" y="8920338"/>
            <a:ext cx="61754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 defTabSz="1828800" fontAlgn="base"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Deploy LCM program for customers who bought Dell products through Retail.  The idea is to promote the relationship with Dell and encourage a second purchase on Dell.com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7723" y="7919704"/>
            <a:ext cx="6239164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Eliminate the greatest number of manual files and automate </a:t>
            </a:r>
          </a:p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the data feeds directly on Teradata.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16683" y="6804574"/>
            <a:ext cx="62391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To integrated Data Quality Plan and BI market information to acquire prospect lists.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316683" y="5746929"/>
            <a:ext cx="62391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To increase the contact promotability for Resellers implementing recurrent data quality actions.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376469" y="4592981"/>
            <a:ext cx="62391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Task force to provide information about CIOs/Decision Maker. It includes external lists, researches, internal campaigns.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66385" y="3486507"/>
            <a:ext cx="62391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1600" dirty="0">
                <a:solidFill>
                  <a:srgbClr val="000000"/>
                </a:solidFill>
                <a:latin typeface="Museo Sans For Dell"/>
                <a:ea typeface="ＭＳ Ｐゴシック" pitchFamily="34" charset="-128"/>
              </a:rPr>
              <a:t>To implement the campaign management service and a campaign database for the Indirect target.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2805020" y="-36855"/>
            <a:ext cx="159082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4000" b="1" dirty="0">
                <a:solidFill>
                  <a:srgbClr val="FF0000"/>
                </a:solidFill>
                <a:latin typeface="Museo Sans For Dell"/>
                <a:ea typeface="ＭＳ Ｐゴシック" pitchFamily="34" charset="-128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6657949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588" y="1371601"/>
            <a:ext cx="17129762" cy="1491966"/>
          </a:xfrm>
        </p:spPr>
        <p:txBody>
          <a:bodyPr>
            <a:noAutofit/>
          </a:bodyPr>
          <a:lstStyle/>
          <a:p>
            <a:r>
              <a:rPr lang="en-US" sz="6400" b="1" dirty="0"/>
              <a:t>Planned marketing for Q3 FY19 NAM </a:t>
            </a:r>
            <a:r>
              <a:rPr lang="en-US" sz="6400" dirty="0"/>
              <a:t>and other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587" y="3352800"/>
            <a:ext cx="16002000" cy="868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DSG Home Page Graphic – Replace Oracle Streams with </a:t>
            </a:r>
            <a:r>
              <a:rPr lang="en-US" sz="2000" dirty="0" err="1"/>
              <a:t>SharePlex</a:t>
            </a:r>
            <a:r>
              <a:rPr lang="en-US" sz="2000" dirty="0"/>
              <a:t> (July-August)</a:t>
            </a:r>
          </a:p>
          <a:p>
            <a:pPr marL="0" indent="0">
              <a:buNone/>
            </a:pPr>
            <a:r>
              <a:rPr lang="en-US" sz="2000" dirty="0"/>
              <a:t>Webinars-topics:</a:t>
            </a:r>
          </a:p>
          <a:p>
            <a:pPr lvl="1"/>
            <a:r>
              <a:rPr lang="en-US" sz="1800" dirty="0">
                <a:hlinkClick r:id="rId3"/>
              </a:rPr>
              <a:t>Achieving Oracle Database Scalability with or without RAC</a:t>
            </a:r>
            <a:r>
              <a:rPr lang="en-US" sz="1800" dirty="0"/>
              <a:t>, presented by Clay Jackson, 8/20 (76 registered and 37 attended) - Internal</a:t>
            </a:r>
          </a:p>
          <a:p>
            <a:pPr lvl="1"/>
            <a:r>
              <a:rPr lang="en-US" sz="1800" dirty="0">
                <a:hlinkClick r:id="rId4"/>
              </a:rPr>
              <a:t>Minimal downtime maximum relaxation: how a travel company maintained availability while migrating to Oracle 12c</a:t>
            </a:r>
            <a:r>
              <a:rPr lang="en-US" sz="1800" dirty="0"/>
              <a:t>, 9/24, 10 AM Pacific (Jeffrey Surretsky  </a:t>
            </a:r>
            <a:r>
              <a:rPr lang="en-US" sz="1800" b="1" dirty="0"/>
              <a:t>and  Val at Hotwire.com</a:t>
            </a:r>
            <a:r>
              <a:rPr lang="en-US" sz="1800" dirty="0"/>
              <a:t>, being promoted separately by 1105Media/ADT magazine)</a:t>
            </a:r>
          </a:p>
          <a:p>
            <a:pPr lvl="1"/>
            <a:r>
              <a:rPr lang="en-US" sz="1800" dirty="0"/>
              <a:t>Solutions for DB Upgrades (October, Clay Jackson, Kevin Stern)</a:t>
            </a:r>
          </a:p>
          <a:p>
            <a:pPr marL="0" indent="0">
              <a:buNone/>
            </a:pPr>
            <a:r>
              <a:rPr lang="en-US" sz="2000" dirty="0"/>
              <a:t>Tech brief/white paper</a:t>
            </a:r>
          </a:p>
          <a:p>
            <a:pPr lvl="1"/>
            <a:r>
              <a:rPr lang="en-US" sz="1800" dirty="0"/>
              <a:t>Refresh of existing migration/upgrade white paper</a:t>
            </a:r>
          </a:p>
          <a:p>
            <a:pPr lvl="1"/>
            <a:r>
              <a:rPr lang="en-US" sz="1800" dirty="0"/>
              <a:t>Awareness: Pitfalls to DB upgrades (</a:t>
            </a:r>
            <a:r>
              <a:rPr lang="en-US" sz="1800" dirty="0" err="1"/>
              <a:t>ebook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Consideration: How to DB upgrades</a:t>
            </a:r>
          </a:p>
          <a:p>
            <a:pPr marL="0" indent="0">
              <a:buNone/>
            </a:pPr>
            <a:r>
              <a:rPr lang="en-US" sz="2000" dirty="0"/>
              <a:t>Blogs:</a:t>
            </a:r>
          </a:p>
          <a:p>
            <a:pPr lvl="1"/>
            <a:r>
              <a:rPr lang="en-US" sz="1800" dirty="0">
                <a:hlinkClick r:id="rId5"/>
              </a:rPr>
              <a:t>Oracle Standard Edition Budget? Here’s How One Company Maximizes It.</a:t>
            </a:r>
            <a:r>
              <a:rPr lang="en-US" sz="1800" dirty="0"/>
              <a:t> by Jeffrey Surretsky, 8/26</a:t>
            </a:r>
          </a:p>
          <a:p>
            <a:pPr lvl="1"/>
            <a:r>
              <a:rPr lang="en-US" sz="1800" dirty="0"/>
              <a:t>Easy database upgrades (Oracle 12c upgrades) </a:t>
            </a:r>
          </a:p>
          <a:p>
            <a:pPr marL="0" indent="-6350">
              <a:buNone/>
            </a:pPr>
            <a:r>
              <a:rPr lang="en-US" sz="2000" dirty="0"/>
              <a:t>Case studies:</a:t>
            </a:r>
          </a:p>
          <a:p>
            <a:pPr lvl="1">
              <a:spcBef>
                <a:spcPts val="1200"/>
              </a:spcBef>
            </a:pPr>
            <a:r>
              <a:rPr lang="en-US" sz="1800" dirty="0">
                <a:hlinkClick r:id="rId6"/>
              </a:rPr>
              <a:t>Bodybuilding.com: Data replication helps fitness company stream visitors to its website.</a:t>
            </a:r>
            <a:r>
              <a:rPr lang="en-US" sz="1800" dirty="0"/>
              <a:t> 8/25, Note: video filming 9/15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Electronic Payment Exchange, interview with customer </a:t>
            </a:r>
          </a:p>
          <a:p>
            <a:pPr marL="0" indent="0">
              <a:buNone/>
            </a:pPr>
            <a:r>
              <a:rPr lang="en-US" sz="2000" dirty="0"/>
              <a:t>Tradeshows (Dell World, OOW, PASS), various user groups, roadshows (APJ)</a:t>
            </a:r>
          </a:p>
          <a:p>
            <a:pPr lvl="1"/>
            <a:r>
              <a:rPr lang="en-US" sz="1800" dirty="0"/>
              <a:t>APJ Dell IMG Event (Singapore, 8/21) 44 registered, 33 attended, 27 MQLs (Doug Williams, LooTong Tan, Daniel Norwood)</a:t>
            </a:r>
          </a:p>
          <a:p>
            <a:pPr lvl="1"/>
            <a:r>
              <a:rPr lang="en-US" sz="1800" dirty="0"/>
              <a:t>NAM OOW demos with Dell San Disk Cache (SharePlex HA/DR)</a:t>
            </a:r>
          </a:p>
          <a:p>
            <a:pPr marL="0" indent="0">
              <a:buNone/>
            </a:pPr>
            <a:r>
              <a:rPr lang="en-US" sz="2000" dirty="0"/>
              <a:t>Customer value profiles (</a:t>
            </a:r>
            <a:r>
              <a:rPr lang="en-US" sz="2000" dirty="0" err="1"/>
              <a:t>Metlife</a:t>
            </a:r>
            <a:r>
              <a:rPr lang="en-US" sz="2000" dirty="0"/>
              <a:t>, bodybuilding.com, Lands End, Calix) – project with consultant Karen Kirby </a:t>
            </a:r>
          </a:p>
          <a:p>
            <a:pPr marL="0" indent="0">
              <a:buNone/>
            </a:pPr>
            <a:r>
              <a:rPr lang="en-US" sz="2000" dirty="0"/>
              <a:t>Commence work on </a:t>
            </a:r>
            <a:r>
              <a:rPr lang="en-US" sz="2000" dirty="0" err="1"/>
              <a:t>SharePlex</a:t>
            </a:r>
            <a:r>
              <a:rPr lang="en-US" sz="2000" dirty="0"/>
              <a:t> themed marketing: Continuous Database Availability (Once again enjoy your weekends, holidays and vacations - we've got your back!)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8958E-A455-4B3A-B630-6887F9C2397B}"/>
              </a:ext>
            </a:extLst>
          </p:cNvPr>
          <p:cNvSpPr txBox="1"/>
          <p:nvPr/>
        </p:nvSpPr>
        <p:spPr>
          <a:xfrm>
            <a:off x="22796355" y="-2597"/>
            <a:ext cx="159082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1828800" fontAlgn="base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85C3"/>
              </a:buClr>
              <a:defRPr/>
            </a:pPr>
            <a:r>
              <a:rPr lang="en-US" sz="4000" b="1" dirty="0">
                <a:solidFill>
                  <a:srgbClr val="FF0000"/>
                </a:solidFill>
                <a:latin typeface="Museo Sans For Dell"/>
                <a:ea typeface="ＭＳ Ｐゴシック" pitchFamily="34" charset="-128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746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YXYbOeeC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YXYbOeeC_files\slide0001_image001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O3YWOtfQ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871db47e3543658592fd78a414ec4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YXYbOeeC_files\slide0001_image001.p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O3YWOtfQ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871db47e3543658592fd78a414ec4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YXYbOeeC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O3YWOtfQ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O3YWOtfQ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871db47e3543658592fd78a414ec4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871db47e3543658592fd78a414ec4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YXYbOeeC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PHE~1\AppData\Local\Temp\articulate\presenter\imgtemp\O3YWOtfQ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871db47e3543658592fd78a414ec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Другая 6">
      <a:dk1>
        <a:srgbClr val="737572"/>
      </a:dk1>
      <a:lt1>
        <a:sysClr val="window" lastClr="FFFFFF"/>
      </a:lt1>
      <a:dk2>
        <a:srgbClr val="EB8D00"/>
      </a:dk2>
      <a:lt2>
        <a:srgbClr val="FFFFFF"/>
      </a:lt2>
      <a:accent1>
        <a:srgbClr val="364698"/>
      </a:accent1>
      <a:accent2>
        <a:srgbClr val="EB8D00"/>
      </a:accent2>
      <a:accent3>
        <a:srgbClr val="364698"/>
      </a:accent3>
      <a:accent4>
        <a:srgbClr val="7C8185"/>
      </a:accent4>
      <a:accent5>
        <a:srgbClr val="216BA9"/>
      </a:accent5>
      <a:accent6>
        <a:srgbClr val="7C8185"/>
      </a:accent6>
      <a:hlink>
        <a:srgbClr val="216BA9"/>
      </a:hlink>
      <a:folHlink>
        <a:srgbClr val="3B73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Dell_Template 16x9_final_MuseoEmbedd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1AE47B7-BA9A-4B23-95A4-F1C4C9CB5DA2}" vid="{76BFD4A3-EF9C-4396-A0F1-7EB97469D38D}"/>
    </a:ext>
  </a:extLst>
</a:theme>
</file>

<file path=ppt/theme/theme11.xml><?xml version="1.0" encoding="utf-8"?>
<a:theme xmlns:a="http://schemas.openxmlformats.org/drawingml/2006/main" name="2_Office Theme">
  <a:themeElements>
    <a:clrScheme name="CAP-colors">
      <a:dk1>
        <a:srgbClr val="4C4C4C"/>
      </a:dk1>
      <a:lt1>
        <a:sysClr val="window" lastClr="FFFFFF"/>
      </a:lt1>
      <a:dk2>
        <a:srgbClr val="1F497D"/>
      </a:dk2>
      <a:lt2>
        <a:srgbClr val="EEECE1"/>
      </a:lt2>
      <a:accent1>
        <a:srgbClr val="69AE0B"/>
      </a:accent1>
      <a:accent2>
        <a:srgbClr val="0950FB"/>
      </a:accent2>
      <a:accent3>
        <a:srgbClr val="5B3B8C"/>
      </a:accent3>
      <a:accent4>
        <a:srgbClr val="F5182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1_Dell Template 4x3_final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Dell Template 4x3_final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5C611656-0461-4990-B1A3-E14ACADD520F}" vid="{B211D719-928B-4D94-9632-10498873CDCE}"/>
    </a:ext>
  </a:extLst>
</a:theme>
</file>

<file path=ppt/theme/theme16.xml><?xml version="1.0" encoding="utf-8"?>
<a:theme xmlns:a="http://schemas.openxmlformats.org/drawingml/2006/main" name="4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Другая 6">
      <a:dk1>
        <a:srgbClr val="737572"/>
      </a:dk1>
      <a:lt1>
        <a:sysClr val="window" lastClr="FFFFFF"/>
      </a:lt1>
      <a:dk2>
        <a:srgbClr val="EB8D00"/>
      </a:dk2>
      <a:lt2>
        <a:srgbClr val="FFFFFF"/>
      </a:lt2>
      <a:accent1>
        <a:srgbClr val="364698"/>
      </a:accent1>
      <a:accent2>
        <a:srgbClr val="EB8D00"/>
      </a:accent2>
      <a:accent3>
        <a:srgbClr val="364698"/>
      </a:accent3>
      <a:accent4>
        <a:srgbClr val="7C8185"/>
      </a:accent4>
      <a:accent5>
        <a:srgbClr val="216BA9"/>
      </a:accent5>
      <a:accent6>
        <a:srgbClr val="7C8185"/>
      </a:accent6>
      <a:hlink>
        <a:srgbClr val="216BA9"/>
      </a:hlink>
      <a:folHlink>
        <a:srgbClr val="3B73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blank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ank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79617DB0-1B5E-480F-9AE1-AA1F15BF9A45}" vid="{65487B3B-4A5A-4C20-98D5-60265441D6E7}"/>
    </a:ext>
  </a:extLst>
</a:theme>
</file>

<file path=ppt/theme/theme7.xml><?xml version="1.0" encoding="utf-8"?>
<a:theme xmlns:a="http://schemas.openxmlformats.org/drawingml/2006/main" name="TEMPLATE_eLearning_13_16x9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Custom 8">
      <a:majorFont>
        <a:latin typeface="Museo Sans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91440" tIns="91440" rIns="91440" bIns="9144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Trebuchet MS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eLearning_13_16x9" id="{FAE75303-FF71-4292-B8BA-A947EBC9BCCD}" vid="{EB5E4D2F-9BB5-4871-B8DA-B7AE6E493800}"/>
    </a:ext>
  </a:extLst>
</a:theme>
</file>

<file path=ppt/theme/theme8.xml><?xml version="1.0" encoding="utf-8"?>
<a:theme xmlns:a="http://schemas.openxmlformats.org/drawingml/2006/main" name="5_LnD 16x9 Format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D 16x9 Format" id="{C8CB1670-8D2B-491C-8BAA-D1622A24422F}" vid="{D5A52CC1-4996-4189-A7D1-A49F8CA26033}"/>
    </a:ext>
  </a:extLst>
</a:theme>
</file>

<file path=ppt/theme/theme9.xml><?xml version="1.0" encoding="utf-8"?>
<a:theme xmlns:a="http://schemas.openxmlformats.org/drawingml/2006/main" name="3_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err="1" smtClean="0">
            <a:solidFill>
              <a:schemeClr val="bg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3B6DAE33-9148-4B04-90F1-16F1071A9A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1353</Words>
  <Application>Microsoft Office PowerPoint</Application>
  <PresentationFormat>Custom</PresentationFormat>
  <Paragraphs>201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12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Courier New</vt:lpstr>
      <vt:lpstr>Museo For Dell</vt:lpstr>
      <vt:lpstr>Museo For Dell 300</vt:lpstr>
      <vt:lpstr>Museo Sans For Dell</vt:lpstr>
      <vt:lpstr>Museo Sans For Dell</vt:lpstr>
      <vt:lpstr>Open Sans</vt:lpstr>
      <vt:lpstr>Open Sans Light</vt:lpstr>
      <vt:lpstr>Tahoma</vt:lpstr>
      <vt:lpstr>Trebuchet MS</vt:lpstr>
      <vt:lpstr>Trocchi</vt:lpstr>
      <vt:lpstr>Wingdings</vt:lpstr>
      <vt:lpstr>Office Theme</vt:lpstr>
      <vt:lpstr>Специальное оформление</vt:lpstr>
      <vt:lpstr>1_Office Theme</vt:lpstr>
      <vt:lpstr>5_blank</vt:lpstr>
      <vt:lpstr>1_Dell Template 4x3</vt:lpstr>
      <vt:lpstr>4_blank</vt:lpstr>
      <vt:lpstr>TEMPLATE_eLearning_13_16x9</vt:lpstr>
      <vt:lpstr>5_LnD 16x9 Format</vt:lpstr>
      <vt:lpstr>3_Content with Dell Blue footer</vt:lpstr>
      <vt:lpstr>Dell_Template 16x9_final_MuseoEmbedded</vt:lpstr>
      <vt:lpstr>2_Office Theme</vt:lpstr>
      <vt:lpstr>21_Dell Template 4x3_final</vt:lpstr>
      <vt:lpstr>Dell Presentation Template 4x3ml</vt:lpstr>
      <vt:lpstr>6_Dell Template 4x3_final</vt:lpstr>
      <vt:lpstr>Dell_internal_template</vt:lpstr>
      <vt:lpstr>4_Office Theme</vt:lpstr>
      <vt:lpstr>Planned marketing for Q3 NAM and other regions</vt:lpstr>
      <vt:lpstr>PowerPoint Presentation</vt:lpstr>
      <vt:lpstr>PowerPoint Presentation</vt:lpstr>
      <vt:lpstr>The Benefits of the New Dell Premier</vt:lpstr>
      <vt:lpstr>PowerPoint Presentation</vt:lpstr>
      <vt:lpstr>PowerPoint Presentation</vt:lpstr>
      <vt:lpstr>Customer Experience</vt:lpstr>
      <vt:lpstr>FY20 Plan</vt:lpstr>
      <vt:lpstr>Planned marketing for Q3 FY19 NAM and other regions</vt:lpstr>
      <vt:lpstr>ADSC System Exchange Program</vt:lpstr>
      <vt:lpstr>PowerPoint Presentation</vt:lpstr>
      <vt:lpstr>Exercise: Simplify a Dell Slide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iSpeak</dc:creator>
  <cp:lastModifiedBy>Todd Zwissler</cp:lastModifiedBy>
  <cp:revision>490</cp:revision>
  <dcterms:created xsi:type="dcterms:W3CDTF">2015-04-02T00:30:29Z</dcterms:created>
  <dcterms:modified xsi:type="dcterms:W3CDTF">2019-10-15T04:21:06Z</dcterms:modified>
</cp:coreProperties>
</file>