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8" r:id="rId5"/>
    <p:sldId id="267" r:id="rId6"/>
    <p:sldId id="264" r:id="rId7"/>
    <p:sldId id="261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48E0E4-D0A9-41AC-9543-E63AEE67584C}" v="65" dt="2023-11-28T14:44:18.406"/>
    <p1510:client id="{8D43E174-D995-4AAE-82E9-AABABF617DD4}" v="650" dt="2023-11-28T18:14:07.337"/>
    <p1510:client id="{D5E56CFE-6DF7-450D-BF3B-F776716D1E51}" v="68" dt="2023-11-28T21:47:55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yush Gupta" userId="f63d54c0fafcd375" providerId="LiveId" clId="{8D43E174-D995-4AAE-82E9-AABABF617DD4}"/>
    <pc:docChg chg="undo redo custSel addSld delSld modSld sldOrd">
      <pc:chgData name="Aaryush Gupta" userId="f63d54c0fafcd375" providerId="LiveId" clId="{8D43E174-D995-4AAE-82E9-AABABF617DD4}" dt="2023-11-28T18:14:13.537" v="4038" actId="478"/>
      <pc:docMkLst>
        <pc:docMk/>
      </pc:docMkLst>
      <pc:sldChg chg="addSp delSp modSp new mod setBg addAnim delAnim setClrOvrMap">
        <pc:chgData name="Aaryush Gupta" userId="f63d54c0fafcd375" providerId="LiveId" clId="{8D43E174-D995-4AAE-82E9-AABABF617DD4}" dt="2023-11-28T17:12:00.982" v="2229" actId="404"/>
        <pc:sldMkLst>
          <pc:docMk/>
          <pc:sldMk cId="3998147292" sldId="256"/>
        </pc:sldMkLst>
        <pc:spChg chg="mod">
          <ac:chgData name="Aaryush Gupta" userId="f63d54c0fafcd375" providerId="LiveId" clId="{8D43E174-D995-4AAE-82E9-AABABF617DD4}" dt="2023-11-28T17:12:00.982" v="2229" actId="404"/>
          <ac:spMkLst>
            <pc:docMk/>
            <pc:sldMk cId="3998147292" sldId="256"/>
            <ac:spMk id="2" creationId="{FD46C1EC-8976-F5F9-5DCD-8F15F7C06493}"/>
          </ac:spMkLst>
        </pc:spChg>
        <pc:spChg chg="mod">
          <ac:chgData name="Aaryush Gupta" userId="f63d54c0fafcd375" providerId="LiveId" clId="{8D43E174-D995-4AAE-82E9-AABABF617DD4}" dt="2023-11-28T17:11:42.565" v="2221" actId="26606"/>
          <ac:spMkLst>
            <pc:docMk/>
            <pc:sldMk cId="3998147292" sldId="256"/>
            <ac:spMk id="3" creationId="{01951879-668D-89A0-3315-57610EEC9A4F}"/>
          </ac:spMkLst>
        </pc:spChg>
        <pc:spChg chg="del">
          <ac:chgData name="Aaryush Gupta" userId="f63d54c0fafcd375" providerId="LiveId" clId="{8D43E174-D995-4AAE-82E9-AABABF617DD4}" dt="2023-11-28T17:01:00.096" v="2183" actId="478"/>
          <ac:spMkLst>
            <pc:docMk/>
            <pc:sldMk cId="3998147292" sldId="256"/>
            <ac:spMk id="4" creationId="{065B6E87-D005-97C0-5FA4-ABA11AB23E40}"/>
          </ac:spMkLst>
        </pc:spChg>
        <pc:spChg chg="add del">
          <ac:chgData name="Aaryush Gupta" userId="f63d54c0fafcd375" providerId="LiveId" clId="{8D43E174-D995-4AAE-82E9-AABABF617DD4}" dt="2023-11-28T17:09:54.125" v="2204" actId="26606"/>
          <ac:spMkLst>
            <pc:docMk/>
            <pc:sldMk cId="3998147292" sldId="256"/>
            <ac:spMk id="5" creationId="{FFD48BC7-DC40-47DE-87EE-9F4B6ECB9ABB}"/>
          </ac:spMkLst>
        </pc:spChg>
        <pc:spChg chg="add del">
          <ac:chgData name="Aaryush Gupta" userId="f63d54c0fafcd375" providerId="LiveId" clId="{8D43E174-D995-4AAE-82E9-AABABF617DD4}" dt="2023-11-28T17:09:54.125" v="2204" actId="26606"/>
          <ac:spMkLst>
            <pc:docMk/>
            <pc:sldMk cId="3998147292" sldId="256"/>
            <ac:spMk id="6" creationId="{E502BBC7-2C76-46F3-BC24-5985BC13DB88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8" creationId="{0E30439A-8A5B-46EC-8283-9B6B031D40D0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0" creationId="{5CEAD642-85CF-4750-8432-7C80C901F001}"/>
          </ac:spMkLst>
        </pc:spChg>
        <pc:spChg chg="add del">
          <ac:chgData name="Aaryush Gupta" userId="f63d54c0fafcd375" providerId="LiveId" clId="{8D43E174-D995-4AAE-82E9-AABABF617DD4}" dt="2023-11-28T17:09:54.125" v="2204" actId="26606"/>
          <ac:spMkLst>
            <pc:docMk/>
            <pc:sldMk cId="3998147292" sldId="256"/>
            <ac:spMk id="11" creationId="{C7F28D52-2A5F-4D23-81AE-7CB8B591C7AF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2" creationId="{FA33EEAE-15D5-4119-8C1E-89D943F911EF}"/>
          </ac:spMkLst>
        </pc:spChg>
        <pc:spChg chg="add del">
          <ac:chgData name="Aaryush Gupta" userId="f63d54c0fafcd375" providerId="LiveId" clId="{8D43E174-D995-4AAE-82E9-AABABF617DD4}" dt="2023-11-28T17:09:54.125" v="2204" actId="26606"/>
          <ac:spMkLst>
            <pc:docMk/>
            <pc:sldMk cId="3998147292" sldId="256"/>
            <ac:spMk id="13" creationId="{3629484E-3792-4B3D-89AD-7C8A1ED0E0D4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4" creationId="{730D8B3B-9B80-4025-B934-26DC7D7CD231}"/>
          </ac:spMkLst>
        </pc:spChg>
        <pc:spChg chg="add del">
          <ac:chgData name="Aaryush Gupta" userId="f63d54c0fafcd375" providerId="LiveId" clId="{8D43E174-D995-4AAE-82E9-AABABF617DD4}" dt="2023-11-28T17:10:43.229" v="2219" actId="26606"/>
          <ac:spMkLst>
            <pc:docMk/>
            <pc:sldMk cId="3998147292" sldId="256"/>
            <ac:spMk id="15" creationId="{C27D7A02-907B-496F-BA7E-AA3780733CA7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6" creationId="{B5A1B09C-1565-46F8-B70F-621C5EB48A09}"/>
          </ac:spMkLst>
        </pc:spChg>
        <pc:spChg chg="add del">
          <ac:chgData name="Aaryush Gupta" userId="f63d54c0fafcd375" providerId="LiveId" clId="{8D43E174-D995-4AAE-82E9-AABABF617DD4}" dt="2023-11-28T17:09:56.564" v="2206" actId="26606"/>
          <ac:spMkLst>
            <pc:docMk/>
            <pc:sldMk cId="3998147292" sldId="256"/>
            <ac:spMk id="17" creationId="{787F4F1C-8D3D-4EC1-B72D-A0470A5A08B8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18" creationId="{8C516CC8-80AC-446C-A56E-9F54B7210402}"/>
          </ac:spMkLst>
        </pc:spChg>
        <pc:spChg chg="add del">
          <ac:chgData name="Aaryush Gupta" userId="f63d54c0fafcd375" providerId="LiveId" clId="{8D43E174-D995-4AAE-82E9-AABABF617DD4}" dt="2023-11-28T17:01:34.946" v="2187" actId="26606"/>
          <ac:spMkLst>
            <pc:docMk/>
            <pc:sldMk cId="3998147292" sldId="256"/>
            <ac:spMk id="20" creationId="{53947E58-F088-49F1-A3D1-DEA690192E84}"/>
          </ac:spMkLst>
        </pc:spChg>
        <pc:spChg chg="add del">
          <ac:chgData name="Aaryush Gupta" userId="f63d54c0fafcd375" providerId="LiveId" clId="{8D43E174-D995-4AAE-82E9-AABABF617DD4}" dt="2023-11-28T17:10:43.229" v="2219" actId="26606"/>
          <ac:spMkLst>
            <pc:docMk/>
            <pc:sldMk cId="3998147292" sldId="256"/>
            <ac:spMk id="21" creationId="{088D065B-39DA-4077-B9CF-E489CE4C0169}"/>
          </ac:spMkLst>
        </pc:spChg>
        <pc:spChg chg="add del">
          <ac:chgData name="Aaryush Gupta" userId="f63d54c0fafcd375" providerId="LiveId" clId="{8D43E174-D995-4AAE-82E9-AABABF617DD4}" dt="2023-11-28T17:01:41.127" v="2189" actId="26606"/>
          <ac:spMkLst>
            <pc:docMk/>
            <pc:sldMk cId="3998147292" sldId="256"/>
            <ac:spMk id="22" creationId="{5E7AA7E8-8006-4E1F-A566-FCF37EE6F35D}"/>
          </ac:spMkLst>
        </pc:spChg>
        <pc:spChg chg="add">
          <ac:chgData name="Aaryush Gupta" userId="f63d54c0fafcd375" providerId="LiveId" clId="{8D43E174-D995-4AAE-82E9-AABABF617DD4}" dt="2023-11-28T17:11:42.565" v="2221" actId="26606"/>
          <ac:spMkLst>
            <pc:docMk/>
            <pc:sldMk cId="3998147292" sldId="256"/>
            <ac:spMk id="24" creationId="{AE220058-3FCE-496E-ADF2-D8A6961F39F6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5" creationId="{DA9C8D46-54D8-4DF1-99A2-E651C7B132F4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6" creationId="{9715DAF0-AE1B-46C9-8A6B-DB2AA05AB91D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7" creationId="{DE12BF4D-F47A-41C1-85FC-652E412D3B47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8" creationId="{AAF055B3-1F95-4ABA-BFE4-A58320A8206E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29" creationId="{65FBF53F-BBBA-4974-AD72-0E8CD294E50F}"/>
          </ac:spMkLst>
        </pc:spChg>
        <pc:spChg chg="add del">
          <ac:chgData name="Aaryush Gupta" userId="f63d54c0fafcd375" providerId="LiveId" clId="{8D43E174-D995-4AAE-82E9-AABABF617DD4}" dt="2023-11-28T17:03:24.863" v="2193" actId="26606"/>
          <ac:spMkLst>
            <pc:docMk/>
            <pc:sldMk cId="3998147292" sldId="256"/>
            <ac:spMk id="30" creationId="{5A2875D7-3769-4291-959E-9FAD764A760C}"/>
          </ac:spMkLst>
        </pc:spChg>
        <pc:spChg chg="add del">
          <ac:chgData name="Aaryush Gupta" userId="f63d54c0fafcd375" providerId="LiveId" clId="{8D43E174-D995-4AAE-82E9-AABABF617DD4}" dt="2023-11-28T17:09:29.097" v="2202" actId="26606"/>
          <ac:spMkLst>
            <pc:docMk/>
            <pc:sldMk cId="3998147292" sldId="256"/>
            <ac:spMk id="32" creationId="{74751229-0244-4FBB-BED1-407467F4C951}"/>
          </ac:spMkLst>
        </pc:spChg>
        <pc:spChg chg="add">
          <ac:chgData name="Aaryush Gupta" userId="f63d54c0fafcd375" providerId="LiveId" clId="{8D43E174-D995-4AAE-82E9-AABABF617DD4}" dt="2023-11-28T17:11:42.565" v="2221" actId="26606"/>
          <ac:spMkLst>
            <pc:docMk/>
            <pc:sldMk cId="3998147292" sldId="256"/>
            <ac:spMk id="34" creationId="{3E9C5090-7D25-41E3-A6D3-CCAEE505E785}"/>
          </ac:spMkLst>
        </pc:spChg>
        <pc:spChg chg="add">
          <ac:chgData name="Aaryush Gupta" userId="f63d54c0fafcd375" providerId="LiveId" clId="{8D43E174-D995-4AAE-82E9-AABABF617DD4}" dt="2023-11-28T17:11:42.565" v="2221" actId="26606"/>
          <ac:spMkLst>
            <pc:docMk/>
            <pc:sldMk cId="3998147292" sldId="256"/>
            <ac:spMk id="35" creationId="{11BF8809-0DAC-41E5-A212-ACB4A01BE95B}"/>
          </ac:spMkLst>
        </pc:spChg>
        <pc:spChg chg="add del">
          <ac:chgData name="Aaryush Gupta" userId="f63d54c0fafcd375" providerId="LiveId" clId="{8D43E174-D995-4AAE-82E9-AABABF617DD4}" dt="2023-11-28T17:10:07.091" v="2208" actId="26606"/>
          <ac:spMkLst>
            <pc:docMk/>
            <pc:sldMk cId="3998147292" sldId="256"/>
            <ac:spMk id="40" creationId="{053FB2EE-284F-4C87-AB3D-BBF87A9FAB97}"/>
          </ac:spMkLst>
        </pc:spChg>
        <pc:spChg chg="add del">
          <ac:chgData name="Aaryush Gupta" userId="f63d54c0fafcd375" providerId="LiveId" clId="{8D43E174-D995-4AAE-82E9-AABABF617DD4}" dt="2023-11-28T17:10:08.051" v="2210" actId="26606"/>
          <ac:spMkLst>
            <pc:docMk/>
            <pc:sldMk cId="3998147292" sldId="256"/>
            <ac:spMk id="42" creationId="{FB5B0058-AF13-4859-B429-4EDDE2A26F7F}"/>
          </ac:spMkLst>
        </pc:spChg>
        <pc:spChg chg="add del">
          <ac:chgData name="Aaryush Gupta" userId="f63d54c0fafcd375" providerId="LiveId" clId="{8D43E174-D995-4AAE-82E9-AABABF617DD4}" dt="2023-11-28T17:10:09.726" v="2212" actId="26606"/>
          <ac:spMkLst>
            <pc:docMk/>
            <pc:sldMk cId="3998147292" sldId="256"/>
            <ac:spMk id="46" creationId="{FB5B0058-AF13-4859-B429-4EDDE2A26F7F}"/>
          </ac:spMkLst>
        </pc:spChg>
        <pc:spChg chg="add del">
          <ac:chgData name="Aaryush Gupta" userId="f63d54c0fafcd375" providerId="LiveId" clId="{8D43E174-D995-4AAE-82E9-AABABF617DD4}" dt="2023-11-28T17:10:09.726" v="2212" actId="26606"/>
          <ac:spMkLst>
            <pc:docMk/>
            <pc:sldMk cId="3998147292" sldId="256"/>
            <ac:spMk id="47" creationId="{81BD432D-FAB3-4B5D-BF27-4DA7C75B3238}"/>
          </ac:spMkLst>
        </pc:spChg>
        <pc:spChg chg="add del">
          <ac:chgData name="Aaryush Gupta" userId="f63d54c0fafcd375" providerId="LiveId" clId="{8D43E174-D995-4AAE-82E9-AABABF617DD4}" dt="2023-11-28T17:10:21.881" v="2215" actId="26606"/>
          <ac:spMkLst>
            <pc:docMk/>
            <pc:sldMk cId="3998147292" sldId="256"/>
            <ac:spMk id="51" creationId="{FB5B0058-AF13-4859-B429-4EDDE2A26F7F}"/>
          </ac:spMkLst>
        </pc:spChg>
        <pc:grpChg chg="add del">
          <ac:chgData name="Aaryush Gupta" userId="f63d54c0fafcd375" providerId="LiveId" clId="{8D43E174-D995-4AAE-82E9-AABABF617DD4}" dt="2023-11-28T17:09:56.564" v="2206" actId="26606"/>
          <ac:grpSpMkLst>
            <pc:docMk/>
            <pc:sldMk cId="3998147292" sldId="256"/>
            <ac:grpSpMk id="19" creationId="{D1E3DD61-64DB-46AD-B249-E273CD86B051}"/>
          </ac:grpSpMkLst>
        </pc:grpChg>
        <pc:grpChg chg="add del">
          <ac:chgData name="Aaryush Gupta" userId="f63d54c0fafcd375" providerId="LiveId" clId="{8D43E174-D995-4AAE-82E9-AABABF617DD4}" dt="2023-11-28T17:10:07.091" v="2208" actId="26606"/>
          <ac:grpSpMkLst>
            <pc:docMk/>
            <pc:sldMk cId="3998147292" sldId="256"/>
            <ac:grpSpMk id="36" creationId="{D2C4BFA1-2075-4901-9E24-E41D1FDD51FD}"/>
          </ac:grpSpMkLst>
        </pc:grpChg>
        <pc:picChg chg="add del mod">
          <ac:chgData name="Aaryush Gupta" userId="f63d54c0fafcd375" providerId="LiveId" clId="{8D43E174-D995-4AAE-82E9-AABABF617DD4}" dt="2023-11-28T17:09:29.097" v="2202" actId="26606"/>
          <ac:picMkLst>
            <pc:docMk/>
            <pc:sldMk cId="3998147292" sldId="256"/>
            <ac:picMk id="7" creationId="{2F842F33-C4C4-00EE-D3B7-9F04E4AEB50B}"/>
          </ac:picMkLst>
        </pc:picChg>
        <pc:picChg chg="add del">
          <ac:chgData name="Aaryush Gupta" userId="f63d54c0fafcd375" providerId="LiveId" clId="{8D43E174-D995-4AAE-82E9-AABABF617DD4}" dt="2023-11-28T17:09:29.097" v="2202" actId="26606"/>
          <ac:picMkLst>
            <pc:docMk/>
            <pc:sldMk cId="3998147292" sldId="256"/>
            <ac:picMk id="9" creationId="{3462B4FB-CE96-46A6-A26C-214B0C349D83}"/>
          </ac:picMkLst>
        </pc:picChg>
        <pc:picChg chg="add">
          <ac:chgData name="Aaryush Gupta" userId="f63d54c0fafcd375" providerId="LiveId" clId="{8D43E174-D995-4AAE-82E9-AABABF617DD4}" dt="2023-11-28T17:11:42.565" v="2221" actId="26606"/>
          <ac:picMkLst>
            <pc:docMk/>
            <pc:sldMk cId="3998147292" sldId="256"/>
            <ac:picMk id="33" creationId="{D45F11CF-6675-BAF6-8A5B-F78EA03E252B}"/>
          </ac:picMkLst>
        </pc:picChg>
        <pc:cxnChg chg="add del">
          <ac:chgData name="Aaryush Gupta" userId="f63d54c0fafcd375" providerId="LiveId" clId="{8D43E174-D995-4AAE-82E9-AABABF617DD4}" dt="2023-11-28T17:01:41.127" v="2189" actId="26606"/>
          <ac:cxnSpMkLst>
            <pc:docMk/>
            <pc:sldMk cId="3998147292" sldId="256"/>
            <ac:cxnSpMk id="23" creationId="{56020367-4FD5-4596-8E10-C5F095CD8DBF}"/>
          </ac:cxnSpMkLst>
        </pc:cxnChg>
        <pc:cxnChg chg="add">
          <ac:chgData name="Aaryush Gupta" userId="f63d54c0fafcd375" providerId="LiveId" clId="{8D43E174-D995-4AAE-82E9-AABABF617DD4}" dt="2023-11-28T17:11:42.565" v="2221" actId="26606"/>
          <ac:cxnSpMkLst>
            <pc:docMk/>
            <pc:sldMk cId="3998147292" sldId="256"/>
            <ac:cxnSpMk id="31" creationId="{E193F809-7E50-4AAD-8E26-878207931CB5}"/>
          </ac:cxnSpMkLst>
        </pc:cxnChg>
        <pc:cxnChg chg="add del">
          <ac:chgData name="Aaryush Gupta" userId="f63d54c0fafcd375" providerId="LiveId" clId="{8D43E174-D995-4AAE-82E9-AABABF617DD4}" dt="2023-11-28T17:10:08.051" v="2210" actId="26606"/>
          <ac:cxnSpMkLst>
            <pc:docMk/>
            <pc:sldMk cId="3998147292" sldId="256"/>
            <ac:cxnSpMk id="43" creationId="{EC4521DE-248E-440D-AAD6-FD9E7D34B3BF}"/>
          </ac:cxnSpMkLst>
        </pc:cxnChg>
        <pc:cxnChg chg="add del">
          <ac:chgData name="Aaryush Gupta" userId="f63d54c0fafcd375" providerId="LiveId" clId="{8D43E174-D995-4AAE-82E9-AABABF617DD4}" dt="2023-11-28T17:10:08.051" v="2210" actId="26606"/>
          <ac:cxnSpMkLst>
            <pc:docMk/>
            <pc:sldMk cId="3998147292" sldId="256"/>
            <ac:cxnSpMk id="44" creationId="{442C13FA-4C0F-42D0-9626-5BA6040D8C31}"/>
          </ac:cxnSpMkLst>
        </pc:cxnChg>
        <pc:cxnChg chg="add del">
          <ac:chgData name="Aaryush Gupta" userId="f63d54c0fafcd375" providerId="LiveId" clId="{8D43E174-D995-4AAE-82E9-AABABF617DD4}" dt="2023-11-28T17:10:09.726" v="2212" actId="26606"/>
          <ac:cxnSpMkLst>
            <pc:docMk/>
            <pc:sldMk cId="3998147292" sldId="256"/>
            <ac:cxnSpMk id="48" creationId="{E6D6B450-4278-45B8-88C7-C061710E3C7E}"/>
          </ac:cxnSpMkLst>
        </pc:cxnChg>
        <pc:cxnChg chg="add del">
          <ac:chgData name="Aaryush Gupta" userId="f63d54c0fafcd375" providerId="LiveId" clId="{8D43E174-D995-4AAE-82E9-AABABF617DD4}" dt="2023-11-28T17:10:09.726" v="2212" actId="26606"/>
          <ac:cxnSpMkLst>
            <pc:docMk/>
            <pc:sldMk cId="3998147292" sldId="256"/>
            <ac:cxnSpMk id="49" creationId="{74234A4C-A256-4139-A5F4-27078F0D6796}"/>
          </ac:cxnSpMkLst>
        </pc:cxnChg>
        <pc:cxnChg chg="add del">
          <ac:chgData name="Aaryush Gupta" userId="f63d54c0fafcd375" providerId="LiveId" clId="{8D43E174-D995-4AAE-82E9-AABABF617DD4}" dt="2023-11-28T17:10:21.881" v="2215" actId="26606"/>
          <ac:cxnSpMkLst>
            <pc:docMk/>
            <pc:sldMk cId="3998147292" sldId="256"/>
            <ac:cxnSpMk id="52" creationId="{EC4521DE-248E-440D-AAD6-FD9E7D34B3BF}"/>
          </ac:cxnSpMkLst>
        </pc:cxnChg>
        <pc:cxnChg chg="add del">
          <ac:chgData name="Aaryush Gupta" userId="f63d54c0fafcd375" providerId="LiveId" clId="{8D43E174-D995-4AAE-82E9-AABABF617DD4}" dt="2023-11-28T17:10:21.881" v="2215" actId="26606"/>
          <ac:cxnSpMkLst>
            <pc:docMk/>
            <pc:sldMk cId="3998147292" sldId="256"/>
            <ac:cxnSpMk id="53" creationId="{442C13FA-4C0F-42D0-9626-5BA6040D8C31}"/>
          </ac:cxnSpMkLst>
        </pc:cxnChg>
      </pc:sldChg>
      <pc:sldChg chg="addSp delSp modSp new mod setBg">
        <pc:chgData name="Aaryush Gupta" userId="f63d54c0fafcd375" providerId="LiveId" clId="{8D43E174-D995-4AAE-82E9-AABABF617DD4}" dt="2023-11-28T17:31:57.709" v="2619" actId="26606"/>
        <pc:sldMkLst>
          <pc:docMk/>
          <pc:sldMk cId="2441664917" sldId="257"/>
        </pc:sldMkLst>
        <pc:spChg chg="mod">
          <ac:chgData name="Aaryush Gupta" userId="f63d54c0fafcd375" providerId="LiveId" clId="{8D43E174-D995-4AAE-82E9-AABABF617DD4}" dt="2023-11-28T17:31:57.709" v="2619" actId="26606"/>
          <ac:spMkLst>
            <pc:docMk/>
            <pc:sldMk cId="2441664917" sldId="257"/>
            <ac:spMk id="2" creationId="{9AA6B345-7A4A-EB19-1B2F-495E483FE5B0}"/>
          </ac:spMkLst>
        </pc:spChg>
        <pc:spChg chg="add del mod">
          <ac:chgData name="Aaryush Gupta" userId="f63d54c0fafcd375" providerId="LiveId" clId="{8D43E174-D995-4AAE-82E9-AABABF617DD4}" dt="2023-11-28T17:22:50.902" v="2567" actId="1032"/>
          <ac:spMkLst>
            <pc:docMk/>
            <pc:sldMk cId="2441664917" sldId="257"/>
            <ac:spMk id="3" creationId="{C0745F4D-63DE-77B7-C0DC-427E66A55FED}"/>
          </ac:spMkLst>
        </pc:spChg>
        <pc:spChg chg="add del">
          <ac:chgData name="Aaryush Gupta" userId="f63d54c0fafcd375" providerId="LiveId" clId="{8D43E174-D995-4AAE-82E9-AABABF617DD4}" dt="2023-11-28T17:17:57.401" v="2411" actId="26606"/>
          <ac:spMkLst>
            <pc:docMk/>
            <pc:sldMk cId="2441664917" sldId="257"/>
            <ac:spMk id="9" creationId="{A6B16355-27FB-445B-B646-02AB73637459}"/>
          </ac:spMkLst>
        </pc:spChg>
        <pc:spChg chg="add del">
          <ac:chgData name="Aaryush Gupta" userId="f63d54c0fafcd375" providerId="LiveId" clId="{8D43E174-D995-4AAE-82E9-AABABF617DD4}" dt="2023-11-28T17:17:57.401" v="2411" actId="26606"/>
          <ac:spMkLst>
            <pc:docMk/>
            <pc:sldMk cId="2441664917" sldId="257"/>
            <ac:spMk id="13" creationId="{6B3BF2E5-C3AB-441F-A430-491119C56D26}"/>
          </ac:spMkLst>
        </pc:spChg>
        <pc:spChg chg="add del">
          <ac:chgData name="Aaryush Gupta" userId="f63d54c0fafcd375" providerId="LiveId" clId="{8D43E174-D995-4AAE-82E9-AABABF617DD4}" dt="2023-11-28T17:21:20.093" v="2542" actId="26606"/>
          <ac:spMkLst>
            <pc:docMk/>
            <pc:sldMk cId="2441664917" sldId="257"/>
            <ac:spMk id="14" creationId="{FB5993E2-C02B-4335-ABA5-D8EC465551E3}"/>
          </ac:spMkLst>
        </pc:spChg>
        <pc:spChg chg="add del">
          <ac:chgData name="Aaryush Gupta" userId="f63d54c0fafcd375" providerId="LiveId" clId="{8D43E174-D995-4AAE-82E9-AABABF617DD4}" dt="2023-11-28T17:17:57.401" v="2411" actId="26606"/>
          <ac:spMkLst>
            <pc:docMk/>
            <pc:sldMk cId="2441664917" sldId="257"/>
            <ac:spMk id="15" creationId="{DD07C90B-B81A-473B-8919-CA924E61FFCF}"/>
          </ac:spMkLst>
        </pc:spChg>
        <pc:spChg chg="add del">
          <ac:chgData name="Aaryush Gupta" userId="f63d54c0fafcd375" providerId="LiveId" clId="{8D43E174-D995-4AAE-82E9-AABABF617DD4}" dt="2023-11-28T17:21:20.093" v="2542" actId="26606"/>
          <ac:spMkLst>
            <pc:docMk/>
            <pc:sldMk cId="2441664917" sldId="257"/>
            <ac:spMk id="16" creationId="{C0B801A2-5622-4BE8-9AD2-C337A2CD0022}"/>
          </ac:spMkLst>
        </pc:spChg>
        <pc:spChg chg="add del">
          <ac:chgData name="Aaryush Gupta" userId="f63d54c0fafcd375" providerId="LiveId" clId="{8D43E174-D995-4AAE-82E9-AABABF617DD4}" dt="2023-11-28T17:21:20.093" v="2542" actId="26606"/>
          <ac:spMkLst>
            <pc:docMk/>
            <pc:sldMk cId="2441664917" sldId="257"/>
            <ac:spMk id="18" creationId="{B7AF614F-5BC3-4086-99F5-B87C5847A071}"/>
          </ac:spMkLst>
        </pc:spChg>
        <pc:spChg chg="add del mod">
          <ac:chgData name="Aaryush Gupta" userId="f63d54c0fafcd375" providerId="LiveId" clId="{8D43E174-D995-4AAE-82E9-AABABF617DD4}" dt="2023-11-28T17:31:51.506" v="2618" actId="11529"/>
          <ac:spMkLst>
            <pc:docMk/>
            <pc:sldMk cId="2441664917" sldId="257"/>
            <ac:spMk id="21" creationId="{EE119B61-2774-64A0-89C5-91D01D0C4B48}"/>
          </ac:spMkLst>
        </pc:spChg>
        <pc:spChg chg="add del">
          <ac:chgData name="Aaryush Gupta" userId="f63d54c0fafcd375" providerId="LiveId" clId="{8D43E174-D995-4AAE-82E9-AABABF617DD4}" dt="2023-11-28T17:21:29.949" v="2546" actId="26606"/>
          <ac:spMkLst>
            <pc:docMk/>
            <pc:sldMk cId="2441664917" sldId="257"/>
            <ac:spMk id="24" creationId="{FB5993E2-C02B-4335-ABA5-D8EC465551E3}"/>
          </ac:spMkLst>
        </pc:spChg>
        <pc:spChg chg="add del">
          <ac:chgData name="Aaryush Gupta" userId="f63d54c0fafcd375" providerId="LiveId" clId="{8D43E174-D995-4AAE-82E9-AABABF617DD4}" dt="2023-11-28T17:21:29.949" v="2546" actId="26606"/>
          <ac:spMkLst>
            <pc:docMk/>
            <pc:sldMk cId="2441664917" sldId="257"/>
            <ac:spMk id="25" creationId="{C0B801A2-5622-4BE8-9AD2-C337A2CD0022}"/>
          </ac:spMkLst>
        </pc:spChg>
        <pc:spChg chg="add del">
          <ac:chgData name="Aaryush Gupta" userId="f63d54c0fafcd375" providerId="LiveId" clId="{8D43E174-D995-4AAE-82E9-AABABF617DD4}" dt="2023-11-28T17:21:29.949" v="2546" actId="26606"/>
          <ac:spMkLst>
            <pc:docMk/>
            <pc:sldMk cId="2441664917" sldId="257"/>
            <ac:spMk id="26" creationId="{B7AF614F-5BC3-4086-99F5-B87C5847A071}"/>
          </ac:spMkLst>
        </pc:spChg>
        <pc:graphicFrameChg chg="add del mod modGraphic">
          <ac:chgData name="Aaryush Gupta" userId="f63d54c0fafcd375" providerId="LiveId" clId="{8D43E174-D995-4AAE-82E9-AABABF617DD4}" dt="2023-11-28T17:22:41.889" v="2566" actId="1032"/>
          <ac:graphicFrameMkLst>
            <pc:docMk/>
            <pc:sldMk cId="2441664917" sldId="257"/>
            <ac:graphicFrameMk id="4" creationId="{F78032E9-37DF-EE14-77C8-A0DFC2B089DB}"/>
          </ac:graphicFrameMkLst>
        </pc:graphicFrameChg>
        <pc:graphicFrameChg chg="add del mod">
          <ac:chgData name="Aaryush Gupta" userId="f63d54c0fafcd375" providerId="LiveId" clId="{8D43E174-D995-4AAE-82E9-AABABF617DD4}" dt="2023-11-28T17:14:50.410" v="2321" actId="26606"/>
          <ac:graphicFrameMkLst>
            <pc:docMk/>
            <pc:sldMk cId="2441664917" sldId="257"/>
            <ac:graphicFrameMk id="5" creationId="{0A733A3A-7EDA-06D4-3C0A-10DE35819DD8}"/>
          </ac:graphicFrameMkLst>
        </pc:graphicFrameChg>
        <pc:graphicFrameChg chg="add del">
          <ac:chgData name="Aaryush Gupta" userId="f63d54c0fafcd375" providerId="LiveId" clId="{8D43E174-D995-4AAE-82E9-AABABF617DD4}" dt="2023-11-28T17:17:57.401" v="2411" actId="26606"/>
          <ac:graphicFrameMkLst>
            <pc:docMk/>
            <pc:sldMk cId="2441664917" sldId="257"/>
            <ac:graphicFrameMk id="6" creationId="{93E4EF5D-7DF7-B8E1-E92D-5C93BDA14088}"/>
          </ac:graphicFrameMkLst>
        </pc:graphicFrameChg>
        <pc:graphicFrameChg chg="add del">
          <ac:chgData name="Aaryush Gupta" userId="f63d54c0fafcd375" providerId="LiveId" clId="{8D43E174-D995-4AAE-82E9-AABABF617DD4}" dt="2023-11-28T17:21:12.201" v="2536" actId="26606"/>
          <ac:graphicFrameMkLst>
            <pc:docMk/>
            <pc:sldMk cId="2441664917" sldId="257"/>
            <ac:graphicFrameMk id="7" creationId="{08207C4C-C48A-9760-7AA3-EA4772F48BBE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31:57.709" v="2619" actId="26606"/>
          <ac:graphicFrameMkLst>
            <pc:docMk/>
            <pc:sldMk cId="2441664917" sldId="257"/>
            <ac:graphicFrameMk id="8" creationId="{A3962B70-4551-57EA-E99C-38794919CAAB}"/>
          </ac:graphicFrameMkLst>
        </pc:graphicFrameChg>
        <pc:graphicFrameChg chg="add del">
          <ac:chgData name="Aaryush Gupta" userId="f63d54c0fafcd375" providerId="LiveId" clId="{8D43E174-D995-4AAE-82E9-AABABF617DD4}" dt="2023-11-28T17:21:14.799" v="2538" actId="26606"/>
          <ac:graphicFrameMkLst>
            <pc:docMk/>
            <pc:sldMk cId="2441664917" sldId="257"/>
            <ac:graphicFrameMk id="10" creationId="{84D9B2E2-7FE4-ABB0-50B9-CC41C79A9481}"/>
          </ac:graphicFrameMkLst>
        </pc:graphicFrameChg>
        <pc:graphicFrameChg chg="add del">
          <ac:chgData name="Aaryush Gupta" userId="f63d54c0fafcd375" providerId="LiveId" clId="{8D43E174-D995-4AAE-82E9-AABABF617DD4}" dt="2023-11-28T17:21:18.057" v="2540" actId="26606"/>
          <ac:graphicFrameMkLst>
            <pc:docMk/>
            <pc:sldMk cId="2441664917" sldId="257"/>
            <ac:graphicFrameMk id="12" creationId="{C96A0C51-A825-CD20-158E-B6AC0A625B67}"/>
          </ac:graphicFrameMkLst>
        </pc:graphicFrameChg>
        <pc:graphicFrameChg chg="add del">
          <ac:chgData name="Aaryush Gupta" userId="f63d54c0fafcd375" providerId="LiveId" clId="{8D43E174-D995-4AAE-82E9-AABABF617DD4}" dt="2023-11-28T17:17:58.578" v="2413" actId="26606"/>
          <ac:graphicFrameMkLst>
            <pc:docMk/>
            <pc:sldMk cId="2441664917" sldId="257"/>
            <ac:graphicFrameMk id="17" creationId="{CB4720A4-542C-D53F-1534-1777DEA7F236}"/>
          </ac:graphicFrameMkLst>
        </pc:graphicFrameChg>
        <pc:graphicFrameChg chg="add del">
          <ac:chgData name="Aaryush Gupta" userId="f63d54c0fafcd375" providerId="LiveId" clId="{8D43E174-D995-4AAE-82E9-AABABF617DD4}" dt="2023-11-28T17:18:00.596" v="2415" actId="26606"/>
          <ac:graphicFrameMkLst>
            <pc:docMk/>
            <pc:sldMk cId="2441664917" sldId="257"/>
            <ac:graphicFrameMk id="19" creationId="{ABE459FE-203C-DB8F-7606-57D25ED6B54E}"/>
          </ac:graphicFrameMkLst>
        </pc:graphicFrameChg>
        <pc:graphicFrameChg chg="add del">
          <ac:chgData name="Aaryush Gupta" userId="f63d54c0fafcd375" providerId="LiveId" clId="{8D43E174-D995-4AAE-82E9-AABABF617DD4}" dt="2023-11-28T17:21:20.093" v="2542" actId="26606"/>
          <ac:graphicFrameMkLst>
            <pc:docMk/>
            <pc:sldMk cId="2441664917" sldId="257"/>
            <ac:graphicFrameMk id="20" creationId="{FDE0EEA7-05E8-EDC4-8221-0BB1CE6F57EB}"/>
          </ac:graphicFrameMkLst>
        </pc:graphicFrameChg>
        <pc:graphicFrameChg chg="add del">
          <ac:chgData name="Aaryush Gupta" userId="f63d54c0fafcd375" providerId="LiveId" clId="{8D43E174-D995-4AAE-82E9-AABABF617DD4}" dt="2023-11-28T17:21:24.850" v="2544" actId="26606"/>
          <ac:graphicFrameMkLst>
            <pc:docMk/>
            <pc:sldMk cId="2441664917" sldId="257"/>
            <ac:graphicFrameMk id="22" creationId="{08207C4C-C48A-9760-7AA3-EA4772F48BBE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29:36.673" v="2605" actId="1032"/>
          <ac:graphicFrameMkLst>
            <pc:docMk/>
            <pc:sldMk cId="2441664917" sldId="257"/>
            <ac:graphicFrameMk id="23" creationId="{4D1C74D1-D51B-756B-E070-BFEEC38B38E9}"/>
          </ac:graphicFrameMkLst>
        </pc:graphicFrameChg>
        <pc:graphicFrameChg chg="add del">
          <ac:chgData name="Aaryush Gupta" userId="f63d54c0fafcd375" providerId="LiveId" clId="{8D43E174-D995-4AAE-82E9-AABABF617DD4}" dt="2023-11-28T17:21:29.949" v="2546" actId="26606"/>
          <ac:graphicFrameMkLst>
            <pc:docMk/>
            <pc:sldMk cId="2441664917" sldId="257"/>
            <ac:graphicFrameMk id="27" creationId="{FDE0EEA7-05E8-EDC4-8221-0BB1CE6F57EB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29:56.072" v="2608" actId="1032"/>
          <ac:graphicFrameMkLst>
            <pc:docMk/>
            <pc:sldMk cId="2441664917" sldId="257"/>
            <ac:graphicFrameMk id="28" creationId="{14493685-6D4C-8E29-FF7B-F79048C8DD68}"/>
          </ac:graphicFrameMkLst>
        </pc:graphicFrameChg>
        <pc:graphicFrameChg chg="add del">
          <ac:chgData name="Aaryush Gupta" userId="f63d54c0fafcd375" providerId="LiveId" clId="{8D43E174-D995-4AAE-82E9-AABABF617DD4}" dt="2023-11-28T17:21:35.841" v="2548" actId="26606"/>
          <ac:graphicFrameMkLst>
            <pc:docMk/>
            <pc:sldMk cId="2441664917" sldId="257"/>
            <ac:graphicFrameMk id="29" creationId="{84D9B2E2-7FE4-ABB0-50B9-CC41C79A9481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30:34.991" v="2613" actId="1032"/>
          <ac:graphicFrameMkLst>
            <pc:docMk/>
            <pc:sldMk cId="2441664917" sldId="257"/>
            <ac:graphicFrameMk id="30" creationId="{EB0A04CD-1847-FE36-8B1E-76AF9C142A5A}"/>
          </ac:graphicFrameMkLst>
        </pc:graphicFrameChg>
        <pc:cxnChg chg="add del">
          <ac:chgData name="Aaryush Gupta" userId="f63d54c0fafcd375" providerId="LiveId" clId="{8D43E174-D995-4AAE-82E9-AABABF617DD4}" dt="2023-11-28T17:17:57.401" v="2411" actId="26606"/>
          <ac:cxnSpMkLst>
            <pc:docMk/>
            <pc:sldMk cId="2441664917" sldId="257"/>
            <ac:cxnSpMk id="11" creationId="{06DA680F-F6AC-453E-A8BF-C5BDED2851DE}"/>
          </ac:cxnSpMkLst>
        </pc:cxnChg>
      </pc:sldChg>
      <pc:sldChg chg="addSp delSp modSp new mod setBg">
        <pc:chgData name="Aaryush Gupta" userId="f63d54c0fafcd375" providerId="LiveId" clId="{8D43E174-D995-4AAE-82E9-AABABF617DD4}" dt="2023-11-28T18:11:26.446" v="3984"/>
        <pc:sldMkLst>
          <pc:docMk/>
          <pc:sldMk cId="2886924242" sldId="258"/>
        </pc:sldMkLst>
        <pc:spChg chg="mod">
          <ac:chgData name="Aaryush Gupta" userId="f63d54c0fafcd375" providerId="LiveId" clId="{8D43E174-D995-4AAE-82E9-AABABF617DD4}" dt="2023-11-28T17:50:40.501" v="3373" actId="20577"/>
          <ac:spMkLst>
            <pc:docMk/>
            <pc:sldMk cId="2886924242" sldId="258"/>
            <ac:spMk id="2" creationId="{77539E1F-7729-0962-C3CF-3B8402BB20B8}"/>
          </ac:spMkLst>
        </pc:spChg>
        <pc:spChg chg="add del mod">
          <ac:chgData name="Aaryush Gupta" userId="f63d54c0fafcd375" providerId="LiveId" clId="{8D43E174-D995-4AAE-82E9-AABABF617DD4}" dt="2023-11-28T17:42:30.836" v="2972" actId="1032"/>
          <ac:spMkLst>
            <pc:docMk/>
            <pc:sldMk cId="2886924242" sldId="258"/>
            <ac:spMk id="3" creationId="{9BA32B70-0C2A-7915-D5A8-96D5EBC6EFC2}"/>
          </ac:spMkLst>
        </pc:spChg>
        <pc:spChg chg="add del mod">
          <ac:chgData name="Aaryush Gupta" userId="f63d54c0fafcd375" providerId="LiveId" clId="{8D43E174-D995-4AAE-82E9-AABABF617DD4}" dt="2023-11-28T17:46:24.690" v="3279"/>
          <ac:spMkLst>
            <pc:docMk/>
            <pc:sldMk cId="2886924242" sldId="258"/>
            <ac:spMk id="4" creationId="{9C74D5D4-1BC9-BA58-7F16-83364C7EB7AF}"/>
          </ac:spMkLst>
        </pc:spChg>
        <pc:spChg chg="add del mod">
          <ac:chgData name="Aaryush Gupta" userId="f63d54c0fafcd375" providerId="LiveId" clId="{8D43E174-D995-4AAE-82E9-AABABF617DD4}" dt="2023-11-28T18:11:23.869" v="3982" actId="1032"/>
          <ac:spMkLst>
            <pc:docMk/>
            <pc:sldMk cId="2886924242" sldId="258"/>
            <ac:spMk id="9" creationId="{1489420A-37C6-9987-A04B-4548EEE9B4FB}"/>
          </ac:spMkLst>
        </pc:spChg>
        <pc:graphicFrameChg chg="add del">
          <ac:chgData name="Aaryush Gupta" userId="f63d54c0fafcd375" providerId="LiveId" clId="{8D43E174-D995-4AAE-82E9-AABABF617DD4}" dt="2023-11-28T17:38:12.507" v="2851" actId="26606"/>
          <ac:graphicFrameMkLst>
            <pc:docMk/>
            <pc:sldMk cId="2886924242" sldId="258"/>
            <ac:graphicFrameMk id="5" creationId="{07174AF9-61DC-6640-DCA3-90F295F193E5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41:07.165" v="2943" actId="1032"/>
          <ac:graphicFrameMkLst>
            <pc:docMk/>
            <pc:sldMk cId="2886924242" sldId="258"/>
            <ac:graphicFrameMk id="6" creationId="{8358F4E7-9B5F-F71A-4108-01D8A19DF7B3}"/>
          </ac:graphicFrameMkLst>
        </pc:graphicFrameChg>
        <pc:graphicFrameChg chg="add del mod modGraphic">
          <ac:chgData name="Aaryush Gupta" userId="f63d54c0fafcd375" providerId="LiveId" clId="{8D43E174-D995-4AAE-82E9-AABABF617DD4}" dt="2023-11-28T17:42:03.114" v="2971" actId="1032"/>
          <ac:graphicFrameMkLst>
            <pc:docMk/>
            <pc:sldMk cId="2886924242" sldId="258"/>
            <ac:graphicFrameMk id="7" creationId="{EC68443F-0621-9483-E6FF-8AF753AE7773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1:47.152" v="3722" actId="11529"/>
          <ac:graphicFrameMkLst>
            <pc:docMk/>
            <pc:sldMk cId="2886924242" sldId="258"/>
            <ac:graphicFrameMk id="8" creationId="{F1329DD1-DFD3-E420-9E64-1577DCBF7D2A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2:28.609" v="3729" actId="1032"/>
          <ac:graphicFrameMkLst>
            <pc:docMk/>
            <pc:sldMk cId="2886924242" sldId="258"/>
            <ac:graphicFrameMk id="10" creationId="{4F5828BA-5C2C-8172-BC3E-E4A640713B26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2:53.645" v="3732" actId="1032"/>
          <ac:graphicFrameMkLst>
            <pc:docMk/>
            <pc:sldMk cId="2886924242" sldId="258"/>
            <ac:graphicFrameMk id="11" creationId="{986BEB89-300F-CD1B-5C37-8B9BC0EBD0D7}"/>
          </ac:graphicFrameMkLst>
        </pc:graphicFrameChg>
        <pc:graphicFrameChg chg="add mod modGraphic">
          <ac:chgData name="Aaryush Gupta" userId="f63d54c0fafcd375" providerId="LiveId" clId="{8D43E174-D995-4AAE-82E9-AABABF617DD4}" dt="2023-11-28T18:11:26.446" v="3984"/>
          <ac:graphicFrameMkLst>
            <pc:docMk/>
            <pc:sldMk cId="2886924242" sldId="258"/>
            <ac:graphicFrameMk id="12" creationId="{57AF437C-F173-EF67-6C60-14A8473413BD}"/>
          </ac:graphicFrameMkLst>
        </pc:graphicFrameChg>
      </pc:sldChg>
      <pc:sldChg chg="addSp delSp modSp new mod ord setBg">
        <pc:chgData name="Aaryush Gupta" userId="f63d54c0fafcd375" providerId="LiveId" clId="{8D43E174-D995-4AAE-82E9-AABABF617DD4}" dt="2023-11-28T17:32:34.992" v="2627"/>
        <pc:sldMkLst>
          <pc:docMk/>
          <pc:sldMk cId="3605557476" sldId="259"/>
        </pc:sldMkLst>
        <pc:spChg chg="mod">
          <ac:chgData name="Aaryush Gupta" userId="f63d54c0fafcd375" providerId="LiveId" clId="{8D43E174-D995-4AAE-82E9-AABABF617DD4}" dt="2023-11-28T17:32:18.849" v="2624" actId="26606"/>
          <ac:spMkLst>
            <pc:docMk/>
            <pc:sldMk cId="3605557476" sldId="259"/>
            <ac:spMk id="2" creationId="{2A28FC86-B6FA-FC9B-7271-78682E019D23}"/>
          </ac:spMkLst>
        </pc:spChg>
        <pc:spChg chg="add del mod">
          <ac:chgData name="Aaryush Gupta" userId="f63d54c0fafcd375" providerId="LiveId" clId="{8D43E174-D995-4AAE-82E9-AABABF617DD4}" dt="2023-11-28T17:23:49.663" v="2573" actId="26606"/>
          <ac:spMkLst>
            <pc:docMk/>
            <pc:sldMk cId="3605557476" sldId="259"/>
            <ac:spMk id="3" creationId="{90E05809-D517-FFA5-FD93-83561CBB12F5}"/>
          </ac:spMkLst>
        </pc:spChg>
        <pc:spChg chg="add">
          <ac:chgData name="Aaryush Gupta" userId="f63d54c0fafcd375" providerId="LiveId" clId="{8D43E174-D995-4AAE-82E9-AABABF617DD4}" dt="2023-11-28T17:32:18.849" v="2624" actId="26606"/>
          <ac:spMkLst>
            <pc:docMk/>
            <pc:sldMk cId="3605557476" sldId="259"/>
            <ac:spMk id="11" creationId="{FB5993E2-C02B-4335-ABA5-D8EC465551E3}"/>
          </ac:spMkLst>
        </pc:spChg>
        <pc:spChg chg="add">
          <ac:chgData name="Aaryush Gupta" userId="f63d54c0fafcd375" providerId="LiveId" clId="{8D43E174-D995-4AAE-82E9-AABABF617DD4}" dt="2023-11-28T17:32:18.849" v="2624" actId="26606"/>
          <ac:spMkLst>
            <pc:docMk/>
            <pc:sldMk cId="3605557476" sldId="259"/>
            <ac:spMk id="13" creationId="{C0B801A2-5622-4BE8-9AD2-C337A2CD0022}"/>
          </ac:spMkLst>
        </pc:spChg>
        <pc:spChg chg="add">
          <ac:chgData name="Aaryush Gupta" userId="f63d54c0fafcd375" providerId="LiveId" clId="{8D43E174-D995-4AAE-82E9-AABABF617DD4}" dt="2023-11-28T17:32:18.849" v="2624" actId="26606"/>
          <ac:spMkLst>
            <pc:docMk/>
            <pc:sldMk cId="3605557476" sldId="259"/>
            <ac:spMk id="15" creationId="{B7AF614F-5BC3-4086-99F5-B87C5847A071}"/>
          </ac:spMkLst>
        </pc:spChg>
        <pc:graphicFrameChg chg="add del">
          <ac:chgData name="Aaryush Gupta" userId="f63d54c0fafcd375" providerId="LiveId" clId="{8D43E174-D995-4AAE-82E9-AABABF617DD4}" dt="2023-11-28T17:23:19.954" v="2570" actId="26606"/>
          <ac:graphicFrameMkLst>
            <pc:docMk/>
            <pc:sldMk cId="3605557476" sldId="259"/>
            <ac:graphicFrameMk id="5" creationId="{6F622985-32EA-7117-271A-F339343496C4}"/>
          </ac:graphicFrameMkLst>
        </pc:graphicFrameChg>
        <pc:graphicFrameChg chg="add mod modGraphic">
          <ac:chgData name="Aaryush Gupta" userId="f63d54c0fafcd375" providerId="LiveId" clId="{8D43E174-D995-4AAE-82E9-AABABF617DD4}" dt="2023-11-28T17:32:34.992" v="2627"/>
          <ac:graphicFrameMkLst>
            <pc:docMk/>
            <pc:sldMk cId="3605557476" sldId="259"/>
            <ac:graphicFrameMk id="6" creationId="{BC3CF659-42D6-8184-E580-337AD791E666}"/>
          </ac:graphicFrameMkLst>
        </pc:graphicFrameChg>
        <pc:graphicFrameChg chg="add del">
          <ac:chgData name="Aaryush Gupta" userId="f63d54c0fafcd375" providerId="LiveId" clId="{8D43E174-D995-4AAE-82E9-AABABF617DD4}" dt="2023-11-28T17:23:36.060" v="2572" actId="26606"/>
          <ac:graphicFrameMkLst>
            <pc:docMk/>
            <pc:sldMk cId="3605557476" sldId="259"/>
            <ac:graphicFrameMk id="7" creationId="{BC3CF659-42D6-8184-E580-337AD791E666}"/>
          </ac:graphicFrameMkLst>
        </pc:graphicFrameChg>
      </pc:sldChg>
      <pc:sldChg chg="modSp new del mod">
        <pc:chgData name="Aaryush Gupta" userId="f63d54c0fafcd375" providerId="LiveId" clId="{8D43E174-D995-4AAE-82E9-AABABF617DD4}" dt="2023-11-25T19:30:45.935" v="1853" actId="47"/>
        <pc:sldMkLst>
          <pc:docMk/>
          <pc:sldMk cId="1972303752" sldId="260"/>
        </pc:sldMkLst>
        <pc:spChg chg="mod">
          <ac:chgData name="Aaryush Gupta" userId="f63d54c0fafcd375" providerId="LiveId" clId="{8D43E174-D995-4AAE-82E9-AABABF617DD4}" dt="2023-11-17T20:03:37.137" v="303" actId="20577"/>
          <ac:spMkLst>
            <pc:docMk/>
            <pc:sldMk cId="1972303752" sldId="260"/>
            <ac:spMk id="2" creationId="{748427AC-B157-0445-8E5E-FD4B11BB3B9C}"/>
          </ac:spMkLst>
        </pc:spChg>
      </pc:sldChg>
      <pc:sldChg chg="modSp new mod ord">
        <pc:chgData name="Aaryush Gupta" userId="f63d54c0fafcd375" providerId="LiveId" clId="{8D43E174-D995-4AAE-82E9-AABABF617DD4}" dt="2023-11-28T17:38:55.398" v="2863" actId="122"/>
        <pc:sldMkLst>
          <pc:docMk/>
          <pc:sldMk cId="2540432543" sldId="261"/>
        </pc:sldMkLst>
        <pc:spChg chg="mod">
          <ac:chgData name="Aaryush Gupta" userId="f63d54c0fafcd375" providerId="LiveId" clId="{8D43E174-D995-4AAE-82E9-AABABF617DD4}" dt="2023-11-28T17:38:55.398" v="2863" actId="122"/>
          <ac:spMkLst>
            <pc:docMk/>
            <pc:sldMk cId="2540432543" sldId="261"/>
            <ac:spMk id="2" creationId="{1D95DF93-7841-D73E-44A2-AE706A9E157B}"/>
          </ac:spMkLst>
        </pc:spChg>
        <pc:spChg chg="mod">
          <ac:chgData name="Aaryush Gupta" userId="f63d54c0fafcd375" providerId="LiveId" clId="{8D43E174-D995-4AAE-82E9-AABABF617DD4}" dt="2023-11-28T17:38:52.762" v="2862" actId="122"/>
          <ac:spMkLst>
            <pc:docMk/>
            <pc:sldMk cId="2540432543" sldId="261"/>
            <ac:spMk id="3" creationId="{0BD362D6-AB0B-F196-83E9-A416C42EE14A}"/>
          </ac:spMkLst>
        </pc:spChg>
      </pc:sldChg>
      <pc:sldChg chg="modSp new del mod">
        <pc:chgData name="Aaryush Gupta" userId="f63d54c0fafcd375" providerId="LiveId" clId="{8D43E174-D995-4AAE-82E9-AABABF617DD4}" dt="2023-11-25T19:33:11.737" v="2002" actId="47"/>
        <pc:sldMkLst>
          <pc:docMk/>
          <pc:sldMk cId="1202121609" sldId="262"/>
        </pc:sldMkLst>
        <pc:spChg chg="mod">
          <ac:chgData name="Aaryush Gupta" userId="f63d54c0fafcd375" providerId="LiveId" clId="{8D43E174-D995-4AAE-82E9-AABABF617DD4}" dt="2023-11-17T20:04:52.170" v="397" actId="20577"/>
          <ac:spMkLst>
            <pc:docMk/>
            <pc:sldMk cId="1202121609" sldId="262"/>
            <ac:spMk id="2" creationId="{59982862-E0C9-B45D-5CB6-3687CA738FF4}"/>
          </ac:spMkLst>
        </pc:spChg>
        <pc:spChg chg="mod">
          <ac:chgData name="Aaryush Gupta" userId="f63d54c0fafcd375" providerId="LiveId" clId="{8D43E174-D995-4AAE-82E9-AABABF617DD4}" dt="2023-11-17T20:04:22.927" v="337" actId="20577"/>
          <ac:spMkLst>
            <pc:docMk/>
            <pc:sldMk cId="1202121609" sldId="262"/>
            <ac:spMk id="3" creationId="{0994CBD1-F3BC-146B-BDBA-501ADAAE5D64}"/>
          </ac:spMkLst>
        </pc:spChg>
      </pc:sldChg>
      <pc:sldChg chg="modSp new del mod">
        <pc:chgData name="Aaryush Gupta" userId="f63d54c0fafcd375" providerId="LiveId" clId="{8D43E174-D995-4AAE-82E9-AABABF617DD4}" dt="2023-11-17T20:06:01.566" v="404" actId="47"/>
        <pc:sldMkLst>
          <pc:docMk/>
          <pc:sldMk cId="1701265375" sldId="263"/>
        </pc:sldMkLst>
        <pc:spChg chg="mod">
          <ac:chgData name="Aaryush Gupta" userId="f63d54c0fafcd375" providerId="LiveId" clId="{8D43E174-D995-4AAE-82E9-AABABF617DD4}" dt="2023-11-17T20:05:53.752" v="402" actId="20577"/>
          <ac:spMkLst>
            <pc:docMk/>
            <pc:sldMk cId="1701265375" sldId="263"/>
            <ac:spMk id="2" creationId="{A0944614-8FE5-7B71-7901-A3BE5012EA54}"/>
          </ac:spMkLst>
        </pc:spChg>
      </pc:sldChg>
      <pc:sldChg chg="addSp delSp modSp new mod">
        <pc:chgData name="Aaryush Gupta" userId="f63d54c0fafcd375" providerId="LiveId" clId="{8D43E174-D995-4AAE-82E9-AABABF617DD4}" dt="2023-11-28T18:14:13.537" v="4038" actId="478"/>
        <pc:sldMkLst>
          <pc:docMk/>
          <pc:sldMk cId="4019331319" sldId="264"/>
        </pc:sldMkLst>
        <pc:spChg chg="del mod">
          <ac:chgData name="Aaryush Gupta" userId="f63d54c0fafcd375" providerId="LiveId" clId="{8D43E174-D995-4AAE-82E9-AABABF617DD4}" dt="2023-11-28T18:13:40.919" v="4031" actId="478"/>
          <ac:spMkLst>
            <pc:docMk/>
            <pc:sldMk cId="4019331319" sldId="264"/>
            <ac:spMk id="2" creationId="{6BC54CA5-B39A-C940-01F0-D70760B2A4B0}"/>
          </ac:spMkLst>
        </pc:spChg>
        <pc:spChg chg="add del mod">
          <ac:chgData name="Aaryush Gupta" userId="f63d54c0fafcd375" providerId="LiveId" clId="{8D43E174-D995-4AAE-82E9-AABABF617DD4}" dt="2023-11-28T18:13:01.778" v="4012" actId="1032"/>
          <ac:spMkLst>
            <pc:docMk/>
            <pc:sldMk cId="4019331319" sldId="264"/>
            <ac:spMk id="3" creationId="{586319F2-28BC-D7CB-184F-5D827117B9F5}"/>
          </ac:spMkLst>
        </pc:spChg>
        <pc:spChg chg="mod">
          <ac:chgData name="Aaryush Gupta" userId="f63d54c0fafcd375" providerId="LiveId" clId="{8D43E174-D995-4AAE-82E9-AABABF617DD4}" dt="2023-11-17T20:06:09.961" v="438" actId="20577"/>
          <ac:spMkLst>
            <pc:docMk/>
            <pc:sldMk cId="4019331319" sldId="264"/>
            <ac:spMk id="4" creationId="{5F51B620-E5D8-142C-50AB-2DFF18F39BAB}"/>
          </ac:spMkLst>
        </pc:spChg>
        <pc:spChg chg="add del mod">
          <ac:chgData name="Aaryush Gupta" userId="f63d54c0fafcd375" providerId="LiveId" clId="{8D43E174-D995-4AAE-82E9-AABABF617DD4}" dt="2023-11-28T18:12:08.668" v="3993" actId="478"/>
          <ac:spMkLst>
            <pc:docMk/>
            <pc:sldMk cId="4019331319" sldId="264"/>
            <ac:spMk id="4" creationId="{E50DFCD9-DABE-AD8A-79E1-FBA1AC292341}"/>
          </ac:spMkLst>
        </pc:spChg>
        <pc:spChg chg="mod">
          <ac:chgData name="Aaryush Gupta" userId="f63d54c0fafcd375" providerId="LiveId" clId="{8D43E174-D995-4AAE-82E9-AABABF617DD4}" dt="2023-11-28T18:09:16.586" v="3882" actId="21"/>
          <ac:spMkLst>
            <pc:docMk/>
            <pc:sldMk cId="4019331319" sldId="264"/>
            <ac:spMk id="6" creationId="{710AB7F4-012B-5AEF-8355-1519CA4B891A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1" creationId="{E94444D5-7B9E-69F5-0653-2F8F6F563831}"/>
          </ac:spMkLst>
        </pc:spChg>
        <pc:spChg chg="del mod">
          <ac:chgData name="Aaryush Gupta" userId="f63d54c0fafcd375" providerId="LiveId" clId="{8D43E174-D995-4AAE-82E9-AABABF617DD4}" dt="2023-11-28T18:14:13.537" v="4038" actId="478"/>
          <ac:spMkLst>
            <pc:docMk/>
            <pc:sldMk cId="4019331319" sldId="264"/>
            <ac:spMk id="12" creationId="{F61B2856-427B-E793-A7D8-9EF66181E167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3" creationId="{5C03EB22-A9BC-065A-244E-C52D6FB8B013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4" creationId="{12C8A351-C782-F352-3107-562217ACDA5B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5" creationId="{020B78BB-9FD7-CA5C-FBED-7EF9E3DE6A6B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6" creationId="{264477A7-CE7C-A75A-FBFC-2D2BA8230C03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7" creationId="{19319069-F2BA-1A01-20CF-22D684299640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8" creationId="{08071C3C-DD1A-F5AD-AB16-E9252EBB8958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19" creationId="{CC0AB7B6-7ABF-BE04-906D-D582EE4E10E4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0" creationId="{CF7BAE7D-CD10-3994-89F7-6FBC4AE102A0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1" creationId="{A42219C7-7A59-7C3A-0FFC-8E8FDC311D69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2" creationId="{260C71E6-34CB-821F-5A12-4B5771DBD26A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3" creationId="{E8BC5733-2D62-8A50-B102-801A2913A9AF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4" creationId="{1E3A344B-F839-44D3-AEAA-08B70F0AA73D}"/>
          </ac:spMkLst>
        </pc:spChg>
        <pc:spChg chg="del mod">
          <ac:chgData name="Aaryush Gupta" userId="f63d54c0fafcd375" providerId="LiveId" clId="{8D43E174-D995-4AAE-82E9-AABABF617DD4}" dt="2023-11-28T18:14:09.268" v="4035" actId="478"/>
          <ac:spMkLst>
            <pc:docMk/>
            <pc:sldMk cId="4019331319" sldId="264"/>
            <ac:spMk id="25" creationId="{0E5536D2-B61C-A335-2DC3-9F9BFBABC5CC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6" creationId="{83D4C24E-C46F-BA34-1F16-D506E8BF7C71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7" creationId="{CB1156AB-C745-CADF-3F2A-1C90DA319AEF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8" creationId="{F9F84147-1ED1-0E2F-69EA-CDB02088D47B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29" creationId="{F7807015-318F-B7E7-28F6-7A103D69FA6F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0" creationId="{63DAB2A4-A690-BBEA-93E8-9347C78E95A0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1" creationId="{DBF384E8-D228-7F2F-2C3F-890FF49665D7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2" creationId="{366C34FC-13EB-246B-2C3A-1716DC889EF9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3" creationId="{EF983862-7DF7-0D79-EF5F-AB3B16874EF5}"/>
          </ac:spMkLst>
        </pc:spChg>
        <pc:spChg chg="mod">
          <ac:chgData name="Aaryush Gupta" userId="f63d54c0fafcd375" providerId="LiveId" clId="{8D43E174-D995-4AAE-82E9-AABABF617DD4}" dt="2023-11-28T18:14:07.337" v="4034" actId="18245"/>
          <ac:spMkLst>
            <pc:docMk/>
            <pc:sldMk cId="4019331319" sldId="264"/>
            <ac:spMk id="34" creationId="{6E108E12-8DEF-70D1-02AF-4EF9363284AB}"/>
          </ac:spMkLst>
        </pc:spChg>
        <pc:grpChg chg="add del mod">
          <ac:chgData name="Aaryush Gupta" userId="f63d54c0fafcd375" providerId="LiveId" clId="{8D43E174-D995-4AAE-82E9-AABABF617DD4}" dt="2023-11-28T18:14:11.793" v="4037" actId="478"/>
          <ac:grpSpMkLst>
            <pc:docMk/>
            <pc:sldMk cId="4019331319" sldId="264"/>
            <ac:grpSpMk id="10" creationId="{F7AC9E33-1E27-4CCE-BA6A-118E10DEF728}"/>
          </ac:grpSpMkLst>
        </pc:grpChg>
        <pc:graphicFrameChg chg="add del mod modGraphic">
          <ac:chgData name="Aaryush Gupta" userId="f63d54c0fafcd375" providerId="LiveId" clId="{8D43E174-D995-4AAE-82E9-AABABF617DD4}" dt="2023-11-28T18:12:23.213" v="3998" actId="1032"/>
          <ac:graphicFrameMkLst>
            <pc:docMk/>
            <pc:sldMk cId="4019331319" sldId="264"/>
            <ac:graphicFrameMk id="5" creationId="{AD9FDD7D-EC99-A508-229F-8283C459E336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12:39.542" v="4004" actId="1032"/>
          <ac:graphicFrameMkLst>
            <pc:docMk/>
            <pc:sldMk cId="4019331319" sldId="264"/>
            <ac:graphicFrameMk id="7" creationId="{F0094E78-86A4-2ED7-38C9-EF52DB479507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12:53.281" v="4011" actId="1032"/>
          <ac:graphicFrameMkLst>
            <pc:docMk/>
            <pc:sldMk cId="4019331319" sldId="264"/>
            <ac:graphicFrameMk id="8" creationId="{AC9CB0E2-BC44-8C0D-8BFA-8A81E0D2E962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14:07.337" v="4034" actId="18245"/>
          <ac:graphicFrameMkLst>
            <pc:docMk/>
            <pc:sldMk cId="4019331319" sldId="264"/>
            <ac:graphicFrameMk id="9" creationId="{8C68B406-55F3-747C-736F-4264CBFA817C}"/>
          </ac:graphicFrameMkLst>
        </pc:graphicFrameChg>
      </pc:sldChg>
      <pc:sldChg chg="new del">
        <pc:chgData name="Aaryush Gupta" userId="f63d54c0fafcd375" providerId="LiveId" clId="{8D43E174-D995-4AAE-82E9-AABABF617DD4}" dt="2023-11-17T20:06:33.259" v="447" actId="47"/>
        <pc:sldMkLst>
          <pc:docMk/>
          <pc:sldMk cId="3049123644" sldId="265"/>
        </pc:sldMkLst>
      </pc:sldChg>
      <pc:sldChg chg="new del">
        <pc:chgData name="Aaryush Gupta" userId="f63d54c0fafcd375" providerId="LiveId" clId="{8D43E174-D995-4AAE-82E9-AABABF617DD4}" dt="2023-11-17T20:06:30.011" v="445" actId="47"/>
        <pc:sldMkLst>
          <pc:docMk/>
          <pc:sldMk cId="2985554410" sldId="266"/>
        </pc:sldMkLst>
      </pc:sldChg>
      <pc:sldChg chg="modSp new mod">
        <pc:chgData name="Aaryush Gupta" userId="f63d54c0fafcd375" providerId="LiveId" clId="{8D43E174-D995-4AAE-82E9-AABABF617DD4}" dt="2023-11-28T17:11:38.616" v="2220"/>
        <pc:sldMkLst>
          <pc:docMk/>
          <pc:sldMk cId="4155886894" sldId="266"/>
        </pc:sldMkLst>
        <pc:spChg chg="mod">
          <ac:chgData name="Aaryush Gupta" userId="f63d54c0fafcd375" providerId="LiveId" clId="{8D43E174-D995-4AAE-82E9-AABABF617DD4}" dt="2023-11-28T17:11:38.616" v="2220"/>
          <ac:spMkLst>
            <pc:docMk/>
            <pc:sldMk cId="4155886894" sldId="266"/>
            <ac:spMk id="2" creationId="{381FB97D-8F1D-39C1-F650-83FB3BC8CD40}"/>
          </ac:spMkLst>
        </pc:spChg>
        <pc:spChg chg="mod">
          <ac:chgData name="Aaryush Gupta" userId="f63d54c0fafcd375" providerId="LiveId" clId="{8D43E174-D995-4AAE-82E9-AABABF617DD4}" dt="2023-11-28T17:11:38.616" v="2220"/>
          <ac:spMkLst>
            <pc:docMk/>
            <pc:sldMk cId="4155886894" sldId="266"/>
            <ac:spMk id="3" creationId="{2865BF59-CE42-3F74-2EB6-1A59008FCAC4}"/>
          </ac:spMkLst>
        </pc:spChg>
      </pc:sldChg>
      <pc:sldChg chg="addSp delSp modSp new mod setBg">
        <pc:chgData name="Aaryush Gupta" userId="f63d54c0fafcd375" providerId="LiveId" clId="{8D43E174-D995-4AAE-82E9-AABABF617DD4}" dt="2023-11-28T18:08:22.291" v="3874"/>
        <pc:sldMkLst>
          <pc:docMk/>
          <pc:sldMk cId="2692578918" sldId="267"/>
        </pc:sldMkLst>
        <pc:spChg chg="mod">
          <ac:chgData name="Aaryush Gupta" userId="f63d54c0fafcd375" providerId="LiveId" clId="{8D43E174-D995-4AAE-82E9-AABABF617DD4}" dt="2023-11-28T18:06:03.887" v="3761" actId="26606"/>
          <ac:spMkLst>
            <pc:docMk/>
            <pc:sldMk cId="2692578918" sldId="267"/>
            <ac:spMk id="2" creationId="{E0278073-7EA7-CE60-950D-09CAB7BF1A8E}"/>
          </ac:spMkLst>
        </pc:spChg>
        <pc:spChg chg="add del mod">
          <ac:chgData name="Aaryush Gupta" userId="f63d54c0fafcd375" providerId="LiveId" clId="{8D43E174-D995-4AAE-82E9-AABABF617DD4}" dt="2023-11-28T18:06:03.887" v="3761" actId="26606"/>
          <ac:spMkLst>
            <pc:docMk/>
            <pc:sldMk cId="2692578918" sldId="267"/>
            <ac:spMk id="3" creationId="{B50C7831-29F3-F16C-4C97-F36087A997DF}"/>
          </ac:spMkLst>
        </pc:spChg>
        <pc:graphicFrameChg chg="add del">
          <ac:chgData name="Aaryush Gupta" userId="f63d54c0fafcd375" providerId="LiveId" clId="{8D43E174-D995-4AAE-82E9-AABABF617DD4}" dt="2023-11-28T18:04:43.242" v="3734" actId="26606"/>
          <ac:graphicFrameMkLst>
            <pc:docMk/>
            <pc:sldMk cId="2692578918" sldId="267"/>
            <ac:graphicFrameMk id="5" creationId="{BEE01CEC-69D2-37C6-2786-9D9FA6EDC42E}"/>
          </ac:graphicFrameMkLst>
        </pc:graphicFrameChg>
        <pc:graphicFrameChg chg="add mod">
          <ac:chgData name="Aaryush Gupta" userId="f63d54c0fafcd375" providerId="LiveId" clId="{8D43E174-D995-4AAE-82E9-AABABF617DD4}" dt="2023-11-28T18:08:22.291" v="3874"/>
          <ac:graphicFrameMkLst>
            <pc:docMk/>
            <pc:sldMk cId="2692578918" sldId="267"/>
            <ac:graphicFrameMk id="6" creationId="{D9FE8F92-8563-8FC0-3FE9-630DD536240D}"/>
          </ac:graphicFrameMkLst>
        </pc:graphicFrameChg>
        <pc:graphicFrameChg chg="add del modGraphic">
          <ac:chgData name="Aaryush Gupta" userId="f63d54c0fafcd375" providerId="LiveId" clId="{8D43E174-D995-4AAE-82E9-AABABF617DD4}" dt="2023-11-28T18:05:07.272" v="3738" actId="26606"/>
          <ac:graphicFrameMkLst>
            <pc:docMk/>
            <pc:sldMk cId="2692578918" sldId="267"/>
            <ac:graphicFrameMk id="7" creationId="{14FEEB77-D749-67E6-FAE1-579CAE24CEC3}"/>
          </ac:graphicFrameMkLst>
        </pc:graphicFrameChg>
      </pc:sldChg>
      <pc:sldChg chg="addSp delSp modSp new mod ord">
        <pc:chgData name="Aaryush Gupta" userId="f63d54c0fafcd375" providerId="LiveId" clId="{8D43E174-D995-4AAE-82E9-AABABF617DD4}" dt="2023-11-28T18:00:50.927" v="3714" actId="20577"/>
        <pc:sldMkLst>
          <pc:docMk/>
          <pc:sldMk cId="1714546416" sldId="268"/>
        </pc:sldMkLst>
        <pc:spChg chg="mod">
          <ac:chgData name="Aaryush Gupta" userId="f63d54c0fafcd375" providerId="LiveId" clId="{8D43E174-D995-4AAE-82E9-AABABF617DD4}" dt="2023-11-28T17:50:08.002" v="3311" actId="20577"/>
          <ac:spMkLst>
            <pc:docMk/>
            <pc:sldMk cId="1714546416" sldId="268"/>
            <ac:spMk id="2" creationId="{4A28D379-0E18-2246-7DD3-28870A5F3A96}"/>
          </ac:spMkLst>
        </pc:spChg>
        <pc:spChg chg="add del mod">
          <ac:chgData name="Aaryush Gupta" userId="f63d54c0fafcd375" providerId="LiveId" clId="{8D43E174-D995-4AAE-82E9-AABABF617DD4}" dt="2023-11-28T18:00:47.238" v="3710" actId="1032"/>
          <ac:spMkLst>
            <pc:docMk/>
            <pc:sldMk cId="1714546416" sldId="268"/>
            <ac:spMk id="3" creationId="{68720505-7B2B-56D8-336A-633D55D58E46}"/>
          </ac:spMkLst>
        </pc:spChg>
        <pc:graphicFrameChg chg="add del mod modGraphic">
          <ac:chgData name="Aaryush Gupta" userId="f63d54c0fafcd375" providerId="LiveId" clId="{8D43E174-D995-4AAE-82E9-AABABF617DD4}" dt="2023-11-28T17:59:45.037" v="3680" actId="1032"/>
          <ac:graphicFrameMkLst>
            <pc:docMk/>
            <pc:sldMk cId="1714546416" sldId="268"/>
            <ac:graphicFrameMk id="4" creationId="{1EFCDF0C-6F69-69DC-91B4-890B1DD0D674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0:09.290" v="3693" actId="1032"/>
          <ac:graphicFrameMkLst>
            <pc:docMk/>
            <pc:sldMk cId="1714546416" sldId="268"/>
            <ac:graphicFrameMk id="5" creationId="{7147A641-F0F2-BC1E-2BE4-FF3A91A7D46F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0:18.529" v="3696" actId="1032"/>
          <ac:graphicFrameMkLst>
            <pc:docMk/>
            <pc:sldMk cId="1714546416" sldId="268"/>
            <ac:graphicFrameMk id="6" creationId="{28E8F660-5F98-F22D-0A8E-7975B7F774E8}"/>
          </ac:graphicFrameMkLst>
        </pc:graphicFrameChg>
        <pc:graphicFrameChg chg="add del mod modGraphic">
          <ac:chgData name="Aaryush Gupta" userId="f63d54c0fafcd375" providerId="LiveId" clId="{8D43E174-D995-4AAE-82E9-AABABF617DD4}" dt="2023-11-28T18:00:37.097" v="3703" actId="1032"/>
          <ac:graphicFrameMkLst>
            <pc:docMk/>
            <pc:sldMk cId="1714546416" sldId="268"/>
            <ac:graphicFrameMk id="7" creationId="{B976EFF2-A5A1-F760-75DC-FC3D84B1B68F}"/>
          </ac:graphicFrameMkLst>
        </pc:graphicFrameChg>
        <pc:graphicFrameChg chg="add mod modGraphic">
          <ac:chgData name="Aaryush Gupta" userId="f63d54c0fafcd375" providerId="LiveId" clId="{8D43E174-D995-4AAE-82E9-AABABF617DD4}" dt="2023-11-28T18:00:50.927" v="3714" actId="20577"/>
          <ac:graphicFrameMkLst>
            <pc:docMk/>
            <pc:sldMk cId="1714546416" sldId="268"/>
            <ac:graphicFrameMk id="8" creationId="{FC009EDE-4C7A-FBF1-6EF6-4ACC0EC3A717}"/>
          </ac:graphicFrameMkLst>
        </pc:graphicFrameChg>
      </pc:sldChg>
    </pc:docChg>
  </pc:docChgLst>
  <pc:docChgLst>
    <pc:chgData name="Guest User" providerId="Windows Live" clId="Web-{3E8F59FD-397D-47A7-8122-18059D4A0873}"/>
    <pc:docChg chg="modSld">
      <pc:chgData name="Guest User" userId="" providerId="Windows Live" clId="Web-{3E8F59FD-397D-47A7-8122-18059D4A0873}" dt="2023-11-28T21:43:53.773" v="6" actId="20577"/>
      <pc:docMkLst>
        <pc:docMk/>
      </pc:docMkLst>
      <pc:sldChg chg="modSp">
        <pc:chgData name="Guest User" userId="" providerId="Windows Live" clId="Web-{3E8F59FD-397D-47A7-8122-18059D4A0873}" dt="2023-11-28T21:43:53.773" v="6" actId="20577"/>
        <pc:sldMkLst>
          <pc:docMk/>
          <pc:sldMk cId="1714546416" sldId="268"/>
        </pc:sldMkLst>
        <pc:graphicFrameChg chg="modGraphic">
          <ac:chgData name="Guest User" userId="" providerId="Windows Live" clId="Web-{3E8F59FD-397D-47A7-8122-18059D4A0873}" dt="2023-11-28T21:43:53.773" v="6" actId="20577"/>
          <ac:graphicFrameMkLst>
            <pc:docMk/>
            <pc:sldMk cId="1714546416" sldId="268"/>
            <ac:graphicFrameMk id="543" creationId="{BD1F93FC-41A7-A7E1-B1AF-1475A35846FB}"/>
          </ac:graphicFrameMkLst>
        </pc:graphicFrameChg>
      </pc:sldChg>
    </pc:docChg>
  </pc:docChgLst>
  <pc:docChgLst>
    <pc:chgData name="Aaryush Gupta" userId="f63d54c0fafcd375" providerId="Windows Live" clId="Web-{D5E56CFE-6DF7-450D-BF3B-F776716D1E51}"/>
    <pc:docChg chg="delSld modSld sldOrd">
      <pc:chgData name="Aaryush Gupta" userId="f63d54c0fafcd375" providerId="Windows Live" clId="Web-{D5E56CFE-6DF7-450D-BF3B-F776716D1E51}" dt="2023-11-28T21:47:55.110" v="252"/>
      <pc:docMkLst>
        <pc:docMk/>
      </pc:docMkLst>
      <pc:sldChg chg="del">
        <pc:chgData name="Aaryush Gupta" userId="f63d54c0fafcd375" providerId="Windows Live" clId="Web-{D5E56CFE-6DF7-450D-BF3B-F776716D1E51}" dt="2023-11-28T21:25:24.554" v="97"/>
        <pc:sldMkLst>
          <pc:docMk/>
          <pc:sldMk cId="2886924242" sldId="258"/>
        </pc:sldMkLst>
      </pc:sldChg>
      <pc:sldChg chg="ord">
        <pc:chgData name="Aaryush Gupta" userId="f63d54c0fafcd375" providerId="Windows Live" clId="Web-{D5E56CFE-6DF7-450D-BF3B-F776716D1E51}" dt="2023-11-28T21:47:55.110" v="252"/>
        <pc:sldMkLst>
          <pc:docMk/>
          <pc:sldMk cId="2540432543" sldId="261"/>
        </pc:sldMkLst>
      </pc:sldChg>
      <pc:sldChg chg="modSp">
        <pc:chgData name="Aaryush Gupta" userId="f63d54c0fafcd375" providerId="Windows Live" clId="Web-{D5E56CFE-6DF7-450D-BF3B-F776716D1E51}" dt="2023-11-28T21:13:05.795" v="19"/>
        <pc:sldMkLst>
          <pc:docMk/>
          <pc:sldMk cId="4019331319" sldId="264"/>
        </pc:sldMkLst>
        <pc:spChg chg="mod">
          <ac:chgData name="Aaryush Gupta" userId="f63d54c0fafcd375" providerId="Windows Live" clId="Web-{D5E56CFE-6DF7-450D-BF3B-F776716D1E51}" dt="2023-11-28T20:59:22.451" v="0"/>
          <ac:spMkLst>
            <pc:docMk/>
            <pc:sldMk cId="4019331319" sldId="264"/>
            <ac:spMk id="26" creationId="{83D4C24E-C46F-BA34-1F16-D506E8BF7C71}"/>
          </ac:spMkLst>
        </pc:spChg>
        <pc:spChg chg="mod">
          <ac:chgData name="Aaryush Gupta" userId="f63d54c0fafcd375" providerId="Windows Live" clId="Web-{D5E56CFE-6DF7-450D-BF3B-F776716D1E51}" dt="2023-11-28T21:13:05.795" v="19"/>
          <ac:spMkLst>
            <pc:docMk/>
            <pc:sldMk cId="4019331319" sldId="264"/>
            <ac:spMk id="28" creationId="{F9F84147-1ED1-0E2F-69EA-CDB02088D47B}"/>
          </ac:spMkLst>
        </pc:spChg>
        <pc:spChg chg="mod">
          <ac:chgData name="Aaryush Gupta" userId="f63d54c0fafcd375" providerId="Windows Live" clId="Web-{D5E56CFE-6DF7-450D-BF3B-F776716D1E51}" dt="2023-11-28T21:12:57.263" v="17" actId="20577"/>
          <ac:spMkLst>
            <pc:docMk/>
            <pc:sldMk cId="4019331319" sldId="264"/>
            <ac:spMk id="30" creationId="{63DAB2A4-A690-BBEA-93E8-9347C78E95A0}"/>
          </ac:spMkLst>
        </pc:spChg>
        <pc:spChg chg="mod">
          <ac:chgData name="Aaryush Gupta" userId="f63d54c0fafcd375" providerId="Windows Live" clId="Web-{D5E56CFE-6DF7-450D-BF3B-F776716D1E51}" dt="2023-11-28T21:12:49.137" v="14"/>
          <ac:spMkLst>
            <pc:docMk/>
            <pc:sldMk cId="4019331319" sldId="264"/>
            <ac:spMk id="32" creationId="{366C34FC-13EB-246B-2C3A-1716DC889EF9}"/>
          </ac:spMkLst>
        </pc:spChg>
        <pc:spChg chg="mod">
          <ac:chgData name="Aaryush Gupta" userId="f63d54c0fafcd375" providerId="Windows Live" clId="Web-{D5E56CFE-6DF7-450D-BF3B-F776716D1E51}" dt="2023-11-28T21:12:45.215" v="13" actId="20577"/>
          <ac:spMkLst>
            <pc:docMk/>
            <pc:sldMk cId="4019331319" sldId="264"/>
            <ac:spMk id="34" creationId="{6E108E12-8DEF-70D1-02AF-4EF9363284AB}"/>
          </ac:spMkLst>
        </pc:spChg>
      </pc:sldChg>
      <pc:sldChg chg="modSp">
        <pc:chgData name="Aaryush Gupta" userId="f63d54c0fafcd375" providerId="Windows Live" clId="Web-{D5E56CFE-6DF7-450D-BF3B-F776716D1E51}" dt="2023-11-28T20:59:39.093" v="10" actId="20577"/>
        <pc:sldMkLst>
          <pc:docMk/>
          <pc:sldMk cId="4155886894" sldId="266"/>
        </pc:sldMkLst>
        <pc:spChg chg="mod">
          <ac:chgData name="Aaryush Gupta" userId="f63d54c0fafcd375" providerId="Windows Live" clId="Web-{D5E56CFE-6DF7-450D-BF3B-F776716D1E51}" dt="2023-11-28T20:59:39.093" v="10" actId="20577"/>
          <ac:spMkLst>
            <pc:docMk/>
            <pc:sldMk cId="4155886894" sldId="266"/>
            <ac:spMk id="2" creationId="{381FB97D-8F1D-39C1-F650-83FB3BC8CD40}"/>
          </ac:spMkLst>
        </pc:spChg>
      </pc:sldChg>
      <pc:sldChg chg="modSp">
        <pc:chgData name="Aaryush Gupta" userId="f63d54c0fafcd375" providerId="Windows Live" clId="Web-{D5E56CFE-6DF7-450D-BF3B-F776716D1E51}" dt="2023-11-28T21:47:33.592" v="251" actId="20577"/>
        <pc:sldMkLst>
          <pc:docMk/>
          <pc:sldMk cId="2692578918" sldId="267"/>
        </pc:sldMkLst>
        <pc:graphicFrameChg chg="modGraphic">
          <ac:chgData name="Aaryush Gupta" userId="f63d54c0fafcd375" providerId="Windows Live" clId="Web-{D5E56CFE-6DF7-450D-BF3B-F776716D1E51}" dt="2023-11-28T21:47:33.592" v="251" actId="20577"/>
          <ac:graphicFrameMkLst>
            <pc:docMk/>
            <pc:sldMk cId="2692578918" sldId="267"/>
            <ac:graphicFrameMk id="6" creationId="{D9FE8F92-8563-8FC0-3FE9-630DD536240D}"/>
          </ac:graphicFrameMkLst>
        </pc:graphicFrameChg>
      </pc:sldChg>
      <pc:sldChg chg="addSp delSp modSp">
        <pc:chgData name="Aaryush Gupta" userId="f63d54c0fafcd375" providerId="Windows Live" clId="Web-{D5E56CFE-6DF7-450D-BF3B-F776716D1E51}" dt="2023-11-28T21:43:35.121" v="186" actId="1076"/>
        <pc:sldMkLst>
          <pc:docMk/>
          <pc:sldMk cId="1714546416" sldId="268"/>
        </pc:sldMkLst>
        <pc:spChg chg="add del mod">
          <ac:chgData name="Aaryush Gupta" userId="f63d54c0fafcd375" providerId="Windows Live" clId="Web-{D5E56CFE-6DF7-450D-BF3B-F776716D1E51}" dt="2023-11-28T21:41:50.770" v="157"/>
          <ac:spMkLst>
            <pc:docMk/>
            <pc:sldMk cId="1714546416" sldId="268"/>
            <ac:spMk id="542" creationId="{BF35A056-8796-0FFE-50EE-DEDD0BE3DBAD}"/>
          </ac:spMkLst>
        </pc:spChg>
        <pc:graphicFrameChg chg="del modGraphic">
          <ac:chgData name="Aaryush Gupta" userId="f63d54c0fafcd375" providerId="Windows Live" clId="Web-{D5E56CFE-6DF7-450D-BF3B-F776716D1E51}" dt="2023-11-28T21:38:00.002" v="111"/>
          <ac:graphicFrameMkLst>
            <pc:docMk/>
            <pc:sldMk cId="1714546416" sldId="268"/>
            <ac:graphicFrameMk id="8" creationId="{FC009EDE-4C7A-FBF1-6EF6-4ACC0EC3A717}"/>
          </ac:graphicFrameMkLst>
        </pc:graphicFrameChg>
        <pc:graphicFrameChg chg="add mod ord modGraphic">
          <ac:chgData name="Aaryush Gupta" userId="f63d54c0fafcd375" providerId="Windows Live" clId="Web-{D5E56CFE-6DF7-450D-BF3B-F776716D1E51}" dt="2023-11-28T21:43:35.121" v="186" actId="1076"/>
          <ac:graphicFrameMkLst>
            <pc:docMk/>
            <pc:sldMk cId="1714546416" sldId="268"/>
            <ac:graphicFrameMk id="543" creationId="{BD1F93FC-41A7-A7E1-B1AF-1475A35846FB}"/>
          </ac:graphicFrameMkLst>
        </pc:graphicFrameChg>
      </pc:sldChg>
    </pc:docChg>
  </pc:docChgLst>
  <pc:docChgLst>
    <pc:chgData name="Guest User" providerId="Windows Live" clId="Web-{1548E0E4-D0A9-41AC-9543-E63AEE67584C}"/>
    <pc:docChg chg="modSld">
      <pc:chgData name="Guest User" userId="" providerId="Windows Live" clId="Web-{1548E0E4-D0A9-41AC-9543-E63AEE67584C}" dt="2023-11-28T14:44:18.406" v="64" actId="20577"/>
      <pc:docMkLst>
        <pc:docMk/>
      </pc:docMkLst>
      <pc:sldChg chg="modSp">
        <pc:chgData name="Guest User" userId="" providerId="Windows Live" clId="Web-{1548E0E4-D0A9-41AC-9543-E63AEE67584C}" dt="2023-11-28T14:44:18.406" v="64" actId="20577"/>
        <pc:sldMkLst>
          <pc:docMk/>
          <pc:sldMk cId="2441664917" sldId="257"/>
        </pc:sldMkLst>
        <pc:spChg chg="mod">
          <ac:chgData name="Guest User" userId="" providerId="Windows Live" clId="Web-{1548E0E4-D0A9-41AC-9543-E63AEE67584C}" dt="2023-11-28T14:44:18.406" v="64" actId="20577"/>
          <ac:spMkLst>
            <pc:docMk/>
            <pc:sldMk cId="2441664917" sldId="257"/>
            <ac:spMk id="3" creationId="{C0745F4D-63DE-77B7-C0DC-427E66A55FED}"/>
          </ac:spMkLst>
        </pc:spChg>
      </pc:sldChg>
      <pc:sldChg chg="addSp delSp modSp">
        <pc:chgData name="Guest User" userId="" providerId="Windows Live" clId="Web-{1548E0E4-D0A9-41AC-9543-E63AEE67584C}" dt="2023-11-27T23:22:42.790" v="53" actId="20577"/>
        <pc:sldMkLst>
          <pc:docMk/>
          <pc:sldMk cId="4019331319" sldId="264"/>
        </pc:sldMkLst>
        <pc:spChg chg="del mod">
          <ac:chgData name="Guest User" userId="" providerId="Windows Live" clId="Web-{1548E0E4-D0A9-41AC-9543-E63AEE67584C}" dt="2023-11-27T23:19:02.113" v="9"/>
          <ac:spMkLst>
            <pc:docMk/>
            <pc:sldMk cId="4019331319" sldId="264"/>
            <ac:spMk id="4" creationId="{5F51B620-E5D8-142C-50AB-2DFF18F39BAB}"/>
          </ac:spMkLst>
        </pc:spChg>
        <pc:spChg chg="add mod">
          <ac:chgData name="Guest User" userId="" providerId="Windows Live" clId="Web-{1548E0E4-D0A9-41AC-9543-E63AEE67584C}" dt="2023-11-27T23:22:42.790" v="53" actId="20577"/>
          <ac:spMkLst>
            <pc:docMk/>
            <pc:sldMk cId="4019331319" sldId="264"/>
            <ac:spMk id="6" creationId="{710AB7F4-012B-5AEF-8355-1519CA4B891A}"/>
          </ac:spMkLst>
        </pc:spChg>
        <pc:spChg chg="add del mod">
          <ac:chgData name="Guest User" userId="" providerId="Windows Live" clId="Web-{1548E0E4-D0A9-41AC-9543-E63AEE67584C}" dt="2023-11-27T23:19:09.519" v="11"/>
          <ac:spMkLst>
            <pc:docMk/>
            <pc:sldMk cId="4019331319" sldId="264"/>
            <ac:spMk id="8" creationId="{3FFEDEE6-BA56-715A-EC81-BA0BD8FA67AE}"/>
          </ac:spMkLst>
        </pc:spChg>
      </pc:sldChg>
    </pc:docChg>
  </pc:docChgLst>
  <pc:docChgLst>
    <pc:chgData name="Aaryush Gupta" userId="f63d54c0fafcd375" providerId="LiveId" clId="{DD2D680A-C734-4C6C-A0BE-CAFC6AFDAB15}"/>
    <pc:docChg chg="modSld">
      <pc:chgData name="Aaryush Gupta" userId="f63d54c0fafcd375" providerId="LiveId" clId="{DD2D680A-C734-4C6C-A0BE-CAFC6AFDAB15}" dt="2023-11-17T20:11:35.771" v="25" actId="20577"/>
      <pc:docMkLst>
        <pc:docMk/>
      </pc:docMkLst>
      <pc:sldChg chg="addSp modSp mod">
        <pc:chgData name="Aaryush Gupta" userId="f63d54c0fafcd375" providerId="LiveId" clId="{DD2D680A-C734-4C6C-A0BE-CAFC6AFDAB15}" dt="2023-11-17T20:11:35.771" v="25" actId="20577"/>
        <pc:sldMkLst>
          <pc:docMk/>
          <pc:sldMk cId="3998147292" sldId="256"/>
        </pc:sldMkLst>
        <pc:spChg chg="add mod">
          <ac:chgData name="Aaryush Gupta" userId="f63d54c0fafcd375" providerId="LiveId" clId="{DD2D680A-C734-4C6C-A0BE-CAFC6AFDAB15}" dt="2023-11-17T20:11:35.771" v="25" actId="20577"/>
          <ac:spMkLst>
            <pc:docMk/>
            <pc:sldMk cId="3998147292" sldId="256"/>
            <ac:spMk id="4" creationId="{065B6E87-D005-97C0-5FA4-ABA11AB23E4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44E6E-A3D0-420E-9112-BE24BC45CD3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4031E0-B6BF-44D3-8B09-ECAAF99F3442}">
      <dgm:prSet phldrT="[Text]"/>
      <dgm:spPr/>
      <dgm:t>
        <a:bodyPr/>
        <a:lstStyle/>
        <a:p>
          <a:r>
            <a:rPr lang="en-US"/>
            <a:t>Limited availability with advisors</a:t>
          </a:r>
        </a:p>
      </dgm:t>
    </dgm:pt>
    <dgm:pt modelId="{422E2E55-EDEB-46F5-9236-BEE1C99FFB15}" type="sibTrans" cxnId="{76E6FC02-F9E8-4C5E-B0FD-CD593B7E5A56}">
      <dgm:prSet/>
      <dgm:spPr/>
      <dgm:t>
        <a:bodyPr/>
        <a:lstStyle/>
        <a:p>
          <a:endParaRPr lang="en-US"/>
        </a:p>
      </dgm:t>
    </dgm:pt>
    <dgm:pt modelId="{C2F3BFB1-8C08-47B5-8D20-0254A42CA868}" type="parTrans" cxnId="{76E6FC02-F9E8-4C5E-B0FD-CD593B7E5A56}">
      <dgm:prSet/>
      <dgm:spPr/>
      <dgm:t>
        <a:bodyPr/>
        <a:lstStyle/>
        <a:p>
          <a:endParaRPr lang="en-US"/>
        </a:p>
      </dgm:t>
    </dgm:pt>
    <dgm:pt modelId="{0B180F14-481D-4CCE-9989-8E025033009E}">
      <dgm:prSet/>
      <dgm:spPr/>
      <dgm:t>
        <a:bodyPr/>
        <a:lstStyle/>
        <a:p>
          <a:r>
            <a:rPr lang="en-US"/>
            <a:t>Finding information can be challenging</a:t>
          </a:r>
        </a:p>
      </dgm:t>
    </dgm:pt>
    <dgm:pt modelId="{90FC69BF-59D7-48FC-BF36-952CFD259A96}" type="sibTrans" cxnId="{C57A3491-C7A9-4F62-B316-47C88E6C7255}">
      <dgm:prSet/>
      <dgm:spPr/>
      <dgm:t>
        <a:bodyPr/>
        <a:lstStyle/>
        <a:p>
          <a:endParaRPr lang="en-US"/>
        </a:p>
      </dgm:t>
    </dgm:pt>
    <dgm:pt modelId="{860B7199-E5CB-4C6D-AA27-4446CF3BB7FF}" type="parTrans" cxnId="{C57A3491-C7A9-4F62-B316-47C88E6C7255}">
      <dgm:prSet/>
      <dgm:spPr/>
      <dgm:t>
        <a:bodyPr/>
        <a:lstStyle/>
        <a:p>
          <a:endParaRPr lang="en-US"/>
        </a:p>
      </dgm:t>
    </dgm:pt>
    <dgm:pt modelId="{13B6295A-32C8-46AA-8E8C-C60B5228349E}">
      <dgm:prSet/>
      <dgm:spPr/>
      <dgm:t>
        <a:bodyPr/>
        <a:lstStyle/>
        <a:p>
          <a:r>
            <a:rPr lang="en-US"/>
            <a:t>Unpersonalized advice</a:t>
          </a:r>
        </a:p>
      </dgm:t>
    </dgm:pt>
    <dgm:pt modelId="{DA613FCB-DABE-4C95-8039-7AAAE08A1E73}" type="sibTrans" cxnId="{6134F41A-E8FB-451D-9ECB-92967813BC60}">
      <dgm:prSet/>
      <dgm:spPr/>
      <dgm:t>
        <a:bodyPr/>
        <a:lstStyle/>
        <a:p>
          <a:endParaRPr lang="en-US"/>
        </a:p>
      </dgm:t>
    </dgm:pt>
    <dgm:pt modelId="{0AC71892-B3B0-4478-8BB7-2D70626249AB}" type="parTrans" cxnId="{6134F41A-E8FB-451D-9ECB-92967813BC60}">
      <dgm:prSet/>
      <dgm:spPr/>
      <dgm:t>
        <a:bodyPr/>
        <a:lstStyle/>
        <a:p>
          <a:endParaRPr lang="en-US"/>
        </a:p>
      </dgm:t>
    </dgm:pt>
    <dgm:pt modelId="{A4A85ACA-D822-4A4D-BEC0-993E55D30624}" type="pres">
      <dgm:prSet presAssocID="{0BA44E6E-A3D0-420E-9112-BE24BC45CD3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8C9E0EA-886D-4C6B-93E8-D6EDAFA717F6}" type="pres">
      <dgm:prSet presAssocID="{D04031E0-B6BF-44D3-8B09-ECAAF99F3442}" presName="hierRoot1" presStyleCnt="0"/>
      <dgm:spPr/>
    </dgm:pt>
    <dgm:pt modelId="{D21F487B-0887-48D7-98AC-2D6E352AB158}" type="pres">
      <dgm:prSet presAssocID="{D04031E0-B6BF-44D3-8B09-ECAAF99F3442}" presName="composite" presStyleCnt="0"/>
      <dgm:spPr/>
    </dgm:pt>
    <dgm:pt modelId="{310E63FA-1A94-41D9-8F0B-77C5D2782D9B}" type="pres">
      <dgm:prSet presAssocID="{D04031E0-B6BF-44D3-8B09-ECAAF99F3442}" presName="background" presStyleLbl="node0" presStyleIdx="0" presStyleCnt="3"/>
      <dgm:spPr/>
    </dgm:pt>
    <dgm:pt modelId="{47A979E7-F54E-481A-93C1-A74A31CCA67C}" type="pres">
      <dgm:prSet presAssocID="{D04031E0-B6BF-44D3-8B09-ECAAF99F3442}" presName="text" presStyleLbl="fgAcc0" presStyleIdx="0" presStyleCnt="3">
        <dgm:presLayoutVars>
          <dgm:chPref val="3"/>
        </dgm:presLayoutVars>
      </dgm:prSet>
      <dgm:spPr/>
    </dgm:pt>
    <dgm:pt modelId="{3027CF49-D796-4C3E-89FD-72BA39B6B718}" type="pres">
      <dgm:prSet presAssocID="{D04031E0-B6BF-44D3-8B09-ECAAF99F3442}" presName="hierChild2" presStyleCnt="0"/>
      <dgm:spPr/>
    </dgm:pt>
    <dgm:pt modelId="{4E854203-75FF-4493-AB08-4F5E673C24EF}" type="pres">
      <dgm:prSet presAssocID="{0B180F14-481D-4CCE-9989-8E025033009E}" presName="hierRoot1" presStyleCnt="0"/>
      <dgm:spPr/>
    </dgm:pt>
    <dgm:pt modelId="{B54B384D-D046-434B-8994-571BC2F363C5}" type="pres">
      <dgm:prSet presAssocID="{0B180F14-481D-4CCE-9989-8E025033009E}" presName="composite" presStyleCnt="0"/>
      <dgm:spPr/>
    </dgm:pt>
    <dgm:pt modelId="{849A5C06-E427-41AD-871C-7D405AFFFF70}" type="pres">
      <dgm:prSet presAssocID="{0B180F14-481D-4CCE-9989-8E025033009E}" presName="background" presStyleLbl="node0" presStyleIdx="1" presStyleCnt="3"/>
      <dgm:spPr/>
    </dgm:pt>
    <dgm:pt modelId="{E306D7D0-E284-4535-998E-4D06ADE01D42}" type="pres">
      <dgm:prSet presAssocID="{0B180F14-481D-4CCE-9989-8E025033009E}" presName="text" presStyleLbl="fgAcc0" presStyleIdx="1" presStyleCnt="3">
        <dgm:presLayoutVars>
          <dgm:chPref val="3"/>
        </dgm:presLayoutVars>
      </dgm:prSet>
      <dgm:spPr/>
    </dgm:pt>
    <dgm:pt modelId="{881BA8BA-9A5B-4931-BA7C-27F3C4D2E50C}" type="pres">
      <dgm:prSet presAssocID="{0B180F14-481D-4CCE-9989-8E025033009E}" presName="hierChild2" presStyleCnt="0"/>
      <dgm:spPr/>
    </dgm:pt>
    <dgm:pt modelId="{666958AB-EE03-4AB6-A8C5-354CD75A284D}" type="pres">
      <dgm:prSet presAssocID="{13B6295A-32C8-46AA-8E8C-C60B5228349E}" presName="hierRoot1" presStyleCnt="0"/>
      <dgm:spPr/>
    </dgm:pt>
    <dgm:pt modelId="{55EC3860-7282-4882-AA71-25BBB269E86F}" type="pres">
      <dgm:prSet presAssocID="{13B6295A-32C8-46AA-8E8C-C60B5228349E}" presName="composite" presStyleCnt="0"/>
      <dgm:spPr/>
    </dgm:pt>
    <dgm:pt modelId="{598B5A25-78A2-4CE5-82BC-37117AF2F002}" type="pres">
      <dgm:prSet presAssocID="{13B6295A-32C8-46AA-8E8C-C60B5228349E}" presName="background" presStyleLbl="node0" presStyleIdx="2" presStyleCnt="3"/>
      <dgm:spPr/>
    </dgm:pt>
    <dgm:pt modelId="{E6184BF0-8DA8-4B55-A6C3-A080CC9C8686}" type="pres">
      <dgm:prSet presAssocID="{13B6295A-32C8-46AA-8E8C-C60B5228349E}" presName="text" presStyleLbl="fgAcc0" presStyleIdx="2" presStyleCnt="3">
        <dgm:presLayoutVars>
          <dgm:chPref val="3"/>
        </dgm:presLayoutVars>
      </dgm:prSet>
      <dgm:spPr/>
    </dgm:pt>
    <dgm:pt modelId="{87BA1A29-809A-47FA-8BEE-910542C7842F}" type="pres">
      <dgm:prSet presAssocID="{13B6295A-32C8-46AA-8E8C-C60B5228349E}" presName="hierChild2" presStyleCnt="0"/>
      <dgm:spPr/>
    </dgm:pt>
  </dgm:ptLst>
  <dgm:cxnLst>
    <dgm:cxn modelId="{76E6FC02-F9E8-4C5E-B0FD-CD593B7E5A56}" srcId="{0BA44E6E-A3D0-420E-9112-BE24BC45CD34}" destId="{D04031E0-B6BF-44D3-8B09-ECAAF99F3442}" srcOrd="0" destOrd="0" parTransId="{C2F3BFB1-8C08-47B5-8D20-0254A42CA868}" sibTransId="{422E2E55-EDEB-46F5-9236-BEE1C99FFB15}"/>
    <dgm:cxn modelId="{6134F41A-E8FB-451D-9ECB-92967813BC60}" srcId="{0BA44E6E-A3D0-420E-9112-BE24BC45CD34}" destId="{13B6295A-32C8-46AA-8E8C-C60B5228349E}" srcOrd="2" destOrd="0" parTransId="{0AC71892-B3B0-4478-8BB7-2D70626249AB}" sibTransId="{DA613FCB-DABE-4C95-8039-7AAAE08A1E73}"/>
    <dgm:cxn modelId="{CC408943-1284-42CE-9E1C-070B415FEE93}" type="presOf" srcId="{0BA44E6E-A3D0-420E-9112-BE24BC45CD34}" destId="{A4A85ACA-D822-4A4D-BEC0-993E55D30624}" srcOrd="0" destOrd="0" presId="urn:microsoft.com/office/officeart/2005/8/layout/hierarchy1"/>
    <dgm:cxn modelId="{C57A3491-C7A9-4F62-B316-47C88E6C7255}" srcId="{0BA44E6E-A3D0-420E-9112-BE24BC45CD34}" destId="{0B180F14-481D-4CCE-9989-8E025033009E}" srcOrd="1" destOrd="0" parTransId="{860B7199-E5CB-4C6D-AA27-4446CF3BB7FF}" sibTransId="{90FC69BF-59D7-48FC-BF36-952CFD259A96}"/>
    <dgm:cxn modelId="{E00CFD9D-EFDD-474B-A5A6-0C0878BF4294}" type="presOf" srcId="{D04031E0-B6BF-44D3-8B09-ECAAF99F3442}" destId="{47A979E7-F54E-481A-93C1-A74A31CCA67C}" srcOrd="0" destOrd="0" presId="urn:microsoft.com/office/officeart/2005/8/layout/hierarchy1"/>
    <dgm:cxn modelId="{D77D82BB-2679-4C50-92C1-93B9F4D4CDCD}" type="presOf" srcId="{0B180F14-481D-4CCE-9989-8E025033009E}" destId="{E306D7D0-E284-4535-998E-4D06ADE01D42}" srcOrd="0" destOrd="0" presId="urn:microsoft.com/office/officeart/2005/8/layout/hierarchy1"/>
    <dgm:cxn modelId="{B825B1DE-4C51-47A9-AA6B-35A5E351ADB4}" type="presOf" srcId="{13B6295A-32C8-46AA-8E8C-C60B5228349E}" destId="{E6184BF0-8DA8-4B55-A6C3-A080CC9C8686}" srcOrd="0" destOrd="0" presId="urn:microsoft.com/office/officeart/2005/8/layout/hierarchy1"/>
    <dgm:cxn modelId="{1AABD4E0-DBF4-4E7E-A738-5F7675F90CA4}" type="presParOf" srcId="{A4A85ACA-D822-4A4D-BEC0-993E55D30624}" destId="{D8C9E0EA-886D-4C6B-93E8-D6EDAFA717F6}" srcOrd="0" destOrd="0" presId="urn:microsoft.com/office/officeart/2005/8/layout/hierarchy1"/>
    <dgm:cxn modelId="{4523254F-1A9D-4AD1-AD35-9B7ABB37C321}" type="presParOf" srcId="{D8C9E0EA-886D-4C6B-93E8-D6EDAFA717F6}" destId="{D21F487B-0887-48D7-98AC-2D6E352AB158}" srcOrd="0" destOrd="0" presId="urn:microsoft.com/office/officeart/2005/8/layout/hierarchy1"/>
    <dgm:cxn modelId="{A699CEDD-8D03-4090-B117-F548B159AF96}" type="presParOf" srcId="{D21F487B-0887-48D7-98AC-2D6E352AB158}" destId="{310E63FA-1A94-41D9-8F0B-77C5D2782D9B}" srcOrd="0" destOrd="0" presId="urn:microsoft.com/office/officeart/2005/8/layout/hierarchy1"/>
    <dgm:cxn modelId="{A16A4C90-78EC-42FA-A64C-BE5E1AD05CB6}" type="presParOf" srcId="{D21F487B-0887-48D7-98AC-2D6E352AB158}" destId="{47A979E7-F54E-481A-93C1-A74A31CCA67C}" srcOrd="1" destOrd="0" presId="urn:microsoft.com/office/officeart/2005/8/layout/hierarchy1"/>
    <dgm:cxn modelId="{4A2B233C-7B62-416A-A022-B531996ADCA1}" type="presParOf" srcId="{D8C9E0EA-886D-4C6B-93E8-D6EDAFA717F6}" destId="{3027CF49-D796-4C3E-89FD-72BA39B6B718}" srcOrd="1" destOrd="0" presId="urn:microsoft.com/office/officeart/2005/8/layout/hierarchy1"/>
    <dgm:cxn modelId="{817319A1-404B-45C9-BFBD-BCC7421A9B2B}" type="presParOf" srcId="{A4A85ACA-D822-4A4D-BEC0-993E55D30624}" destId="{4E854203-75FF-4493-AB08-4F5E673C24EF}" srcOrd="1" destOrd="0" presId="urn:microsoft.com/office/officeart/2005/8/layout/hierarchy1"/>
    <dgm:cxn modelId="{E23841D0-16C3-4604-916E-2F4DB1A7A74B}" type="presParOf" srcId="{4E854203-75FF-4493-AB08-4F5E673C24EF}" destId="{B54B384D-D046-434B-8994-571BC2F363C5}" srcOrd="0" destOrd="0" presId="urn:microsoft.com/office/officeart/2005/8/layout/hierarchy1"/>
    <dgm:cxn modelId="{0D71C003-4C5C-4E5A-8229-4E4F10E9BEEC}" type="presParOf" srcId="{B54B384D-D046-434B-8994-571BC2F363C5}" destId="{849A5C06-E427-41AD-871C-7D405AFFFF70}" srcOrd="0" destOrd="0" presId="urn:microsoft.com/office/officeart/2005/8/layout/hierarchy1"/>
    <dgm:cxn modelId="{3C56146B-E1CB-43E6-AE48-036D41E04DE7}" type="presParOf" srcId="{B54B384D-D046-434B-8994-571BC2F363C5}" destId="{E306D7D0-E284-4535-998E-4D06ADE01D42}" srcOrd="1" destOrd="0" presId="urn:microsoft.com/office/officeart/2005/8/layout/hierarchy1"/>
    <dgm:cxn modelId="{CB4C506F-047E-4D51-A2E4-0BC4ECAB759E}" type="presParOf" srcId="{4E854203-75FF-4493-AB08-4F5E673C24EF}" destId="{881BA8BA-9A5B-4931-BA7C-27F3C4D2E50C}" srcOrd="1" destOrd="0" presId="urn:microsoft.com/office/officeart/2005/8/layout/hierarchy1"/>
    <dgm:cxn modelId="{30812F5F-92C2-4AC3-8F67-AE2F4154BF09}" type="presParOf" srcId="{A4A85ACA-D822-4A4D-BEC0-993E55D30624}" destId="{666958AB-EE03-4AB6-A8C5-354CD75A284D}" srcOrd="2" destOrd="0" presId="urn:microsoft.com/office/officeart/2005/8/layout/hierarchy1"/>
    <dgm:cxn modelId="{C1A46220-B12E-4879-86E2-BD4C29F3B527}" type="presParOf" srcId="{666958AB-EE03-4AB6-A8C5-354CD75A284D}" destId="{55EC3860-7282-4882-AA71-25BBB269E86F}" srcOrd="0" destOrd="0" presId="urn:microsoft.com/office/officeart/2005/8/layout/hierarchy1"/>
    <dgm:cxn modelId="{F72BAEE5-8302-4BE7-B202-AD704C7AA00C}" type="presParOf" srcId="{55EC3860-7282-4882-AA71-25BBB269E86F}" destId="{598B5A25-78A2-4CE5-82BC-37117AF2F002}" srcOrd="0" destOrd="0" presId="urn:microsoft.com/office/officeart/2005/8/layout/hierarchy1"/>
    <dgm:cxn modelId="{820988DB-FF7F-4C98-9DA9-416A9C6F65C2}" type="presParOf" srcId="{55EC3860-7282-4882-AA71-25BBB269E86F}" destId="{E6184BF0-8DA8-4B55-A6C3-A080CC9C8686}" srcOrd="1" destOrd="0" presId="urn:microsoft.com/office/officeart/2005/8/layout/hierarchy1"/>
    <dgm:cxn modelId="{F5DB3EC8-0B1C-460D-AA6D-F2CF34CE47CF}" type="presParOf" srcId="{666958AB-EE03-4AB6-A8C5-354CD75A284D}" destId="{87BA1A29-809A-47FA-8BEE-910542C78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CDFE6B-A228-4AB5-8B18-16EADE52544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5A35A2-0128-4D39-8BD3-49BC77CD3DE0}">
      <dgm:prSet/>
      <dgm:spPr/>
      <dgm:t>
        <a:bodyPr/>
        <a:lstStyle/>
        <a:p>
          <a:r>
            <a:rPr lang="en-US"/>
            <a:t>Custom tailored advising</a:t>
          </a:r>
        </a:p>
      </dgm:t>
    </dgm:pt>
    <dgm:pt modelId="{1EBDEE85-7AFB-4584-A0BC-761857BB5FA7}" type="parTrans" cxnId="{3CFCEB72-462C-4414-A49E-0FDEFF90D1BB}">
      <dgm:prSet/>
      <dgm:spPr/>
      <dgm:t>
        <a:bodyPr/>
        <a:lstStyle/>
        <a:p>
          <a:endParaRPr lang="en-US"/>
        </a:p>
      </dgm:t>
    </dgm:pt>
    <dgm:pt modelId="{B69D99AA-9FEE-4A5E-818A-FD4B7B210C88}" type="sibTrans" cxnId="{3CFCEB72-462C-4414-A49E-0FDEFF90D1BB}">
      <dgm:prSet/>
      <dgm:spPr/>
      <dgm:t>
        <a:bodyPr/>
        <a:lstStyle/>
        <a:p>
          <a:endParaRPr lang="en-US"/>
        </a:p>
      </dgm:t>
    </dgm:pt>
    <dgm:pt modelId="{9C6FDA41-E227-48A2-B20C-B5F63AFC9A2D}">
      <dgm:prSet/>
      <dgm:spPr/>
      <dgm:t>
        <a:bodyPr/>
        <a:lstStyle/>
        <a:p>
          <a:r>
            <a:rPr lang="en-US"/>
            <a:t>Core Features</a:t>
          </a:r>
        </a:p>
      </dgm:t>
    </dgm:pt>
    <dgm:pt modelId="{EBA95321-B516-4AB8-91B3-9579A06FCA9C}" type="parTrans" cxnId="{42FD0088-9AAD-4F5D-8CEB-F8798A0E255D}">
      <dgm:prSet/>
      <dgm:spPr/>
      <dgm:t>
        <a:bodyPr/>
        <a:lstStyle/>
        <a:p>
          <a:endParaRPr lang="en-US"/>
        </a:p>
      </dgm:t>
    </dgm:pt>
    <dgm:pt modelId="{130AEE3C-4463-4265-B83E-9060E25F5005}" type="sibTrans" cxnId="{42FD0088-9AAD-4F5D-8CEB-F8798A0E255D}">
      <dgm:prSet/>
      <dgm:spPr/>
      <dgm:t>
        <a:bodyPr/>
        <a:lstStyle/>
        <a:p>
          <a:endParaRPr lang="en-US"/>
        </a:p>
      </dgm:t>
    </dgm:pt>
    <dgm:pt modelId="{A9B7F481-9A12-4A59-B05E-EE9197907D6B}">
      <dgm:prSet/>
      <dgm:spPr/>
      <dgm:t>
        <a:bodyPr/>
        <a:lstStyle/>
        <a:p>
          <a:r>
            <a:rPr lang="en-US"/>
            <a:t>Scheduling and enrollment recommendations</a:t>
          </a:r>
        </a:p>
      </dgm:t>
    </dgm:pt>
    <dgm:pt modelId="{5EBCCDFC-DCFC-4D5D-998B-2986C39CC334}" type="parTrans" cxnId="{B4C05517-53DC-4CC2-8406-7FD9D72F4914}">
      <dgm:prSet/>
      <dgm:spPr/>
      <dgm:t>
        <a:bodyPr/>
        <a:lstStyle/>
        <a:p>
          <a:endParaRPr lang="en-US"/>
        </a:p>
      </dgm:t>
    </dgm:pt>
    <dgm:pt modelId="{B4E03C8A-0EF3-4DAC-B134-15E807CCE6A6}" type="sibTrans" cxnId="{B4C05517-53DC-4CC2-8406-7FD9D72F4914}">
      <dgm:prSet/>
      <dgm:spPr/>
      <dgm:t>
        <a:bodyPr/>
        <a:lstStyle/>
        <a:p>
          <a:endParaRPr lang="en-US"/>
        </a:p>
      </dgm:t>
    </dgm:pt>
    <dgm:pt modelId="{8262A0C5-BE30-46F3-90EB-248DE0A3F166}">
      <dgm:prSet/>
      <dgm:spPr/>
      <dgm:t>
        <a:bodyPr/>
        <a:lstStyle/>
        <a:p>
          <a:r>
            <a:rPr lang="en-US"/>
            <a:t>Degree and graduation planning</a:t>
          </a:r>
        </a:p>
      </dgm:t>
    </dgm:pt>
    <dgm:pt modelId="{4594AA39-635E-4ED4-9DFA-DCABD92B4AB5}" type="parTrans" cxnId="{12FE6B7F-8BD7-45AF-B919-4AF98D26ED3D}">
      <dgm:prSet/>
      <dgm:spPr/>
      <dgm:t>
        <a:bodyPr/>
        <a:lstStyle/>
        <a:p>
          <a:endParaRPr lang="en-US"/>
        </a:p>
      </dgm:t>
    </dgm:pt>
    <dgm:pt modelId="{F56073D3-6EE0-4525-9D46-DDDB067C30C5}" type="sibTrans" cxnId="{12FE6B7F-8BD7-45AF-B919-4AF98D26ED3D}">
      <dgm:prSet/>
      <dgm:spPr/>
      <dgm:t>
        <a:bodyPr/>
        <a:lstStyle/>
        <a:p>
          <a:endParaRPr lang="en-US"/>
        </a:p>
      </dgm:t>
    </dgm:pt>
    <dgm:pt modelId="{FD4D0EE2-5DAA-428E-8CF8-8906304A302D}">
      <dgm:prSet/>
      <dgm:spPr/>
      <dgm:t>
        <a:bodyPr/>
        <a:lstStyle/>
        <a:p>
          <a:r>
            <a:rPr lang="en-US"/>
            <a:t>Real-time course updates</a:t>
          </a:r>
        </a:p>
      </dgm:t>
    </dgm:pt>
    <dgm:pt modelId="{0A793B54-CCF1-4A7E-A191-9E1448EAC040}" type="parTrans" cxnId="{911ACE61-7F9D-4024-8D4D-F7494768F77C}">
      <dgm:prSet/>
      <dgm:spPr/>
      <dgm:t>
        <a:bodyPr/>
        <a:lstStyle/>
        <a:p>
          <a:endParaRPr lang="en-US"/>
        </a:p>
      </dgm:t>
    </dgm:pt>
    <dgm:pt modelId="{2996F9E2-E0EB-4873-A03A-316CCA8DBFEE}" type="sibTrans" cxnId="{911ACE61-7F9D-4024-8D4D-F7494768F77C}">
      <dgm:prSet/>
      <dgm:spPr/>
      <dgm:t>
        <a:bodyPr/>
        <a:lstStyle/>
        <a:p>
          <a:endParaRPr lang="en-US"/>
        </a:p>
      </dgm:t>
    </dgm:pt>
    <dgm:pt modelId="{A63789D9-3AE3-40ED-BA39-BF88C4F80EDA}">
      <dgm:prSet/>
      <dgm:spPr/>
      <dgm:t>
        <a:bodyPr/>
        <a:lstStyle/>
        <a:p>
          <a:r>
            <a:rPr lang="en-US"/>
            <a:t>Free 24/7 access</a:t>
          </a:r>
        </a:p>
      </dgm:t>
    </dgm:pt>
    <dgm:pt modelId="{F014A3EC-D45B-4747-86E7-3D33B46F6A47}" type="parTrans" cxnId="{B387EDD4-2BA4-42B7-9882-607D099518F7}">
      <dgm:prSet/>
      <dgm:spPr/>
      <dgm:t>
        <a:bodyPr/>
        <a:lstStyle/>
        <a:p>
          <a:endParaRPr lang="en-US"/>
        </a:p>
      </dgm:t>
    </dgm:pt>
    <dgm:pt modelId="{8D06637F-F621-438C-A83B-0BD485423C04}" type="sibTrans" cxnId="{B387EDD4-2BA4-42B7-9882-607D099518F7}">
      <dgm:prSet/>
      <dgm:spPr/>
      <dgm:t>
        <a:bodyPr/>
        <a:lstStyle/>
        <a:p>
          <a:endParaRPr lang="en-US"/>
        </a:p>
      </dgm:t>
    </dgm:pt>
    <dgm:pt modelId="{00576917-29E7-4920-8B90-8F1EEB1DBDE8}" type="pres">
      <dgm:prSet presAssocID="{98CDFE6B-A228-4AB5-8B18-16EADE525449}" presName="linear" presStyleCnt="0">
        <dgm:presLayoutVars>
          <dgm:dir/>
          <dgm:animLvl val="lvl"/>
          <dgm:resizeHandles val="exact"/>
        </dgm:presLayoutVars>
      </dgm:prSet>
      <dgm:spPr/>
    </dgm:pt>
    <dgm:pt modelId="{FFCF3D3F-17C5-4A27-B35D-C8AD45C20ADE}" type="pres">
      <dgm:prSet presAssocID="{295A35A2-0128-4D39-8BD3-49BC77CD3DE0}" presName="parentLin" presStyleCnt="0"/>
      <dgm:spPr/>
    </dgm:pt>
    <dgm:pt modelId="{63883919-8D2E-4EA7-9270-8AD348944CE7}" type="pres">
      <dgm:prSet presAssocID="{295A35A2-0128-4D39-8BD3-49BC77CD3DE0}" presName="parentLeftMargin" presStyleLbl="node1" presStyleIdx="0" presStyleCnt="3"/>
      <dgm:spPr/>
    </dgm:pt>
    <dgm:pt modelId="{2F2F0325-050D-4734-8FE8-073B0E3FC538}" type="pres">
      <dgm:prSet presAssocID="{295A35A2-0128-4D39-8BD3-49BC77CD3D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C665689-9B10-4983-8CFB-AD5A1A5583C9}" type="pres">
      <dgm:prSet presAssocID="{295A35A2-0128-4D39-8BD3-49BC77CD3DE0}" presName="negativeSpace" presStyleCnt="0"/>
      <dgm:spPr/>
    </dgm:pt>
    <dgm:pt modelId="{2B248190-354A-42FA-AE7A-7DAC6F59F279}" type="pres">
      <dgm:prSet presAssocID="{295A35A2-0128-4D39-8BD3-49BC77CD3DE0}" presName="childText" presStyleLbl="conFgAcc1" presStyleIdx="0" presStyleCnt="3">
        <dgm:presLayoutVars>
          <dgm:bulletEnabled val="1"/>
        </dgm:presLayoutVars>
      </dgm:prSet>
      <dgm:spPr/>
    </dgm:pt>
    <dgm:pt modelId="{1C7D6618-FB60-4B6F-B4E0-D4DAD1E82C07}" type="pres">
      <dgm:prSet presAssocID="{B69D99AA-9FEE-4A5E-818A-FD4B7B210C88}" presName="spaceBetweenRectangles" presStyleCnt="0"/>
      <dgm:spPr/>
    </dgm:pt>
    <dgm:pt modelId="{10860628-6795-4275-BBA4-2A9D4184C879}" type="pres">
      <dgm:prSet presAssocID="{A63789D9-3AE3-40ED-BA39-BF88C4F80EDA}" presName="parentLin" presStyleCnt="0"/>
      <dgm:spPr/>
    </dgm:pt>
    <dgm:pt modelId="{7666EEC7-D84D-490D-B9D3-586D5E0E1556}" type="pres">
      <dgm:prSet presAssocID="{A63789D9-3AE3-40ED-BA39-BF88C4F80EDA}" presName="parentLeftMargin" presStyleLbl="node1" presStyleIdx="0" presStyleCnt="3"/>
      <dgm:spPr/>
    </dgm:pt>
    <dgm:pt modelId="{F8081B13-EDB9-46F4-B07F-1745FEC82AE4}" type="pres">
      <dgm:prSet presAssocID="{A63789D9-3AE3-40ED-BA39-BF88C4F80ED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F573A6-78E0-4E57-B7DA-E96C39B6EC0E}" type="pres">
      <dgm:prSet presAssocID="{A63789D9-3AE3-40ED-BA39-BF88C4F80EDA}" presName="negativeSpace" presStyleCnt="0"/>
      <dgm:spPr/>
    </dgm:pt>
    <dgm:pt modelId="{FBAEAD38-B873-4B7E-B0D1-90B58E057853}" type="pres">
      <dgm:prSet presAssocID="{A63789D9-3AE3-40ED-BA39-BF88C4F80EDA}" presName="childText" presStyleLbl="conFgAcc1" presStyleIdx="1" presStyleCnt="3">
        <dgm:presLayoutVars>
          <dgm:bulletEnabled val="1"/>
        </dgm:presLayoutVars>
      </dgm:prSet>
      <dgm:spPr/>
    </dgm:pt>
    <dgm:pt modelId="{B098125B-7C7E-4295-80D8-AD8BD741E34C}" type="pres">
      <dgm:prSet presAssocID="{8D06637F-F621-438C-A83B-0BD485423C04}" presName="spaceBetweenRectangles" presStyleCnt="0"/>
      <dgm:spPr/>
    </dgm:pt>
    <dgm:pt modelId="{AFD5D2ED-290B-43CD-A0CE-A052A096CFA3}" type="pres">
      <dgm:prSet presAssocID="{9C6FDA41-E227-48A2-B20C-B5F63AFC9A2D}" presName="parentLin" presStyleCnt="0"/>
      <dgm:spPr/>
    </dgm:pt>
    <dgm:pt modelId="{027287CC-3DA3-4400-80DF-C90A2DE5A4ED}" type="pres">
      <dgm:prSet presAssocID="{9C6FDA41-E227-48A2-B20C-B5F63AFC9A2D}" presName="parentLeftMargin" presStyleLbl="node1" presStyleIdx="1" presStyleCnt="3"/>
      <dgm:spPr/>
    </dgm:pt>
    <dgm:pt modelId="{04AB4D60-D846-4DE7-8D0F-0BE39E5F5269}" type="pres">
      <dgm:prSet presAssocID="{9C6FDA41-E227-48A2-B20C-B5F63AFC9A2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116AB15-B555-4F51-A6C0-C9159144B0B9}" type="pres">
      <dgm:prSet presAssocID="{9C6FDA41-E227-48A2-B20C-B5F63AFC9A2D}" presName="negativeSpace" presStyleCnt="0"/>
      <dgm:spPr/>
    </dgm:pt>
    <dgm:pt modelId="{F655DA59-6BD4-4153-A98D-B65F235FA79D}" type="pres">
      <dgm:prSet presAssocID="{9C6FDA41-E227-48A2-B20C-B5F63AFC9A2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F9FAD0C-7AD7-4969-A583-FCE52B829BC4}" type="presOf" srcId="{295A35A2-0128-4D39-8BD3-49BC77CD3DE0}" destId="{63883919-8D2E-4EA7-9270-8AD348944CE7}" srcOrd="0" destOrd="0" presId="urn:microsoft.com/office/officeart/2005/8/layout/list1"/>
    <dgm:cxn modelId="{B4C05517-53DC-4CC2-8406-7FD9D72F4914}" srcId="{9C6FDA41-E227-48A2-B20C-B5F63AFC9A2D}" destId="{A9B7F481-9A12-4A59-B05E-EE9197907D6B}" srcOrd="0" destOrd="0" parTransId="{5EBCCDFC-DCFC-4D5D-998B-2986C39CC334}" sibTransId="{B4E03C8A-0EF3-4DAC-B134-15E807CCE6A6}"/>
    <dgm:cxn modelId="{85D7162B-CC70-4985-9958-4D7F97B2528C}" type="presOf" srcId="{295A35A2-0128-4D39-8BD3-49BC77CD3DE0}" destId="{2F2F0325-050D-4734-8FE8-073B0E3FC538}" srcOrd="1" destOrd="0" presId="urn:microsoft.com/office/officeart/2005/8/layout/list1"/>
    <dgm:cxn modelId="{B4BEF92B-E636-4784-8EF9-ABDFD54B9F13}" type="presOf" srcId="{FD4D0EE2-5DAA-428E-8CF8-8906304A302D}" destId="{F655DA59-6BD4-4153-A98D-B65F235FA79D}" srcOrd="0" destOrd="2" presId="urn:microsoft.com/office/officeart/2005/8/layout/list1"/>
    <dgm:cxn modelId="{C66A343B-3737-4B0B-8A01-54AF3DB50B6E}" type="presOf" srcId="{9C6FDA41-E227-48A2-B20C-B5F63AFC9A2D}" destId="{027287CC-3DA3-4400-80DF-C90A2DE5A4ED}" srcOrd="0" destOrd="0" presId="urn:microsoft.com/office/officeart/2005/8/layout/list1"/>
    <dgm:cxn modelId="{911ACE61-7F9D-4024-8D4D-F7494768F77C}" srcId="{9C6FDA41-E227-48A2-B20C-B5F63AFC9A2D}" destId="{FD4D0EE2-5DAA-428E-8CF8-8906304A302D}" srcOrd="2" destOrd="0" parTransId="{0A793B54-CCF1-4A7E-A191-9E1448EAC040}" sibTransId="{2996F9E2-E0EB-4873-A03A-316CCA8DBFEE}"/>
    <dgm:cxn modelId="{849E256F-0138-415C-95B9-39B550678DC3}" type="presOf" srcId="{8262A0C5-BE30-46F3-90EB-248DE0A3F166}" destId="{F655DA59-6BD4-4153-A98D-B65F235FA79D}" srcOrd="0" destOrd="1" presId="urn:microsoft.com/office/officeart/2005/8/layout/list1"/>
    <dgm:cxn modelId="{3CFCEB72-462C-4414-A49E-0FDEFF90D1BB}" srcId="{98CDFE6B-A228-4AB5-8B18-16EADE525449}" destId="{295A35A2-0128-4D39-8BD3-49BC77CD3DE0}" srcOrd="0" destOrd="0" parTransId="{1EBDEE85-7AFB-4584-A0BC-761857BB5FA7}" sibTransId="{B69D99AA-9FEE-4A5E-818A-FD4B7B210C88}"/>
    <dgm:cxn modelId="{12FE6B7F-8BD7-45AF-B919-4AF98D26ED3D}" srcId="{9C6FDA41-E227-48A2-B20C-B5F63AFC9A2D}" destId="{8262A0C5-BE30-46F3-90EB-248DE0A3F166}" srcOrd="1" destOrd="0" parTransId="{4594AA39-635E-4ED4-9DFA-DCABD92B4AB5}" sibTransId="{F56073D3-6EE0-4525-9D46-DDDB067C30C5}"/>
    <dgm:cxn modelId="{42FD0088-9AAD-4F5D-8CEB-F8798A0E255D}" srcId="{98CDFE6B-A228-4AB5-8B18-16EADE525449}" destId="{9C6FDA41-E227-48A2-B20C-B5F63AFC9A2D}" srcOrd="2" destOrd="0" parTransId="{EBA95321-B516-4AB8-91B3-9579A06FCA9C}" sibTransId="{130AEE3C-4463-4265-B83E-9060E25F5005}"/>
    <dgm:cxn modelId="{6B6A35A3-B326-44DA-86E8-72A9B22240D5}" type="presOf" srcId="{9C6FDA41-E227-48A2-B20C-B5F63AFC9A2D}" destId="{04AB4D60-D846-4DE7-8D0F-0BE39E5F5269}" srcOrd="1" destOrd="0" presId="urn:microsoft.com/office/officeart/2005/8/layout/list1"/>
    <dgm:cxn modelId="{423F8BC0-B14A-4F61-B326-DB31E90B6DF4}" type="presOf" srcId="{98CDFE6B-A228-4AB5-8B18-16EADE525449}" destId="{00576917-29E7-4920-8B90-8F1EEB1DBDE8}" srcOrd="0" destOrd="0" presId="urn:microsoft.com/office/officeart/2005/8/layout/list1"/>
    <dgm:cxn modelId="{24623AC3-105A-48E8-8141-632C55053D44}" type="presOf" srcId="{A63789D9-3AE3-40ED-BA39-BF88C4F80EDA}" destId="{F8081B13-EDB9-46F4-B07F-1745FEC82AE4}" srcOrd="1" destOrd="0" presId="urn:microsoft.com/office/officeart/2005/8/layout/list1"/>
    <dgm:cxn modelId="{B387EDD4-2BA4-42B7-9882-607D099518F7}" srcId="{98CDFE6B-A228-4AB5-8B18-16EADE525449}" destId="{A63789D9-3AE3-40ED-BA39-BF88C4F80EDA}" srcOrd="1" destOrd="0" parTransId="{F014A3EC-D45B-4747-86E7-3D33B46F6A47}" sibTransId="{8D06637F-F621-438C-A83B-0BD485423C04}"/>
    <dgm:cxn modelId="{C83F5CD8-C1F9-4266-A99A-CE8680378A70}" type="presOf" srcId="{A9B7F481-9A12-4A59-B05E-EE9197907D6B}" destId="{F655DA59-6BD4-4153-A98D-B65F235FA79D}" srcOrd="0" destOrd="0" presId="urn:microsoft.com/office/officeart/2005/8/layout/list1"/>
    <dgm:cxn modelId="{B534CEEF-F822-469E-8AE8-AE626C8E7200}" type="presOf" srcId="{A63789D9-3AE3-40ED-BA39-BF88C4F80EDA}" destId="{7666EEC7-D84D-490D-B9D3-586D5E0E1556}" srcOrd="0" destOrd="0" presId="urn:microsoft.com/office/officeart/2005/8/layout/list1"/>
    <dgm:cxn modelId="{BA34C8CB-98B3-4BB6-A479-03A0EAF13DBD}" type="presParOf" srcId="{00576917-29E7-4920-8B90-8F1EEB1DBDE8}" destId="{FFCF3D3F-17C5-4A27-B35D-C8AD45C20ADE}" srcOrd="0" destOrd="0" presId="urn:microsoft.com/office/officeart/2005/8/layout/list1"/>
    <dgm:cxn modelId="{E3636430-3741-4DC5-A21B-80BFF21F01E9}" type="presParOf" srcId="{FFCF3D3F-17C5-4A27-B35D-C8AD45C20ADE}" destId="{63883919-8D2E-4EA7-9270-8AD348944CE7}" srcOrd="0" destOrd="0" presId="urn:microsoft.com/office/officeart/2005/8/layout/list1"/>
    <dgm:cxn modelId="{225808AD-A156-4789-ACE6-27AA1064D08B}" type="presParOf" srcId="{FFCF3D3F-17C5-4A27-B35D-C8AD45C20ADE}" destId="{2F2F0325-050D-4734-8FE8-073B0E3FC538}" srcOrd="1" destOrd="0" presId="urn:microsoft.com/office/officeart/2005/8/layout/list1"/>
    <dgm:cxn modelId="{101E8457-21C3-4601-925A-B52690F5F8DF}" type="presParOf" srcId="{00576917-29E7-4920-8B90-8F1EEB1DBDE8}" destId="{CC665689-9B10-4983-8CFB-AD5A1A5583C9}" srcOrd="1" destOrd="0" presId="urn:microsoft.com/office/officeart/2005/8/layout/list1"/>
    <dgm:cxn modelId="{4579F412-F7D8-4A1D-99F8-8977AB28525B}" type="presParOf" srcId="{00576917-29E7-4920-8B90-8F1EEB1DBDE8}" destId="{2B248190-354A-42FA-AE7A-7DAC6F59F279}" srcOrd="2" destOrd="0" presId="urn:microsoft.com/office/officeart/2005/8/layout/list1"/>
    <dgm:cxn modelId="{CC2B5ACA-C9F8-44BC-99C1-7BCAD3E89B5C}" type="presParOf" srcId="{00576917-29E7-4920-8B90-8F1EEB1DBDE8}" destId="{1C7D6618-FB60-4B6F-B4E0-D4DAD1E82C07}" srcOrd="3" destOrd="0" presId="urn:microsoft.com/office/officeart/2005/8/layout/list1"/>
    <dgm:cxn modelId="{93FFDED7-5E65-4AFF-B496-D0B2766E86B0}" type="presParOf" srcId="{00576917-29E7-4920-8B90-8F1EEB1DBDE8}" destId="{10860628-6795-4275-BBA4-2A9D4184C879}" srcOrd="4" destOrd="0" presId="urn:microsoft.com/office/officeart/2005/8/layout/list1"/>
    <dgm:cxn modelId="{F0972B58-AABA-4BC4-8B70-DBA7B2E3320F}" type="presParOf" srcId="{10860628-6795-4275-BBA4-2A9D4184C879}" destId="{7666EEC7-D84D-490D-B9D3-586D5E0E1556}" srcOrd="0" destOrd="0" presId="urn:microsoft.com/office/officeart/2005/8/layout/list1"/>
    <dgm:cxn modelId="{25C894A2-DB39-4524-8CAA-1234B1B9707C}" type="presParOf" srcId="{10860628-6795-4275-BBA4-2A9D4184C879}" destId="{F8081B13-EDB9-46F4-B07F-1745FEC82AE4}" srcOrd="1" destOrd="0" presId="urn:microsoft.com/office/officeart/2005/8/layout/list1"/>
    <dgm:cxn modelId="{CE4C523B-E0B8-43ED-AE50-B66641CE3D47}" type="presParOf" srcId="{00576917-29E7-4920-8B90-8F1EEB1DBDE8}" destId="{47F573A6-78E0-4E57-B7DA-E96C39B6EC0E}" srcOrd="5" destOrd="0" presId="urn:microsoft.com/office/officeart/2005/8/layout/list1"/>
    <dgm:cxn modelId="{A611629E-BCC3-404E-A49D-EEE4DC1EE3E5}" type="presParOf" srcId="{00576917-29E7-4920-8B90-8F1EEB1DBDE8}" destId="{FBAEAD38-B873-4B7E-B0D1-90B58E057853}" srcOrd="6" destOrd="0" presId="urn:microsoft.com/office/officeart/2005/8/layout/list1"/>
    <dgm:cxn modelId="{88E58ED4-32F8-41AA-B78A-43768779628D}" type="presParOf" srcId="{00576917-29E7-4920-8B90-8F1EEB1DBDE8}" destId="{B098125B-7C7E-4295-80D8-AD8BD741E34C}" srcOrd="7" destOrd="0" presId="urn:microsoft.com/office/officeart/2005/8/layout/list1"/>
    <dgm:cxn modelId="{E1AE5FA5-4986-4F02-AC6E-C825A0A2DC1F}" type="presParOf" srcId="{00576917-29E7-4920-8B90-8F1EEB1DBDE8}" destId="{AFD5D2ED-290B-43CD-A0CE-A052A096CFA3}" srcOrd="8" destOrd="0" presId="urn:microsoft.com/office/officeart/2005/8/layout/list1"/>
    <dgm:cxn modelId="{B1CC0BB6-F0CB-406C-8AF1-CDE84FBF169D}" type="presParOf" srcId="{AFD5D2ED-290B-43CD-A0CE-A052A096CFA3}" destId="{027287CC-3DA3-4400-80DF-C90A2DE5A4ED}" srcOrd="0" destOrd="0" presId="urn:microsoft.com/office/officeart/2005/8/layout/list1"/>
    <dgm:cxn modelId="{2922FDFD-8F36-4108-ABC2-4354E7C9470C}" type="presParOf" srcId="{AFD5D2ED-290B-43CD-A0CE-A052A096CFA3}" destId="{04AB4D60-D846-4DE7-8D0F-0BE39E5F5269}" srcOrd="1" destOrd="0" presId="urn:microsoft.com/office/officeart/2005/8/layout/list1"/>
    <dgm:cxn modelId="{7ECAF2D3-2458-458D-BB37-84A5DC71EAEB}" type="presParOf" srcId="{00576917-29E7-4920-8B90-8F1EEB1DBDE8}" destId="{B116AB15-B555-4F51-A6C0-C9159144B0B9}" srcOrd="9" destOrd="0" presId="urn:microsoft.com/office/officeart/2005/8/layout/list1"/>
    <dgm:cxn modelId="{FD67E25D-5FE6-43AB-ADAF-1FD0340E8616}" type="presParOf" srcId="{00576917-29E7-4920-8B90-8F1EEB1DBDE8}" destId="{F655DA59-6BD4-4153-A98D-B65F235FA7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003591D-7824-49FA-AB1A-DB1DF7BB1445}" type="doc">
      <dgm:prSet loTypeId="urn:microsoft.com/office/officeart/2005/8/layout/l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53E31D-FA8C-43B6-A673-490B9AFE419B}">
      <dgm:prSet phldr="0"/>
      <dgm:spPr/>
      <dgm:t>
        <a:bodyPr/>
        <a:lstStyle/>
        <a:p>
          <a:pPr algn="l" rtl="0"/>
          <a:r>
            <a:rPr lang="en-US">
              <a:solidFill>
                <a:schemeClr val="bg1"/>
              </a:solidFill>
              <a:latin typeface="Calibri"/>
              <a:ea typeface="Calibri"/>
              <a:cs typeface="Calibri"/>
            </a:rPr>
            <a:t>UW-Madison</a:t>
          </a:r>
        </a:p>
      </dgm:t>
    </dgm:pt>
    <dgm:pt modelId="{94FB4936-F6FA-4C76-A4A9-695C182D9069}" type="parTrans" cxnId="{53ED905E-F5A0-450B-B87B-314C7905AA27}">
      <dgm:prSet/>
      <dgm:spPr/>
    </dgm:pt>
    <dgm:pt modelId="{27ACBDC3-0332-4B1D-B1DE-1F33C2D2720E}" type="sibTrans" cxnId="{53ED905E-F5A0-450B-B87B-314C7905AA27}">
      <dgm:prSet/>
      <dgm:spPr/>
    </dgm:pt>
    <dgm:pt modelId="{2D18A0F3-5A46-45FC-8A01-00915F1D8A20}">
      <dgm:prSet phldr="0"/>
      <dgm:spPr/>
      <dgm:t>
        <a:bodyPr/>
        <a:lstStyle/>
        <a:p>
          <a:pPr algn="l"/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50k enrolled</a:t>
          </a:r>
        </a:p>
      </dgm:t>
    </dgm:pt>
    <dgm:pt modelId="{DECB7EA4-3EA2-4481-AB98-F8BA7EF2124A}" type="parTrans" cxnId="{CA7F3F79-54F1-4EB3-8F92-7DF9CFE56A17}">
      <dgm:prSet/>
      <dgm:spPr/>
      <dgm:t>
        <a:bodyPr/>
        <a:lstStyle/>
        <a:p>
          <a:endParaRPr lang="en-US"/>
        </a:p>
      </dgm:t>
    </dgm:pt>
    <dgm:pt modelId="{09D7D3A7-6AD5-478A-9581-5EB34BE0D7F1}" type="sibTrans" cxnId="{CA7F3F79-54F1-4EB3-8F92-7DF9CFE56A17}">
      <dgm:prSet/>
      <dgm:spPr/>
    </dgm:pt>
    <dgm:pt modelId="{1F28CACD-599C-4389-BD52-4AA352D3AE57}">
      <dgm:prSet phldr="0"/>
      <dgm:spPr/>
      <dgm:t>
        <a:bodyPr/>
        <a:lstStyle/>
        <a:p>
          <a:pPr algn="l"/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$1.5mn annually</a:t>
          </a:r>
        </a:p>
      </dgm:t>
    </dgm:pt>
    <dgm:pt modelId="{C8637C77-F2FD-4026-8D92-3539CDC5C2BE}" type="parTrans" cxnId="{0F9561DB-92B4-4076-AB42-77A622DC2313}">
      <dgm:prSet/>
      <dgm:spPr/>
      <dgm:t>
        <a:bodyPr/>
        <a:lstStyle/>
        <a:p>
          <a:endParaRPr lang="en-US"/>
        </a:p>
      </dgm:t>
    </dgm:pt>
    <dgm:pt modelId="{926BC290-8B4B-4115-955D-DE9126A949D5}" type="sibTrans" cxnId="{0F9561DB-92B4-4076-AB42-77A622DC2313}">
      <dgm:prSet/>
      <dgm:spPr/>
    </dgm:pt>
    <dgm:pt modelId="{AD551745-8DD6-46AB-B387-D7BAFB11956A}">
      <dgm:prSet phldr="0"/>
      <dgm:spPr/>
      <dgm:t>
        <a:bodyPr/>
        <a:lstStyle/>
        <a:p>
          <a:pPr algn="l"/>
          <a:r>
            <a:rPr lang="en-US">
              <a:solidFill>
                <a:schemeClr val="bg1"/>
              </a:solidFill>
              <a:latin typeface="Calibri"/>
              <a:ea typeface="Calibri"/>
              <a:cs typeface="Calibri"/>
            </a:rPr>
            <a:t>Big Ten Universities</a:t>
          </a:r>
        </a:p>
      </dgm:t>
    </dgm:pt>
    <dgm:pt modelId="{0178E1DD-8483-40C0-B150-6B6E713C5F20}" type="parTrans" cxnId="{1B20139D-82F2-4FEA-9263-939A3B3994CE}">
      <dgm:prSet/>
      <dgm:spPr/>
      <dgm:t>
        <a:bodyPr/>
        <a:lstStyle/>
        <a:p>
          <a:endParaRPr lang="en-US"/>
        </a:p>
      </dgm:t>
    </dgm:pt>
    <dgm:pt modelId="{F1E3E09C-1D2E-4970-9924-7AF1AA9793CD}" type="sibTrans" cxnId="{1B20139D-82F2-4FEA-9263-939A3B3994CE}">
      <dgm:prSet/>
      <dgm:spPr/>
    </dgm:pt>
    <dgm:pt modelId="{C29A2733-D5FF-44DB-B198-032D899BC34C}">
      <dgm:prSet phldr="0"/>
      <dgm:spPr/>
      <dgm:t>
        <a:bodyPr/>
        <a:lstStyle/>
        <a:p>
          <a:pPr algn="l"/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700k enrolled</a:t>
          </a:r>
        </a:p>
      </dgm:t>
    </dgm:pt>
    <dgm:pt modelId="{1F66E0E9-44DD-4893-9FA8-C0353EEAFFC9}" type="parTrans" cxnId="{DA6AEABF-CDC0-475B-8E69-55FA7F66EADA}">
      <dgm:prSet/>
      <dgm:spPr/>
      <dgm:t>
        <a:bodyPr/>
        <a:lstStyle/>
        <a:p>
          <a:endParaRPr lang="en-US"/>
        </a:p>
      </dgm:t>
    </dgm:pt>
    <dgm:pt modelId="{92564EFC-40F7-42E0-8E0C-D14A4BDB1DAD}" type="sibTrans" cxnId="{DA6AEABF-CDC0-475B-8E69-55FA7F66EADA}">
      <dgm:prSet/>
      <dgm:spPr/>
    </dgm:pt>
    <dgm:pt modelId="{9701E4BC-E6ED-4280-97E7-300747DC9021}">
      <dgm:prSet phldr="0"/>
      <dgm:spPr/>
      <dgm:t>
        <a:bodyPr/>
        <a:lstStyle/>
        <a:p>
          <a:pPr algn="l"/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$21mn annually</a:t>
          </a:r>
        </a:p>
      </dgm:t>
    </dgm:pt>
    <dgm:pt modelId="{23365B06-B0A6-4EB6-BF78-6E2DB91F4021}" type="parTrans" cxnId="{9A00EF7E-CC03-43D0-BAE5-4750AA909565}">
      <dgm:prSet/>
      <dgm:spPr/>
      <dgm:t>
        <a:bodyPr/>
        <a:lstStyle/>
        <a:p>
          <a:endParaRPr lang="en-US"/>
        </a:p>
      </dgm:t>
    </dgm:pt>
    <dgm:pt modelId="{4B6C8003-7653-4E1A-9B3D-4FC0648FB142}" type="sibTrans" cxnId="{9A00EF7E-CC03-43D0-BAE5-4750AA909565}">
      <dgm:prSet/>
      <dgm:spPr/>
    </dgm:pt>
    <dgm:pt modelId="{F4EEA412-8281-4625-999A-670E31A7B36D}">
      <dgm:prSet phldr="0"/>
      <dgm:spPr/>
      <dgm:t>
        <a:bodyPr/>
        <a:lstStyle/>
        <a:p>
          <a:pPr algn="l"/>
          <a:r>
            <a:rPr lang="en-US">
              <a:solidFill>
                <a:schemeClr val="bg1"/>
              </a:solidFill>
              <a:latin typeface="Calibri"/>
              <a:ea typeface="Calibri"/>
              <a:cs typeface="Calibri"/>
            </a:rPr>
            <a:t>All Undergraduate Students in the US</a:t>
          </a:r>
        </a:p>
      </dgm:t>
    </dgm:pt>
    <dgm:pt modelId="{34F7610A-B374-465D-8F31-5FB0678EC6F3}" type="parTrans" cxnId="{AAC1ABB5-D21F-4CB5-B598-D5D9D68DACF2}">
      <dgm:prSet/>
      <dgm:spPr/>
      <dgm:t>
        <a:bodyPr/>
        <a:lstStyle/>
        <a:p>
          <a:endParaRPr lang="en-US"/>
        </a:p>
      </dgm:t>
    </dgm:pt>
    <dgm:pt modelId="{82C9539B-559B-4A0F-B4D3-F3F297F0C989}" type="sibTrans" cxnId="{AAC1ABB5-D21F-4CB5-B598-D5D9D68DACF2}">
      <dgm:prSet/>
      <dgm:spPr/>
    </dgm:pt>
    <dgm:pt modelId="{2341120A-CD9A-4C81-9AE4-55464B19F910}">
      <dgm:prSet phldr="0"/>
      <dgm:spPr/>
      <dgm:t>
        <a:bodyPr/>
        <a:lstStyle/>
        <a:p>
          <a:pPr algn="l"/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20mn enrolled</a:t>
          </a:r>
        </a:p>
      </dgm:t>
    </dgm:pt>
    <dgm:pt modelId="{25624A35-31FB-439F-AADA-D5A4895203F9}" type="parTrans" cxnId="{BEA7A0CF-6109-48CB-B258-25CA285C1E03}">
      <dgm:prSet/>
      <dgm:spPr/>
      <dgm:t>
        <a:bodyPr/>
        <a:lstStyle/>
        <a:p>
          <a:endParaRPr lang="en-US"/>
        </a:p>
      </dgm:t>
    </dgm:pt>
    <dgm:pt modelId="{EF3ABB38-57ED-46FB-A2E4-4BA0956361A9}" type="sibTrans" cxnId="{BEA7A0CF-6109-48CB-B258-25CA285C1E03}">
      <dgm:prSet/>
      <dgm:spPr/>
    </dgm:pt>
    <dgm:pt modelId="{74E34869-4486-4C6E-BEC2-D4D500FF82D3}">
      <dgm:prSet phldr="0"/>
      <dgm:spPr/>
      <dgm:t>
        <a:bodyPr/>
        <a:lstStyle/>
        <a:p>
          <a:pPr algn="l">
            <a:lnSpc>
              <a:spcPct val="100000"/>
            </a:lnSpc>
          </a:pPr>
          <a:r>
            <a:rPr lang="en-US">
              <a:solidFill>
                <a:srgbClr val="444444"/>
              </a:solidFill>
              <a:latin typeface="Calibri"/>
              <a:ea typeface="Calibri"/>
              <a:cs typeface="Calibri"/>
            </a:rPr>
            <a:t>$600mn annually</a:t>
          </a:r>
        </a:p>
      </dgm:t>
    </dgm:pt>
    <dgm:pt modelId="{85F14395-7E2B-4021-8938-38AF45A32FFB}" type="parTrans" cxnId="{C1B976F8-F585-4934-B79D-F96A97224818}">
      <dgm:prSet/>
      <dgm:spPr/>
      <dgm:t>
        <a:bodyPr/>
        <a:lstStyle/>
        <a:p>
          <a:endParaRPr lang="en-US"/>
        </a:p>
      </dgm:t>
    </dgm:pt>
    <dgm:pt modelId="{1E7D8168-90DF-428E-B3F3-70A035DCCFB5}" type="sibTrans" cxnId="{C1B976F8-F585-4934-B79D-F96A97224818}">
      <dgm:prSet/>
      <dgm:spPr/>
    </dgm:pt>
    <dgm:pt modelId="{36A17083-4B46-4D3E-ACF0-A050EF6A36A3}" type="pres">
      <dgm:prSet presAssocID="{5003591D-7824-49FA-AB1A-DB1DF7BB1445}" presName="Name0" presStyleCnt="0">
        <dgm:presLayoutVars>
          <dgm:dir/>
          <dgm:animLvl val="lvl"/>
          <dgm:resizeHandles val="exact"/>
        </dgm:presLayoutVars>
      </dgm:prSet>
      <dgm:spPr/>
    </dgm:pt>
    <dgm:pt modelId="{031D3137-9BF7-4A9F-8D81-72C6FD321F43}" type="pres">
      <dgm:prSet presAssocID="{4653E31D-FA8C-43B6-A673-490B9AFE419B}" presName="vertFlow" presStyleCnt="0"/>
      <dgm:spPr/>
    </dgm:pt>
    <dgm:pt modelId="{50106545-4F7A-46A9-8062-3C20E2B0769A}" type="pres">
      <dgm:prSet presAssocID="{4653E31D-FA8C-43B6-A673-490B9AFE419B}" presName="header" presStyleLbl="node1" presStyleIdx="0" presStyleCnt="3"/>
      <dgm:spPr/>
    </dgm:pt>
    <dgm:pt modelId="{7769BC33-B67F-400C-94A1-E42F82513DBD}" type="pres">
      <dgm:prSet presAssocID="{DECB7EA4-3EA2-4481-AB98-F8BA7EF2124A}" presName="parTrans" presStyleLbl="sibTrans2D1" presStyleIdx="0" presStyleCnt="6"/>
      <dgm:spPr/>
    </dgm:pt>
    <dgm:pt modelId="{A9AAE3E0-499A-4515-A4A0-24053F11AF2D}" type="pres">
      <dgm:prSet presAssocID="{2D18A0F3-5A46-45FC-8A01-00915F1D8A20}" presName="child" presStyleLbl="alignAccFollowNode1" presStyleIdx="0" presStyleCnt="6">
        <dgm:presLayoutVars>
          <dgm:chMax val="0"/>
          <dgm:bulletEnabled val="1"/>
        </dgm:presLayoutVars>
      </dgm:prSet>
      <dgm:spPr/>
    </dgm:pt>
    <dgm:pt modelId="{2D0617B0-33A6-416B-AF61-84275C3260B7}" type="pres">
      <dgm:prSet presAssocID="{09D7D3A7-6AD5-478A-9581-5EB34BE0D7F1}" presName="sibTrans" presStyleLbl="sibTrans2D1" presStyleIdx="1" presStyleCnt="6"/>
      <dgm:spPr/>
    </dgm:pt>
    <dgm:pt modelId="{8984EE5E-F248-4EBD-81F6-A4D0774F6346}" type="pres">
      <dgm:prSet presAssocID="{1F28CACD-599C-4389-BD52-4AA352D3AE57}" presName="child" presStyleLbl="alignAccFollowNode1" presStyleIdx="1" presStyleCnt="6">
        <dgm:presLayoutVars>
          <dgm:chMax val="0"/>
          <dgm:bulletEnabled val="1"/>
        </dgm:presLayoutVars>
      </dgm:prSet>
      <dgm:spPr/>
    </dgm:pt>
    <dgm:pt modelId="{FB89393E-39B7-4E3A-BE89-79245B6E465F}" type="pres">
      <dgm:prSet presAssocID="{4653E31D-FA8C-43B6-A673-490B9AFE419B}" presName="hSp" presStyleCnt="0"/>
      <dgm:spPr/>
    </dgm:pt>
    <dgm:pt modelId="{43400570-9179-4E39-836B-8A65C02D7864}" type="pres">
      <dgm:prSet presAssocID="{AD551745-8DD6-46AB-B387-D7BAFB11956A}" presName="vertFlow" presStyleCnt="0"/>
      <dgm:spPr/>
    </dgm:pt>
    <dgm:pt modelId="{C12CB8BB-691C-4682-B54C-F6821DB8F693}" type="pres">
      <dgm:prSet presAssocID="{AD551745-8DD6-46AB-B387-D7BAFB11956A}" presName="header" presStyleLbl="node1" presStyleIdx="1" presStyleCnt="3"/>
      <dgm:spPr/>
    </dgm:pt>
    <dgm:pt modelId="{AC98CA10-6723-426A-B3D5-3758948D1A8D}" type="pres">
      <dgm:prSet presAssocID="{1F66E0E9-44DD-4893-9FA8-C0353EEAFFC9}" presName="parTrans" presStyleLbl="sibTrans2D1" presStyleIdx="2" presStyleCnt="6"/>
      <dgm:spPr/>
    </dgm:pt>
    <dgm:pt modelId="{B159D428-BDD8-4044-AE3D-27FB4AACECEE}" type="pres">
      <dgm:prSet presAssocID="{C29A2733-D5FF-44DB-B198-032D899BC34C}" presName="child" presStyleLbl="alignAccFollowNode1" presStyleIdx="2" presStyleCnt="6">
        <dgm:presLayoutVars>
          <dgm:chMax val="0"/>
          <dgm:bulletEnabled val="1"/>
        </dgm:presLayoutVars>
      </dgm:prSet>
      <dgm:spPr/>
    </dgm:pt>
    <dgm:pt modelId="{5A325556-C2F3-43AD-B11A-C1CA969AA86B}" type="pres">
      <dgm:prSet presAssocID="{92564EFC-40F7-42E0-8E0C-D14A4BDB1DAD}" presName="sibTrans" presStyleLbl="sibTrans2D1" presStyleIdx="3" presStyleCnt="6"/>
      <dgm:spPr/>
    </dgm:pt>
    <dgm:pt modelId="{B704931D-B478-442A-99E3-DE194FE627DE}" type="pres">
      <dgm:prSet presAssocID="{9701E4BC-E6ED-4280-97E7-300747DC9021}" presName="child" presStyleLbl="alignAccFollowNode1" presStyleIdx="3" presStyleCnt="6">
        <dgm:presLayoutVars>
          <dgm:chMax val="0"/>
          <dgm:bulletEnabled val="1"/>
        </dgm:presLayoutVars>
      </dgm:prSet>
      <dgm:spPr/>
    </dgm:pt>
    <dgm:pt modelId="{6DD57A5C-BF98-46CB-B0ED-C6EA63F408D5}" type="pres">
      <dgm:prSet presAssocID="{AD551745-8DD6-46AB-B387-D7BAFB11956A}" presName="hSp" presStyleCnt="0"/>
      <dgm:spPr/>
    </dgm:pt>
    <dgm:pt modelId="{0F77AB87-2A1C-4DA2-8815-8F415A49FDE7}" type="pres">
      <dgm:prSet presAssocID="{F4EEA412-8281-4625-999A-670E31A7B36D}" presName="vertFlow" presStyleCnt="0"/>
      <dgm:spPr/>
    </dgm:pt>
    <dgm:pt modelId="{5C5DB47F-C926-4508-97DA-F4631A08AF60}" type="pres">
      <dgm:prSet presAssocID="{F4EEA412-8281-4625-999A-670E31A7B36D}" presName="header" presStyleLbl="node1" presStyleIdx="2" presStyleCnt="3"/>
      <dgm:spPr/>
    </dgm:pt>
    <dgm:pt modelId="{663262F1-ED40-4945-A39A-268A897714D4}" type="pres">
      <dgm:prSet presAssocID="{25624A35-31FB-439F-AADA-D5A4895203F9}" presName="parTrans" presStyleLbl="sibTrans2D1" presStyleIdx="4" presStyleCnt="6"/>
      <dgm:spPr/>
    </dgm:pt>
    <dgm:pt modelId="{120B8FA5-3F9B-4810-9AA6-C2D040FA98FA}" type="pres">
      <dgm:prSet presAssocID="{2341120A-CD9A-4C81-9AE4-55464B19F910}" presName="child" presStyleLbl="alignAccFollowNode1" presStyleIdx="4" presStyleCnt="6">
        <dgm:presLayoutVars>
          <dgm:chMax val="0"/>
          <dgm:bulletEnabled val="1"/>
        </dgm:presLayoutVars>
      </dgm:prSet>
      <dgm:spPr/>
    </dgm:pt>
    <dgm:pt modelId="{5945C767-AF03-42CB-86ED-7392A416D64B}" type="pres">
      <dgm:prSet presAssocID="{EF3ABB38-57ED-46FB-A2E4-4BA0956361A9}" presName="sibTrans" presStyleLbl="sibTrans2D1" presStyleIdx="5" presStyleCnt="6"/>
      <dgm:spPr/>
    </dgm:pt>
    <dgm:pt modelId="{A6DE5E88-AECF-4959-8A5B-027ED9A68463}" type="pres">
      <dgm:prSet presAssocID="{74E34869-4486-4C6E-BEC2-D4D500FF82D3}" presName="child" presStyleLbl="alignAccFollowNode1" presStyleIdx="5" presStyleCnt="6">
        <dgm:presLayoutVars>
          <dgm:chMax val="0"/>
          <dgm:bulletEnabled val="1"/>
        </dgm:presLayoutVars>
      </dgm:prSet>
      <dgm:spPr/>
    </dgm:pt>
  </dgm:ptLst>
  <dgm:cxnLst>
    <dgm:cxn modelId="{6ED6000F-BE35-443F-85DA-FD7CD80BF883}" type="presOf" srcId="{2D18A0F3-5A46-45FC-8A01-00915F1D8A20}" destId="{A9AAE3E0-499A-4515-A4A0-24053F11AF2D}" srcOrd="0" destOrd="0" presId="urn:microsoft.com/office/officeart/2005/8/layout/lProcess1"/>
    <dgm:cxn modelId="{13B67220-D3E0-4B63-AB80-E23D02ED2F45}" type="presOf" srcId="{9701E4BC-E6ED-4280-97E7-300747DC9021}" destId="{B704931D-B478-442A-99E3-DE194FE627DE}" srcOrd="0" destOrd="0" presId="urn:microsoft.com/office/officeart/2005/8/layout/lProcess1"/>
    <dgm:cxn modelId="{B71BAA22-C2DE-4176-9305-1AAD92498BCC}" type="presOf" srcId="{AD551745-8DD6-46AB-B387-D7BAFB11956A}" destId="{C12CB8BB-691C-4682-B54C-F6821DB8F693}" srcOrd="0" destOrd="0" presId="urn:microsoft.com/office/officeart/2005/8/layout/lProcess1"/>
    <dgm:cxn modelId="{53ED905E-F5A0-450B-B87B-314C7905AA27}" srcId="{5003591D-7824-49FA-AB1A-DB1DF7BB1445}" destId="{4653E31D-FA8C-43B6-A673-490B9AFE419B}" srcOrd="0" destOrd="0" parTransId="{94FB4936-F6FA-4C76-A4A9-695C182D9069}" sibTransId="{27ACBDC3-0332-4B1D-B1DE-1F33C2D2720E}"/>
    <dgm:cxn modelId="{6AD4456D-9728-47A0-9DE2-128B5759704D}" type="presOf" srcId="{09D7D3A7-6AD5-478A-9581-5EB34BE0D7F1}" destId="{2D0617B0-33A6-416B-AF61-84275C3260B7}" srcOrd="0" destOrd="0" presId="urn:microsoft.com/office/officeart/2005/8/layout/lProcess1"/>
    <dgm:cxn modelId="{90D3E651-E802-495C-BE7C-2913F004D51A}" type="presOf" srcId="{2341120A-CD9A-4C81-9AE4-55464B19F910}" destId="{120B8FA5-3F9B-4810-9AA6-C2D040FA98FA}" srcOrd="0" destOrd="0" presId="urn:microsoft.com/office/officeart/2005/8/layout/lProcess1"/>
    <dgm:cxn modelId="{18D69973-BF4A-4C90-9131-814C32C25C27}" type="presOf" srcId="{5003591D-7824-49FA-AB1A-DB1DF7BB1445}" destId="{36A17083-4B46-4D3E-ACF0-A050EF6A36A3}" srcOrd="0" destOrd="0" presId="urn:microsoft.com/office/officeart/2005/8/layout/lProcess1"/>
    <dgm:cxn modelId="{72249457-83BF-4676-8A0B-A4CA618097C8}" type="presOf" srcId="{F4EEA412-8281-4625-999A-670E31A7B36D}" destId="{5C5DB47F-C926-4508-97DA-F4631A08AF60}" srcOrd="0" destOrd="0" presId="urn:microsoft.com/office/officeart/2005/8/layout/lProcess1"/>
    <dgm:cxn modelId="{CA7F3F79-54F1-4EB3-8F92-7DF9CFE56A17}" srcId="{4653E31D-FA8C-43B6-A673-490B9AFE419B}" destId="{2D18A0F3-5A46-45FC-8A01-00915F1D8A20}" srcOrd="0" destOrd="0" parTransId="{DECB7EA4-3EA2-4481-AB98-F8BA7EF2124A}" sibTransId="{09D7D3A7-6AD5-478A-9581-5EB34BE0D7F1}"/>
    <dgm:cxn modelId="{9A00EF7E-CC03-43D0-BAE5-4750AA909565}" srcId="{AD551745-8DD6-46AB-B387-D7BAFB11956A}" destId="{9701E4BC-E6ED-4280-97E7-300747DC9021}" srcOrd="1" destOrd="0" parTransId="{23365B06-B0A6-4EB6-BF78-6E2DB91F4021}" sibTransId="{4B6C8003-7653-4E1A-9B3D-4FC0648FB142}"/>
    <dgm:cxn modelId="{A32AEC7F-309E-4245-974E-F1F2B898A49C}" type="presOf" srcId="{DECB7EA4-3EA2-4481-AB98-F8BA7EF2124A}" destId="{7769BC33-B67F-400C-94A1-E42F82513DBD}" srcOrd="0" destOrd="0" presId="urn:microsoft.com/office/officeart/2005/8/layout/lProcess1"/>
    <dgm:cxn modelId="{F8663384-AFEC-47F0-91AB-A0FACFB5A969}" type="presOf" srcId="{1F66E0E9-44DD-4893-9FA8-C0353EEAFFC9}" destId="{AC98CA10-6723-426A-B3D5-3758948D1A8D}" srcOrd="0" destOrd="0" presId="urn:microsoft.com/office/officeart/2005/8/layout/lProcess1"/>
    <dgm:cxn modelId="{1B20139D-82F2-4FEA-9263-939A3B3994CE}" srcId="{5003591D-7824-49FA-AB1A-DB1DF7BB1445}" destId="{AD551745-8DD6-46AB-B387-D7BAFB11956A}" srcOrd="1" destOrd="0" parTransId="{0178E1DD-8483-40C0-B150-6B6E713C5F20}" sibTransId="{F1E3E09C-1D2E-4970-9924-7AF1AA9793CD}"/>
    <dgm:cxn modelId="{0E04A8A6-58A3-4B76-B152-67134F811E73}" type="presOf" srcId="{1F28CACD-599C-4389-BD52-4AA352D3AE57}" destId="{8984EE5E-F248-4EBD-81F6-A4D0774F6346}" srcOrd="0" destOrd="0" presId="urn:microsoft.com/office/officeart/2005/8/layout/lProcess1"/>
    <dgm:cxn modelId="{241E10A9-BAE9-4CB0-B9A0-9CC66C9D495C}" type="presOf" srcId="{EF3ABB38-57ED-46FB-A2E4-4BA0956361A9}" destId="{5945C767-AF03-42CB-86ED-7392A416D64B}" srcOrd="0" destOrd="0" presId="urn:microsoft.com/office/officeart/2005/8/layout/lProcess1"/>
    <dgm:cxn modelId="{AAC1ABB5-D21F-4CB5-B598-D5D9D68DACF2}" srcId="{5003591D-7824-49FA-AB1A-DB1DF7BB1445}" destId="{F4EEA412-8281-4625-999A-670E31A7B36D}" srcOrd="2" destOrd="0" parTransId="{34F7610A-B374-465D-8F31-5FB0678EC6F3}" sibTransId="{82C9539B-559B-4A0F-B4D3-F3F297F0C989}"/>
    <dgm:cxn modelId="{B7DA57B6-E1C4-457F-BCED-59CAA23497E9}" type="presOf" srcId="{74E34869-4486-4C6E-BEC2-D4D500FF82D3}" destId="{A6DE5E88-AECF-4959-8A5B-027ED9A68463}" srcOrd="0" destOrd="0" presId="urn:microsoft.com/office/officeart/2005/8/layout/lProcess1"/>
    <dgm:cxn modelId="{863EC7BA-40F6-4CE2-AE19-29AB53E0149C}" type="presOf" srcId="{92564EFC-40F7-42E0-8E0C-D14A4BDB1DAD}" destId="{5A325556-C2F3-43AD-B11A-C1CA969AA86B}" srcOrd="0" destOrd="0" presId="urn:microsoft.com/office/officeart/2005/8/layout/lProcess1"/>
    <dgm:cxn modelId="{DA6AEABF-CDC0-475B-8E69-55FA7F66EADA}" srcId="{AD551745-8DD6-46AB-B387-D7BAFB11956A}" destId="{C29A2733-D5FF-44DB-B198-032D899BC34C}" srcOrd="0" destOrd="0" parTransId="{1F66E0E9-44DD-4893-9FA8-C0353EEAFFC9}" sibTransId="{92564EFC-40F7-42E0-8E0C-D14A4BDB1DAD}"/>
    <dgm:cxn modelId="{0FF632C9-8767-48BD-BE56-DDD0CFB10026}" type="presOf" srcId="{C29A2733-D5FF-44DB-B198-032D899BC34C}" destId="{B159D428-BDD8-4044-AE3D-27FB4AACECEE}" srcOrd="0" destOrd="0" presId="urn:microsoft.com/office/officeart/2005/8/layout/lProcess1"/>
    <dgm:cxn modelId="{BF2836CA-9F6A-4582-B718-3518EF75C9A0}" type="presOf" srcId="{4653E31D-FA8C-43B6-A673-490B9AFE419B}" destId="{50106545-4F7A-46A9-8062-3C20E2B0769A}" srcOrd="0" destOrd="0" presId="urn:microsoft.com/office/officeart/2005/8/layout/lProcess1"/>
    <dgm:cxn modelId="{BEA7A0CF-6109-48CB-B258-25CA285C1E03}" srcId="{F4EEA412-8281-4625-999A-670E31A7B36D}" destId="{2341120A-CD9A-4C81-9AE4-55464B19F910}" srcOrd="0" destOrd="0" parTransId="{25624A35-31FB-439F-AADA-D5A4895203F9}" sibTransId="{EF3ABB38-57ED-46FB-A2E4-4BA0956361A9}"/>
    <dgm:cxn modelId="{0F9561DB-92B4-4076-AB42-77A622DC2313}" srcId="{4653E31D-FA8C-43B6-A673-490B9AFE419B}" destId="{1F28CACD-599C-4389-BD52-4AA352D3AE57}" srcOrd="1" destOrd="0" parTransId="{C8637C77-F2FD-4026-8D92-3539CDC5C2BE}" sibTransId="{926BC290-8B4B-4115-955D-DE9126A949D5}"/>
    <dgm:cxn modelId="{3CD60DEB-ADD0-49D7-9AB8-021620BD2B61}" type="presOf" srcId="{25624A35-31FB-439F-AADA-D5A4895203F9}" destId="{663262F1-ED40-4945-A39A-268A897714D4}" srcOrd="0" destOrd="0" presId="urn:microsoft.com/office/officeart/2005/8/layout/lProcess1"/>
    <dgm:cxn modelId="{C1B976F8-F585-4934-B79D-F96A97224818}" srcId="{F4EEA412-8281-4625-999A-670E31A7B36D}" destId="{74E34869-4486-4C6E-BEC2-D4D500FF82D3}" srcOrd="1" destOrd="0" parTransId="{85F14395-7E2B-4021-8938-38AF45A32FFB}" sibTransId="{1E7D8168-90DF-428E-B3F3-70A035DCCFB5}"/>
    <dgm:cxn modelId="{F016CD01-EC29-43D9-96B7-38C467284C0F}" type="presParOf" srcId="{36A17083-4B46-4D3E-ACF0-A050EF6A36A3}" destId="{031D3137-9BF7-4A9F-8D81-72C6FD321F43}" srcOrd="0" destOrd="0" presId="urn:microsoft.com/office/officeart/2005/8/layout/lProcess1"/>
    <dgm:cxn modelId="{F662BE4E-1532-4AEB-B0F5-DD530659FF33}" type="presParOf" srcId="{031D3137-9BF7-4A9F-8D81-72C6FD321F43}" destId="{50106545-4F7A-46A9-8062-3C20E2B0769A}" srcOrd="0" destOrd="0" presId="urn:microsoft.com/office/officeart/2005/8/layout/lProcess1"/>
    <dgm:cxn modelId="{6BD6A376-CFF5-4ACD-A8AE-79C0BAFDCEC0}" type="presParOf" srcId="{031D3137-9BF7-4A9F-8D81-72C6FD321F43}" destId="{7769BC33-B67F-400C-94A1-E42F82513DBD}" srcOrd="1" destOrd="0" presId="urn:microsoft.com/office/officeart/2005/8/layout/lProcess1"/>
    <dgm:cxn modelId="{FFD31082-E249-47FB-ACE3-2CA8BF1281B8}" type="presParOf" srcId="{031D3137-9BF7-4A9F-8D81-72C6FD321F43}" destId="{A9AAE3E0-499A-4515-A4A0-24053F11AF2D}" srcOrd="2" destOrd="0" presId="urn:microsoft.com/office/officeart/2005/8/layout/lProcess1"/>
    <dgm:cxn modelId="{081914E0-A469-4CCF-A25B-5B189DB1AC5E}" type="presParOf" srcId="{031D3137-9BF7-4A9F-8D81-72C6FD321F43}" destId="{2D0617B0-33A6-416B-AF61-84275C3260B7}" srcOrd="3" destOrd="0" presId="urn:microsoft.com/office/officeart/2005/8/layout/lProcess1"/>
    <dgm:cxn modelId="{B56FFB0D-7B7A-4770-A2C3-5941DB9D29A9}" type="presParOf" srcId="{031D3137-9BF7-4A9F-8D81-72C6FD321F43}" destId="{8984EE5E-F248-4EBD-81F6-A4D0774F6346}" srcOrd="4" destOrd="0" presId="urn:microsoft.com/office/officeart/2005/8/layout/lProcess1"/>
    <dgm:cxn modelId="{2876028D-01AD-42B1-BEC2-3C542A23836D}" type="presParOf" srcId="{36A17083-4B46-4D3E-ACF0-A050EF6A36A3}" destId="{FB89393E-39B7-4E3A-BE89-79245B6E465F}" srcOrd="1" destOrd="0" presId="urn:microsoft.com/office/officeart/2005/8/layout/lProcess1"/>
    <dgm:cxn modelId="{8D7A10EC-933D-42EE-AB3F-5152C698B1D0}" type="presParOf" srcId="{36A17083-4B46-4D3E-ACF0-A050EF6A36A3}" destId="{43400570-9179-4E39-836B-8A65C02D7864}" srcOrd="2" destOrd="0" presId="urn:microsoft.com/office/officeart/2005/8/layout/lProcess1"/>
    <dgm:cxn modelId="{D7FC377F-AF19-498B-90CC-4735AE0280BF}" type="presParOf" srcId="{43400570-9179-4E39-836B-8A65C02D7864}" destId="{C12CB8BB-691C-4682-B54C-F6821DB8F693}" srcOrd="0" destOrd="0" presId="urn:microsoft.com/office/officeart/2005/8/layout/lProcess1"/>
    <dgm:cxn modelId="{1783F116-6F62-4532-A952-FA5A9EE91221}" type="presParOf" srcId="{43400570-9179-4E39-836B-8A65C02D7864}" destId="{AC98CA10-6723-426A-B3D5-3758948D1A8D}" srcOrd="1" destOrd="0" presId="urn:microsoft.com/office/officeart/2005/8/layout/lProcess1"/>
    <dgm:cxn modelId="{B3B7F25E-EDA6-482F-9087-4EF379980D94}" type="presParOf" srcId="{43400570-9179-4E39-836B-8A65C02D7864}" destId="{B159D428-BDD8-4044-AE3D-27FB4AACECEE}" srcOrd="2" destOrd="0" presId="urn:microsoft.com/office/officeart/2005/8/layout/lProcess1"/>
    <dgm:cxn modelId="{7FEBC90A-2356-454B-8931-DB39EA5F662A}" type="presParOf" srcId="{43400570-9179-4E39-836B-8A65C02D7864}" destId="{5A325556-C2F3-43AD-B11A-C1CA969AA86B}" srcOrd="3" destOrd="0" presId="urn:microsoft.com/office/officeart/2005/8/layout/lProcess1"/>
    <dgm:cxn modelId="{1A1660D8-3BF5-4104-B007-97F343548DE6}" type="presParOf" srcId="{43400570-9179-4E39-836B-8A65C02D7864}" destId="{B704931D-B478-442A-99E3-DE194FE627DE}" srcOrd="4" destOrd="0" presId="urn:microsoft.com/office/officeart/2005/8/layout/lProcess1"/>
    <dgm:cxn modelId="{9D718ABF-17A2-40AD-B094-A2F7D79C5667}" type="presParOf" srcId="{36A17083-4B46-4D3E-ACF0-A050EF6A36A3}" destId="{6DD57A5C-BF98-46CB-B0ED-C6EA63F408D5}" srcOrd="3" destOrd="0" presId="urn:microsoft.com/office/officeart/2005/8/layout/lProcess1"/>
    <dgm:cxn modelId="{74E02195-D96A-4D76-B7C3-256CFFAAA996}" type="presParOf" srcId="{36A17083-4B46-4D3E-ACF0-A050EF6A36A3}" destId="{0F77AB87-2A1C-4DA2-8815-8F415A49FDE7}" srcOrd="4" destOrd="0" presId="urn:microsoft.com/office/officeart/2005/8/layout/lProcess1"/>
    <dgm:cxn modelId="{B6BBC715-B61B-4FCF-A23E-4DA957CB18DF}" type="presParOf" srcId="{0F77AB87-2A1C-4DA2-8815-8F415A49FDE7}" destId="{5C5DB47F-C926-4508-97DA-F4631A08AF60}" srcOrd="0" destOrd="0" presId="urn:microsoft.com/office/officeart/2005/8/layout/lProcess1"/>
    <dgm:cxn modelId="{9E94A843-DFEF-4CD7-AC40-74DEE9B48615}" type="presParOf" srcId="{0F77AB87-2A1C-4DA2-8815-8F415A49FDE7}" destId="{663262F1-ED40-4945-A39A-268A897714D4}" srcOrd="1" destOrd="0" presId="urn:microsoft.com/office/officeart/2005/8/layout/lProcess1"/>
    <dgm:cxn modelId="{54930EB6-7368-4275-B9B7-FD1A027958BA}" type="presParOf" srcId="{0F77AB87-2A1C-4DA2-8815-8F415A49FDE7}" destId="{120B8FA5-3F9B-4810-9AA6-C2D040FA98FA}" srcOrd="2" destOrd="0" presId="urn:microsoft.com/office/officeart/2005/8/layout/lProcess1"/>
    <dgm:cxn modelId="{2053A676-3363-44AB-9075-B5155D5D4992}" type="presParOf" srcId="{0F77AB87-2A1C-4DA2-8815-8F415A49FDE7}" destId="{5945C767-AF03-42CB-86ED-7392A416D64B}" srcOrd="3" destOrd="0" presId="urn:microsoft.com/office/officeart/2005/8/layout/lProcess1"/>
    <dgm:cxn modelId="{5B1FECE3-5E9A-4247-9D51-57DCC0519446}" type="presParOf" srcId="{0F77AB87-2A1C-4DA2-8815-8F415A49FDE7}" destId="{A6DE5E88-AECF-4959-8A5B-027ED9A68463}" srcOrd="4" destOrd="0" presId="urn:microsoft.com/office/officeart/2005/8/layout/l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B1A4C2-AE53-478C-80CE-77219E1AF84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C48839D-FFF9-48D6-B622-C6416608B91A}">
      <dgm:prSet/>
      <dgm:spPr/>
      <dgm:t>
        <a:bodyPr/>
        <a:lstStyle/>
        <a:p>
          <a:pPr rtl="0"/>
          <a:r>
            <a:rPr lang="en-US" b="1">
              <a:latin typeface="Calibri Light" panose="020F0302020204030204"/>
            </a:rPr>
            <a:t>Fremium Model</a:t>
          </a:r>
          <a:endParaRPr lang="en-US" b="1"/>
        </a:p>
      </dgm:t>
    </dgm:pt>
    <dgm:pt modelId="{8A07CD01-BD47-4A83-A7CD-E7FFFD4F4BE8}" type="parTrans" cxnId="{5DE04EA2-5276-4CA7-B72F-E9EA22EAF98C}">
      <dgm:prSet/>
      <dgm:spPr/>
      <dgm:t>
        <a:bodyPr/>
        <a:lstStyle/>
        <a:p>
          <a:endParaRPr lang="en-US"/>
        </a:p>
      </dgm:t>
    </dgm:pt>
    <dgm:pt modelId="{1115E018-FAD7-4BAA-9049-7BA1650CF3EB}" type="sibTrans" cxnId="{5DE04EA2-5276-4CA7-B72F-E9EA22EAF98C}">
      <dgm:prSet/>
      <dgm:spPr/>
      <dgm:t>
        <a:bodyPr/>
        <a:lstStyle/>
        <a:p>
          <a:endParaRPr lang="en-US"/>
        </a:p>
      </dgm:t>
    </dgm:pt>
    <dgm:pt modelId="{A61148C8-AD71-4CF6-83FE-4B547FBBD8D8}">
      <dgm:prSet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Calibri"/>
              <a:ea typeface="Calibri"/>
              <a:cs typeface="Calibri"/>
            </a:rPr>
            <a:t>Core Service Always Free</a:t>
          </a:r>
          <a:endParaRPr lang="en-US">
            <a:solidFill>
              <a:srgbClr val="000000"/>
            </a:solidFill>
            <a:latin typeface="Calibri Light" panose="020F0302020204030204"/>
          </a:endParaRPr>
        </a:p>
      </dgm:t>
    </dgm:pt>
    <dgm:pt modelId="{2C0F096E-4366-4AA9-8523-5045E16BCD0C}" type="parTrans" cxnId="{7572D5A6-27EA-408E-8E28-8D58CA203D11}">
      <dgm:prSet/>
      <dgm:spPr/>
    </dgm:pt>
    <dgm:pt modelId="{093C1699-E80E-478F-B27D-CE30E1A09916}" type="sibTrans" cxnId="{7572D5A6-27EA-408E-8E28-8D58CA203D11}">
      <dgm:prSet/>
      <dgm:spPr/>
    </dgm:pt>
    <dgm:pt modelId="{AEA523EE-B4A5-45A2-BC93-27501671D8AF}">
      <dgm:prSet phldr="0"/>
      <dgm:spPr/>
      <dgm:t>
        <a:bodyPr/>
        <a:lstStyle/>
        <a:p>
          <a:r>
            <a:rPr lang="en-US" b="1">
              <a:latin typeface="Calibri Light" panose="020F0302020204030204"/>
            </a:rPr>
            <a:t>Advertising</a:t>
          </a:r>
        </a:p>
      </dgm:t>
    </dgm:pt>
    <dgm:pt modelId="{9B2B32AD-DF50-4B9B-A10C-0AFE2E5B9B2A}" type="parTrans" cxnId="{8CDB827F-C7D9-40FA-91DF-F477D1C20A5A}">
      <dgm:prSet/>
      <dgm:spPr/>
    </dgm:pt>
    <dgm:pt modelId="{DB0C671B-6552-407B-9AAC-7536B0B3F826}" type="sibTrans" cxnId="{8CDB827F-C7D9-40FA-91DF-F477D1C20A5A}">
      <dgm:prSet/>
      <dgm:spPr/>
    </dgm:pt>
    <dgm:pt modelId="{14F5BD1E-AB74-4C8B-BF2C-6794A4D4960E}">
      <dgm:prSet phldr="0"/>
      <dgm:spPr/>
      <dgm:t>
        <a:bodyPr/>
        <a:lstStyle/>
        <a:p>
          <a:pPr rtl="0"/>
          <a:r>
            <a:rPr lang="en-US">
              <a:solidFill>
                <a:srgbClr val="000000"/>
              </a:solidFill>
              <a:latin typeface="Calibri"/>
              <a:ea typeface="Calibri"/>
              <a:cs typeface="Calibri"/>
            </a:rPr>
            <a:t>Premium Features ($15/semester)</a:t>
          </a:r>
          <a:endParaRPr lang="en-US">
            <a:solidFill>
              <a:srgbClr val="000000"/>
            </a:solidFill>
            <a:latin typeface="Calibri Light" panose="020F0302020204030204"/>
            <a:ea typeface="Calibri Light" panose="020F0302020204030204"/>
            <a:cs typeface="Calibri Light" panose="020F0302020204030204"/>
          </a:endParaRPr>
        </a:p>
      </dgm:t>
    </dgm:pt>
    <dgm:pt modelId="{A4AFAE8F-C250-4B5A-85D5-33939C8B0B5D}" type="parTrans" cxnId="{CD6E97A0-8D93-45B0-8D70-717FED532D23}">
      <dgm:prSet/>
      <dgm:spPr/>
    </dgm:pt>
    <dgm:pt modelId="{39D89B48-EB43-472D-9DC2-986BDC185A5F}" type="sibTrans" cxnId="{CD6E97A0-8D93-45B0-8D70-717FED532D23}">
      <dgm:prSet/>
      <dgm:spPr/>
    </dgm:pt>
    <dgm:pt modelId="{4D03A9F7-6194-461A-BD37-F1182886B5DF}" type="pres">
      <dgm:prSet presAssocID="{3AB1A4C2-AE53-478C-80CE-77219E1AF8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5B768F-1416-4073-9750-DB103B9D06F6}" type="pres">
      <dgm:prSet presAssocID="{9C48839D-FFF9-48D6-B622-C6416608B91A}" presName="hierRoot1" presStyleCnt="0"/>
      <dgm:spPr/>
    </dgm:pt>
    <dgm:pt modelId="{E223F2CD-8288-4E03-A74F-673FBEAAEC4D}" type="pres">
      <dgm:prSet presAssocID="{9C48839D-FFF9-48D6-B622-C6416608B91A}" presName="composite" presStyleCnt="0"/>
      <dgm:spPr/>
    </dgm:pt>
    <dgm:pt modelId="{32A48423-6DD2-4DBF-90A2-F740FF10A30E}" type="pres">
      <dgm:prSet presAssocID="{9C48839D-FFF9-48D6-B622-C6416608B91A}" presName="background" presStyleLbl="node0" presStyleIdx="0" presStyleCnt="1"/>
      <dgm:spPr/>
    </dgm:pt>
    <dgm:pt modelId="{340041D8-C390-46D9-9DFB-25ADC9D1EB7F}" type="pres">
      <dgm:prSet presAssocID="{9C48839D-FFF9-48D6-B622-C6416608B91A}" presName="text" presStyleLbl="fgAcc0" presStyleIdx="0" presStyleCnt="1">
        <dgm:presLayoutVars>
          <dgm:chPref val="3"/>
        </dgm:presLayoutVars>
      </dgm:prSet>
      <dgm:spPr/>
    </dgm:pt>
    <dgm:pt modelId="{9736F1AF-954C-46D8-B488-CA48036B57DC}" type="pres">
      <dgm:prSet presAssocID="{9C48839D-FFF9-48D6-B622-C6416608B91A}" presName="hierChild2" presStyleCnt="0"/>
      <dgm:spPr/>
    </dgm:pt>
    <dgm:pt modelId="{99F85851-1A7F-44BB-83E9-92B20E81E9C7}" type="pres">
      <dgm:prSet presAssocID="{A4AFAE8F-C250-4B5A-85D5-33939C8B0B5D}" presName="Name10" presStyleLbl="parChTrans1D2" presStyleIdx="0" presStyleCnt="3"/>
      <dgm:spPr/>
    </dgm:pt>
    <dgm:pt modelId="{B75FDA52-EF8B-4B5A-9591-4F9D8DB99098}" type="pres">
      <dgm:prSet presAssocID="{14F5BD1E-AB74-4C8B-BF2C-6794A4D4960E}" presName="hierRoot2" presStyleCnt="0"/>
      <dgm:spPr/>
    </dgm:pt>
    <dgm:pt modelId="{1C690495-3131-4338-8429-F80FF0D6AE80}" type="pres">
      <dgm:prSet presAssocID="{14F5BD1E-AB74-4C8B-BF2C-6794A4D4960E}" presName="composite2" presStyleCnt="0"/>
      <dgm:spPr/>
    </dgm:pt>
    <dgm:pt modelId="{5E396162-73A6-4BD4-91D2-3E3B3B684F4E}" type="pres">
      <dgm:prSet presAssocID="{14F5BD1E-AB74-4C8B-BF2C-6794A4D4960E}" presName="background2" presStyleLbl="node2" presStyleIdx="0" presStyleCnt="3"/>
      <dgm:spPr/>
    </dgm:pt>
    <dgm:pt modelId="{DCFBA7A0-0164-42BF-B41D-FF6EEF0DFC0F}" type="pres">
      <dgm:prSet presAssocID="{14F5BD1E-AB74-4C8B-BF2C-6794A4D4960E}" presName="text2" presStyleLbl="fgAcc2" presStyleIdx="0" presStyleCnt="3">
        <dgm:presLayoutVars>
          <dgm:chPref val="3"/>
        </dgm:presLayoutVars>
      </dgm:prSet>
      <dgm:spPr/>
    </dgm:pt>
    <dgm:pt modelId="{C4CA283F-7DFB-48D2-A662-E473094B0442}" type="pres">
      <dgm:prSet presAssocID="{14F5BD1E-AB74-4C8B-BF2C-6794A4D4960E}" presName="hierChild3" presStyleCnt="0"/>
      <dgm:spPr/>
    </dgm:pt>
    <dgm:pt modelId="{F434F527-71A3-42B4-9F38-C3484B05E6BE}" type="pres">
      <dgm:prSet presAssocID="{2C0F096E-4366-4AA9-8523-5045E16BCD0C}" presName="Name10" presStyleLbl="parChTrans1D2" presStyleIdx="1" presStyleCnt="3"/>
      <dgm:spPr/>
    </dgm:pt>
    <dgm:pt modelId="{600F0C51-BC39-459E-8B11-4692DE5593E8}" type="pres">
      <dgm:prSet presAssocID="{A61148C8-AD71-4CF6-83FE-4B547FBBD8D8}" presName="hierRoot2" presStyleCnt="0"/>
      <dgm:spPr/>
    </dgm:pt>
    <dgm:pt modelId="{BC66F9C5-3741-4C39-A280-3CD5589764D3}" type="pres">
      <dgm:prSet presAssocID="{A61148C8-AD71-4CF6-83FE-4B547FBBD8D8}" presName="composite2" presStyleCnt="0"/>
      <dgm:spPr/>
    </dgm:pt>
    <dgm:pt modelId="{A8B77318-E141-4A16-91A8-67D930D4D072}" type="pres">
      <dgm:prSet presAssocID="{A61148C8-AD71-4CF6-83FE-4B547FBBD8D8}" presName="background2" presStyleLbl="node2" presStyleIdx="1" presStyleCnt="3"/>
      <dgm:spPr/>
    </dgm:pt>
    <dgm:pt modelId="{3A43B45D-5645-4A64-B6A0-A49F195723A6}" type="pres">
      <dgm:prSet presAssocID="{A61148C8-AD71-4CF6-83FE-4B547FBBD8D8}" presName="text2" presStyleLbl="fgAcc2" presStyleIdx="1" presStyleCnt="3">
        <dgm:presLayoutVars>
          <dgm:chPref val="3"/>
        </dgm:presLayoutVars>
      </dgm:prSet>
      <dgm:spPr/>
    </dgm:pt>
    <dgm:pt modelId="{DAB71167-6E3A-46E2-A9A7-D46D7A6DE13C}" type="pres">
      <dgm:prSet presAssocID="{A61148C8-AD71-4CF6-83FE-4B547FBBD8D8}" presName="hierChild3" presStyleCnt="0"/>
      <dgm:spPr/>
    </dgm:pt>
    <dgm:pt modelId="{D9D611F1-E9B8-4DA0-85D9-E8CCEA1C34D2}" type="pres">
      <dgm:prSet presAssocID="{9B2B32AD-DF50-4B9B-A10C-0AFE2E5B9B2A}" presName="Name10" presStyleLbl="parChTrans1D2" presStyleIdx="2" presStyleCnt="3"/>
      <dgm:spPr/>
    </dgm:pt>
    <dgm:pt modelId="{8B3A063A-1799-4F44-8B4E-F3E1EE5BCFD6}" type="pres">
      <dgm:prSet presAssocID="{AEA523EE-B4A5-45A2-BC93-27501671D8AF}" presName="hierRoot2" presStyleCnt="0"/>
      <dgm:spPr/>
    </dgm:pt>
    <dgm:pt modelId="{56F65A70-9078-4077-BFD4-3DAC8FB2C2EA}" type="pres">
      <dgm:prSet presAssocID="{AEA523EE-B4A5-45A2-BC93-27501671D8AF}" presName="composite2" presStyleCnt="0"/>
      <dgm:spPr/>
    </dgm:pt>
    <dgm:pt modelId="{D2A3E75E-1BAC-4A5F-86D1-9A877E0A6E8F}" type="pres">
      <dgm:prSet presAssocID="{AEA523EE-B4A5-45A2-BC93-27501671D8AF}" presName="background2" presStyleLbl="node2" presStyleIdx="2" presStyleCnt="3"/>
      <dgm:spPr/>
    </dgm:pt>
    <dgm:pt modelId="{4125D1D8-2A84-49B5-90CD-6B739548C898}" type="pres">
      <dgm:prSet presAssocID="{AEA523EE-B4A5-45A2-BC93-27501671D8AF}" presName="text2" presStyleLbl="fgAcc2" presStyleIdx="2" presStyleCnt="3">
        <dgm:presLayoutVars>
          <dgm:chPref val="3"/>
        </dgm:presLayoutVars>
      </dgm:prSet>
      <dgm:spPr/>
    </dgm:pt>
    <dgm:pt modelId="{6343D533-0125-46E0-96B3-B88E882E8346}" type="pres">
      <dgm:prSet presAssocID="{AEA523EE-B4A5-45A2-BC93-27501671D8AF}" presName="hierChild3" presStyleCnt="0"/>
      <dgm:spPr/>
    </dgm:pt>
  </dgm:ptLst>
  <dgm:cxnLst>
    <dgm:cxn modelId="{787A880F-2B20-48DC-BF60-ECBC630A5AD1}" type="presOf" srcId="{14F5BD1E-AB74-4C8B-BF2C-6794A4D4960E}" destId="{DCFBA7A0-0164-42BF-B41D-FF6EEF0DFC0F}" srcOrd="0" destOrd="0" presId="urn:microsoft.com/office/officeart/2005/8/layout/hierarchy1"/>
    <dgm:cxn modelId="{1D0A7D40-93C6-4234-AEFB-0EE37ECE1E71}" type="presOf" srcId="{3AB1A4C2-AE53-478C-80CE-77219E1AF84E}" destId="{4D03A9F7-6194-461A-BD37-F1182886B5DF}" srcOrd="0" destOrd="0" presId="urn:microsoft.com/office/officeart/2005/8/layout/hierarchy1"/>
    <dgm:cxn modelId="{F266CC76-7121-4B95-AB08-90153A976460}" type="presOf" srcId="{9C48839D-FFF9-48D6-B622-C6416608B91A}" destId="{340041D8-C390-46D9-9DFB-25ADC9D1EB7F}" srcOrd="0" destOrd="0" presId="urn:microsoft.com/office/officeart/2005/8/layout/hierarchy1"/>
    <dgm:cxn modelId="{1892267E-8708-4413-B375-BECF85FA9AE6}" type="presOf" srcId="{A4AFAE8F-C250-4B5A-85D5-33939C8B0B5D}" destId="{99F85851-1A7F-44BB-83E9-92B20E81E9C7}" srcOrd="0" destOrd="0" presId="urn:microsoft.com/office/officeart/2005/8/layout/hierarchy1"/>
    <dgm:cxn modelId="{8CDB827F-C7D9-40FA-91DF-F477D1C20A5A}" srcId="{9C48839D-FFF9-48D6-B622-C6416608B91A}" destId="{AEA523EE-B4A5-45A2-BC93-27501671D8AF}" srcOrd="2" destOrd="0" parTransId="{9B2B32AD-DF50-4B9B-A10C-0AFE2E5B9B2A}" sibTransId="{DB0C671B-6552-407B-9AAC-7536B0B3F826}"/>
    <dgm:cxn modelId="{0209DD87-5B06-47CC-A357-4B364A94FD4A}" type="presOf" srcId="{2C0F096E-4366-4AA9-8523-5045E16BCD0C}" destId="{F434F527-71A3-42B4-9F38-C3484B05E6BE}" srcOrd="0" destOrd="0" presId="urn:microsoft.com/office/officeart/2005/8/layout/hierarchy1"/>
    <dgm:cxn modelId="{CD6E97A0-8D93-45B0-8D70-717FED532D23}" srcId="{9C48839D-FFF9-48D6-B622-C6416608B91A}" destId="{14F5BD1E-AB74-4C8B-BF2C-6794A4D4960E}" srcOrd="0" destOrd="0" parTransId="{A4AFAE8F-C250-4B5A-85D5-33939C8B0B5D}" sibTransId="{39D89B48-EB43-472D-9DC2-986BDC185A5F}"/>
    <dgm:cxn modelId="{5DE04EA2-5276-4CA7-B72F-E9EA22EAF98C}" srcId="{3AB1A4C2-AE53-478C-80CE-77219E1AF84E}" destId="{9C48839D-FFF9-48D6-B622-C6416608B91A}" srcOrd="0" destOrd="0" parTransId="{8A07CD01-BD47-4A83-A7CD-E7FFFD4F4BE8}" sibTransId="{1115E018-FAD7-4BAA-9049-7BA1650CF3EB}"/>
    <dgm:cxn modelId="{ACD87FA3-D666-4FEF-816F-02351C02EE83}" type="presOf" srcId="{AEA523EE-B4A5-45A2-BC93-27501671D8AF}" destId="{4125D1D8-2A84-49B5-90CD-6B739548C898}" srcOrd="0" destOrd="0" presId="urn:microsoft.com/office/officeart/2005/8/layout/hierarchy1"/>
    <dgm:cxn modelId="{7572D5A6-27EA-408E-8E28-8D58CA203D11}" srcId="{9C48839D-FFF9-48D6-B622-C6416608B91A}" destId="{A61148C8-AD71-4CF6-83FE-4B547FBBD8D8}" srcOrd="1" destOrd="0" parTransId="{2C0F096E-4366-4AA9-8523-5045E16BCD0C}" sibTransId="{093C1699-E80E-478F-B27D-CE30E1A09916}"/>
    <dgm:cxn modelId="{0CEA51BD-8062-4066-8225-1FE1AE9BC80B}" type="presOf" srcId="{9B2B32AD-DF50-4B9B-A10C-0AFE2E5B9B2A}" destId="{D9D611F1-E9B8-4DA0-85D9-E8CCEA1C34D2}" srcOrd="0" destOrd="0" presId="urn:microsoft.com/office/officeart/2005/8/layout/hierarchy1"/>
    <dgm:cxn modelId="{19A899CF-CE11-4910-8951-78A800721DC3}" type="presOf" srcId="{A61148C8-AD71-4CF6-83FE-4B547FBBD8D8}" destId="{3A43B45D-5645-4A64-B6A0-A49F195723A6}" srcOrd="0" destOrd="0" presId="urn:microsoft.com/office/officeart/2005/8/layout/hierarchy1"/>
    <dgm:cxn modelId="{2AFF8A54-E620-4DE6-956B-0248F24314A3}" type="presParOf" srcId="{4D03A9F7-6194-461A-BD37-F1182886B5DF}" destId="{705B768F-1416-4073-9750-DB103B9D06F6}" srcOrd="0" destOrd="0" presId="urn:microsoft.com/office/officeart/2005/8/layout/hierarchy1"/>
    <dgm:cxn modelId="{FB38D195-11E8-4182-8401-75AF15893943}" type="presParOf" srcId="{705B768F-1416-4073-9750-DB103B9D06F6}" destId="{E223F2CD-8288-4E03-A74F-673FBEAAEC4D}" srcOrd="0" destOrd="0" presId="urn:microsoft.com/office/officeart/2005/8/layout/hierarchy1"/>
    <dgm:cxn modelId="{DA7F46E2-C2B5-44CE-9409-C9A89DD9A31D}" type="presParOf" srcId="{E223F2CD-8288-4E03-A74F-673FBEAAEC4D}" destId="{32A48423-6DD2-4DBF-90A2-F740FF10A30E}" srcOrd="0" destOrd="0" presId="urn:microsoft.com/office/officeart/2005/8/layout/hierarchy1"/>
    <dgm:cxn modelId="{B43FA4FC-DD49-463A-8CFF-51BCF4F0406D}" type="presParOf" srcId="{E223F2CD-8288-4E03-A74F-673FBEAAEC4D}" destId="{340041D8-C390-46D9-9DFB-25ADC9D1EB7F}" srcOrd="1" destOrd="0" presId="urn:microsoft.com/office/officeart/2005/8/layout/hierarchy1"/>
    <dgm:cxn modelId="{7141B9D5-5016-4927-8C35-33D9FE1A2549}" type="presParOf" srcId="{705B768F-1416-4073-9750-DB103B9D06F6}" destId="{9736F1AF-954C-46D8-B488-CA48036B57DC}" srcOrd="1" destOrd="0" presId="urn:microsoft.com/office/officeart/2005/8/layout/hierarchy1"/>
    <dgm:cxn modelId="{222ADA5F-D77B-41F4-934F-FDFC4E8F442C}" type="presParOf" srcId="{9736F1AF-954C-46D8-B488-CA48036B57DC}" destId="{99F85851-1A7F-44BB-83E9-92B20E81E9C7}" srcOrd="0" destOrd="0" presId="urn:microsoft.com/office/officeart/2005/8/layout/hierarchy1"/>
    <dgm:cxn modelId="{AB614C4D-1D64-4A9B-86DF-C3D84F2B5A23}" type="presParOf" srcId="{9736F1AF-954C-46D8-B488-CA48036B57DC}" destId="{B75FDA52-EF8B-4B5A-9591-4F9D8DB99098}" srcOrd="1" destOrd="0" presId="urn:microsoft.com/office/officeart/2005/8/layout/hierarchy1"/>
    <dgm:cxn modelId="{6A593062-3268-43E8-9A3E-3D990E7C6964}" type="presParOf" srcId="{B75FDA52-EF8B-4B5A-9591-4F9D8DB99098}" destId="{1C690495-3131-4338-8429-F80FF0D6AE80}" srcOrd="0" destOrd="0" presId="urn:microsoft.com/office/officeart/2005/8/layout/hierarchy1"/>
    <dgm:cxn modelId="{3824B639-C215-4AEC-89C0-B40B9815A160}" type="presParOf" srcId="{1C690495-3131-4338-8429-F80FF0D6AE80}" destId="{5E396162-73A6-4BD4-91D2-3E3B3B684F4E}" srcOrd="0" destOrd="0" presId="urn:microsoft.com/office/officeart/2005/8/layout/hierarchy1"/>
    <dgm:cxn modelId="{12008D7A-BF2D-476E-86B3-036ADA526F6A}" type="presParOf" srcId="{1C690495-3131-4338-8429-F80FF0D6AE80}" destId="{DCFBA7A0-0164-42BF-B41D-FF6EEF0DFC0F}" srcOrd="1" destOrd="0" presId="urn:microsoft.com/office/officeart/2005/8/layout/hierarchy1"/>
    <dgm:cxn modelId="{72E9C68B-66AF-4CFE-A7C5-A0F2DF4B5C24}" type="presParOf" srcId="{B75FDA52-EF8B-4B5A-9591-4F9D8DB99098}" destId="{C4CA283F-7DFB-48D2-A662-E473094B0442}" srcOrd="1" destOrd="0" presId="urn:microsoft.com/office/officeart/2005/8/layout/hierarchy1"/>
    <dgm:cxn modelId="{C7B0CCA9-69B7-4443-9A31-FF38C3CCCE1B}" type="presParOf" srcId="{9736F1AF-954C-46D8-B488-CA48036B57DC}" destId="{F434F527-71A3-42B4-9F38-C3484B05E6BE}" srcOrd="2" destOrd="0" presId="urn:microsoft.com/office/officeart/2005/8/layout/hierarchy1"/>
    <dgm:cxn modelId="{614DC69A-6E13-4454-BB4B-00392571DDBD}" type="presParOf" srcId="{9736F1AF-954C-46D8-B488-CA48036B57DC}" destId="{600F0C51-BC39-459E-8B11-4692DE5593E8}" srcOrd="3" destOrd="0" presId="urn:microsoft.com/office/officeart/2005/8/layout/hierarchy1"/>
    <dgm:cxn modelId="{D4D99B16-C366-4B3B-9196-08240E8F5C17}" type="presParOf" srcId="{600F0C51-BC39-459E-8B11-4692DE5593E8}" destId="{BC66F9C5-3741-4C39-A280-3CD5589764D3}" srcOrd="0" destOrd="0" presId="urn:microsoft.com/office/officeart/2005/8/layout/hierarchy1"/>
    <dgm:cxn modelId="{571C0B7B-53E2-4A64-8E7F-452A13F4186A}" type="presParOf" srcId="{BC66F9C5-3741-4C39-A280-3CD5589764D3}" destId="{A8B77318-E141-4A16-91A8-67D930D4D072}" srcOrd="0" destOrd="0" presId="urn:microsoft.com/office/officeart/2005/8/layout/hierarchy1"/>
    <dgm:cxn modelId="{A8E8F920-F3F3-4F47-AB9F-EFDA8FA7CE45}" type="presParOf" srcId="{BC66F9C5-3741-4C39-A280-3CD5589764D3}" destId="{3A43B45D-5645-4A64-B6A0-A49F195723A6}" srcOrd="1" destOrd="0" presId="urn:microsoft.com/office/officeart/2005/8/layout/hierarchy1"/>
    <dgm:cxn modelId="{E0155FEC-DD37-4881-9298-FF00249E3367}" type="presParOf" srcId="{600F0C51-BC39-459E-8B11-4692DE5593E8}" destId="{DAB71167-6E3A-46E2-A9A7-D46D7A6DE13C}" srcOrd="1" destOrd="0" presId="urn:microsoft.com/office/officeart/2005/8/layout/hierarchy1"/>
    <dgm:cxn modelId="{192E855D-7122-4E3C-AE7C-878B121A495B}" type="presParOf" srcId="{9736F1AF-954C-46D8-B488-CA48036B57DC}" destId="{D9D611F1-E9B8-4DA0-85D9-E8CCEA1C34D2}" srcOrd="4" destOrd="0" presId="urn:microsoft.com/office/officeart/2005/8/layout/hierarchy1"/>
    <dgm:cxn modelId="{1DAEB241-24BB-4EB3-9E8D-DF3FE2E11CC7}" type="presParOf" srcId="{9736F1AF-954C-46D8-B488-CA48036B57DC}" destId="{8B3A063A-1799-4F44-8B4E-F3E1EE5BCFD6}" srcOrd="5" destOrd="0" presId="urn:microsoft.com/office/officeart/2005/8/layout/hierarchy1"/>
    <dgm:cxn modelId="{C1CB5870-3C52-4702-8405-75D445991F3C}" type="presParOf" srcId="{8B3A063A-1799-4F44-8B4E-F3E1EE5BCFD6}" destId="{56F65A70-9078-4077-BFD4-3DAC8FB2C2EA}" srcOrd="0" destOrd="0" presId="urn:microsoft.com/office/officeart/2005/8/layout/hierarchy1"/>
    <dgm:cxn modelId="{9382897B-E7D7-422C-8AFD-CE1A5C70E05E}" type="presParOf" srcId="{56F65A70-9078-4077-BFD4-3DAC8FB2C2EA}" destId="{D2A3E75E-1BAC-4A5F-86D1-9A877E0A6E8F}" srcOrd="0" destOrd="0" presId="urn:microsoft.com/office/officeart/2005/8/layout/hierarchy1"/>
    <dgm:cxn modelId="{74A01EAE-2167-4B1E-B834-1C6740A20CEB}" type="presParOf" srcId="{56F65A70-9078-4077-BFD4-3DAC8FB2C2EA}" destId="{4125D1D8-2A84-49B5-90CD-6B739548C898}" srcOrd="1" destOrd="0" presId="urn:microsoft.com/office/officeart/2005/8/layout/hierarchy1"/>
    <dgm:cxn modelId="{54307769-68E2-42C6-AB32-80D203A2A3BD}" type="presParOf" srcId="{8B3A063A-1799-4F44-8B4E-F3E1EE5BCFD6}" destId="{6343D533-0125-46E0-96B3-B88E882E83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E63FA-1A94-41D9-8F0B-77C5D2782D9B}">
      <dsp:nvSpPr>
        <dsp:cNvPr id="0" name=""/>
        <dsp:cNvSpPr/>
      </dsp:nvSpPr>
      <dsp:spPr>
        <a:xfrm>
          <a:off x="0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979E7-F54E-481A-93C1-A74A31CCA67C}">
      <dsp:nvSpPr>
        <dsp:cNvPr id="0" name=""/>
        <dsp:cNvSpPr/>
      </dsp:nvSpPr>
      <dsp:spPr>
        <a:xfrm>
          <a:off x="31432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Limited availability with advisors</a:t>
          </a:r>
        </a:p>
      </dsp:txBody>
      <dsp:txXfrm>
        <a:off x="366939" y="1196774"/>
        <a:ext cx="2723696" cy="1691139"/>
      </dsp:txXfrm>
    </dsp:sp>
    <dsp:sp modelId="{849A5C06-E427-41AD-871C-7D405AFFFF70}">
      <dsp:nvSpPr>
        <dsp:cNvPr id="0" name=""/>
        <dsp:cNvSpPr/>
      </dsp:nvSpPr>
      <dsp:spPr>
        <a:xfrm>
          <a:off x="3457574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6D7D0-E284-4535-998E-4D06ADE01D42}">
      <dsp:nvSpPr>
        <dsp:cNvPr id="0" name=""/>
        <dsp:cNvSpPr/>
      </dsp:nvSpPr>
      <dsp:spPr>
        <a:xfrm>
          <a:off x="3771899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Finding information can be challenging</a:t>
          </a:r>
        </a:p>
      </dsp:txBody>
      <dsp:txXfrm>
        <a:off x="3824513" y="1196774"/>
        <a:ext cx="2723696" cy="1691139"/>
      </dsp:txXfrm>
    </dsp:sp>
    <dsp:sp modelId="{598B5A25-78A2-4CE5-82BC-37117AF2F002}">
      <dsp:nvSpPr>
        <dsp:cNvPr id="0" name=""/>
        <dsp:cNvSpPr/>
      </dsp:nvSpPr>
      <dsp:spPr>
        <a:xfrm>
          <a:off x="6915149" y="84555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84BF0-8DA8-4B55-A6C3-A080CC9C8686}">
      <dsp:nvSpPr>
        <dsp:cNvPr id="0" name=""/>
        <dsp:cNvSpPr/>
      </dsp:nvSpPr>
      <dsp:spPr>
        <a:xfrm>
          <a:off x="7229475" y="114416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Unpersonalized advice</a:t>
          </a:r>
        </a:p>
      </dsp:txBody>
      <dsp:txXfrm>
        <a:off x="7282089" y="1196774"/>
        <a:ext cx="2723696" cy="16911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48190-354A-42FA-AE7A-7DAC6F59F279}">
      <dsp:nvSpPr>
        <dsp:cNvPr id="0" name=""/>
        <dsp:cNvSpPr/>
      </dsp:nvSpPr>
      <dsp:spPr>
        <a:xfrm>
          <a:off x="0" y="504666"/>
          <a:ext cx="67976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F0325-050D-4734-8FE8-073B0E3FC538}">
      <dsp:nvSpPr>
        <dsp:cNvPr id="0" name=""/>
        <dsp:cNvSpPr/>
      </dsp:nvSpPr>
      <dsp:spPr>
        <a:xfrm>
          <a:off x="339883" y="91385"/>
          <a:ext cx="475837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Custom tailored advising</a:t>
          </a:r>
        </a:p>
      </dsp:txBody>
      <dsp:txXfrm>
        <a:off x="380232" y="131734"/>
        <a:ext cx="4677674" cy="745862"/>
      </dsp:txXfrm>
    </dsp:sp>
    <dsp:sp modelId="{FBAEAD38-B873-4B7E-B0D1-90B58E057853}">
      <dsp:nvSpPr>
        <dsp:cNvPr id="0" name=""/>
        <dsp:cNvSpPr/>
      </dsp:nvSpPr>
      <dsp:spPr>
        <a:xfrm>
          <a:off x="0" y="1774746"/>
          <a:ext cx="6797675" cy="70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81B13-EDB9-46F4-B07F-1745FEC82AE4}">
      <dsp:nvSpPr>
        <dsp:cNvPr id="0" name=""/>
        <dsp:cNvSpPr/>
      </dsp:nvSpPr>
      <dsp:spPr>
        <a:xfrm>
          <a:off x="339883" y="1361466"/>
          <a:ext cx="475837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Free 24/7 access</a:t>
          </a:r>
        </a:p>
      </dsp:txBody>
      <dsp:txXfrm>
        <a:off x="380232" y="1401815"/>
        <a:ext cx="4677674" cy="745862"/>
      </dsp:txXfrm>
    </dsp:sp>
    <dsp:sp modelId="{F655DA59-6BD4-4153-A98D-B65F235FA79D}">
      <dsp:nvSpPr>
        <dsp:cNvPr id="0" name=""/>
        <dsp:cNvSpPr/>
      </dsp:nvSpPr>
      <dsp:spPr>
        <a:xfrm>
          <a:off x="0" y="3044826"/>
          <a:ext cx="6797675" cy="251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7575" tIns="583184" rIns="527575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Scheduling and enrollment recommendations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Degree and graduation planning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Real-time course updates</a:t>
          </a:r>
        </a:p>
      </dsp:txBody>
      <dsp:txXfrm>
        <a:off x="0" y="3044826"/>
        <a:ext cx="6797675" cy="2513700"/>
      </dsp:txXfrm>
    </dsp:sp>
    <dsp:sp modelId="{04AB4D60-D846-4DE7-8D0F-0BE39E5F5269}">
      <dsp:nvSpPr>
        <dsp:cNvPr id="0" name=""/>
        <dsp:cNvSpPr/>
      </dsp:nvSpPr>
      <dsp:spPr>
        <a:xfrm>
          <a:off x="339883" y="2631546"/>
          <a:ext cx="4758372" cy="8265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855" tIns="0" rIns="179855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Core Features</a:t>
          </a:r>
        </a:p>
      </dsp:txBody>
      <dsp:txXfrm>
        <a:off x="380232" y="2671895"/>
        <a:ext cx="4677674" cy="745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106545-4F7A-46A9-8062-3C20E2B0769A}">
      <dsp:nvSpPr>
        <dsp:cNvPr id="0" name=""/>
        <dsp:cNvSpPr/>
      </dsp:nvSpPr>
      <dsp:spPr>
        <a:xfrm>
          <a:off x="2652" y="1014418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chemeClr val="bg1"/>
              </a:solidFill>
              <a:latin typeface="Calibri"/>
              <a:ea typeface="Calibri"/>
              <a:cs typeface="Calibri"/>
            </a:rPr>
            <a:t>UW-Madison</a:t>
          </a:r>
        </a:p>
      </dsp:txBody>
      <dsp:txXfrm>
        <a:off x="28820" y="1040586"/>
        <a:ext cx="3521376" cy="841092"/>
      </dsp:txXfrm>
    </dsp:sp>
    <dsp:sp modelId="{7769BC33-B67F-400C-94A1-E42F82513DBD}">
      <dsp:nvSpPr>
        <dsp:cNvPr id="0" name=""/>
        <dsp:cNvSpPr/>
      </dsp:nvSpPr>
      <dsp:spPr>
        <a:xfrm rot="5400000">
          <a:off x="1711334" y="1986021"/>
          <a:ext cx="156349" cy="15634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AAE3E0-499A-4515-A4A0-24053F11AF2D}">
      <dsp:nvSpPr>
        <dsp:cNvPr id="0" name=""/>
        <dsp:cNvSpPr/>
      </dsp:nvSpPr>
      <dsp:spPr>
        <a:xfrm>
          <a:off x="2652" y="2220546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50k enrolled</a:t>
          </a:r>
        </a:p>
      </dsp:txBody>
      <dsp:txXfrm>
        <a:off x="28820" y="2246714"/>
        <a:ext cx="3521376" cy="841092"/>
      </dsp:txXfrm>
    </dsp:sp>
    <dsp:sp modelId="{2D0617B0-33A6-416B-AF61-84275C3260B7}">
      <dsp:nvSpPr>
        <dsp:cNvPr id="0" name=""/>
        <dsp:cNvSpPr/>
      </dsp:nvSpPr>
      <dsp:spPr>
        <a:xfrm rot="5400000">
          <a:off x="1711334" y="3192149"/>
          <a:ext cx="156349" cy="15634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4EE5E-F248-4EBD-81F6-A4D0774F6346}">
      <dsp:nvSpPr>
        <dsp:cNvPr id="0" name=""/>
        <dsp:cNvSpPr/>
      </dsp:nvSpPr>
      <dsp:spPr>
        <a:xfrm>
          <a:off x="2652" y="3426674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$1.5mn annually</a:t>
          </a:r>
        </a:p>
      </dsp:txBody>
      <dsp:txXfrm>
        <a:off x="28820" y="3452842"/>
        <a:ext cx="3521376" cy="841092"/>
      </dsp:txXfrm>
    </dsp:sp>
    <dsp:sp modelId="{C12CB8BB-691C-4682-B54C-F6821DB8F693}">
      <dsp:nvSpPr>
        <dsp:cNvPr id="0" name=""/>
        <dsp:cNvSpPr/>
      </dsp:nvSpPr>
      <dsp:spPr>
        <a:xfrm>
          <a:off x="4076684" y="1014418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chemeClr val="bg1"/>
              </a:solidFill>
              <a:latin typeface="Calibri"/>
              <a:ea typeface="Calibri"/>
              <a:cs typeface="Calibri"/>
            </a:rPr>
            <a:t>Big Ten Universities</a:t>
          </a:r>
        </a:p>
      </dsp:txBody>
      <dsp:txXfrm>
        <a:off x="4102852" y="1040586"/>
        <a:ext cx="3521376" cy="841092"/>
      </dsp:txXfrm>
    </dsp:sp>
    <dsp:sp modelId="{AC98CA10-6723-426A-B3D5-3758948D1A8D}">
      <dsp:nvSpPr>
        <dsp:cNvPr id="0" name=""/>
        <dsp:cNvSpPr/>
      </dsp:nvSpPr>
      <dsp:spPr>
        <a:xfrm rot="5400000">
          <a:off x="5785366" y="1986021"/>
          <a:ext cx="156349" cy="15634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9D428-BDD8-4044-AE3D-27FB4AACECEE}">
      <dsp:nvSpPr>
        <dsp:cNvPr id="0" name=""/>
        <dsp:cNvSpPr/>
      </dsp:nvSpPr>
      <dsp:spPr>
        <a:xfrm>
          <a:off x="4076684" y="2220546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700k enrolled</a:t>
          </a:r>
        </a:p>
      </dsp:txBody>
      <dsp:txXfrm>
        <a:off x="4102852" y="2246714"/>
        <a:ext cx="3521376" cy="841092"/>
      </dsp:txXfrm>
    </dsp:sp>
    <dsp:sp modelId="{5A325556-C2F3-43AD-B11A-C1CA969AA86B}">
      <dsp:nvSpPr>
        <dsp:cNvPr id="0" name=""/>
        <dsp:cNvSpPr/>
      </dsp:nvSpPr>
      <dsp:spPr>
        <a:xfrm rot="5400000">
          <a:off x="5785366" y="3192149"/>
          <a:ext cx="156349" cy="15634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4931D-B478-442A-99E3-DE194FE627DE}">
      <dsp:nvSpPr>
        <dsp:cNvPr id="0" name=""/>
        <dsp:cNvSpPr/>
      </dsp:nvSpPr>
      <dsp:spPr>
        <a:xfrm>
          <a:off x="4076684" y="3426674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$21mn annually</a:t>
          </a:r>
        </a:p>
      </dsp:txBody>
      <dsp:txXfrm>
        <a:off x="4102852" y="3452842"/>
        <a:ext cx="3521376" cy="841092"/>
      </dsp:txXfrm>
    </dsp:sp>
    <dsp:sp modelId="{5C5DB47F-C926-4508-97DA-F4631A08AF60}">
      <dsp:nvSpPr>
        <dsp:cNvPr id="0" name=""/>
        <dsp:cNvSpPr/>
      </dsp:nvSpPr>
      <dsp:spPr>
        <a:xfrm>
          <a:off x="8150716" y="1014418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solidFill>
                <a:schemeClr val="bg1"/>
              </a:solidFill>
              <a:latin typeface="Calibri"/>
              <a:ea typeface="Calibri"/>
              <a:cs typeface="Calibri"/>
            </a:rPr>
            <a:t>All Undergraduate Students in the US</a:t>
          </a:r>
        </a:p>
      </dsp:txBody>
      <dsp:txXfrm>
        <a:off x="8176884" y="1040586"/>
        <a:ext cx="3521376" cy="841092"/>
      </dsp:txXfrm>
    </dsp:sp>
    <dsp:sp modelId="{663262F1-ED40-4945-A39A-268A897714D4}">
      <dsp:nvSpPr>
        <dsp:cNvPr id="0" name=""/>
        <dsp:cNvSpPr/>
      </dsp:nvSpPr>
      <dsp:spPr>
        <a:xfrm rot="5400000">
          <a:off x="9859398" y="1986021"/>
          <a:ext cx="156349" cy="15634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B8FA5-3F9B-4810-9AA6-C2D040FA98FA}">
      <dsp:nvSpPr>
        <dsp:cNvPr id="0" name=""/>
        <dsp:cNvSpPr/>
      </dsp:nvSpPr>
      <dsp:spPr>
        <a:xfrm>
          <a:off x="8150716" y="2220546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20mn enrolled</a:t>
          </a:r>
        </a:p>
      </dsp:txBody>
      <dsp:txXfrm>
        <a:off x="8176884" y="2246714"/>
        <a:ext cx="3521376" cy="841092"/>
      </dsp:txXfrm>
    </dsp:sp>
    <dsp:sp modelId="{5945C767-AF03-42CB-86ED-7392A416D64B}">
      <dsp:nvSpPr>
        <dsp:cNvPr id="0" name=""/>
        <dsp:cNvSpPr/>
      </dsp:nvSpPr>
      <dsp:spPr>
        <a:xfrm rot="5400000">
          <a:off x="9859398" y="3192149"/>
          <a:ext cx="156349" cy="156349"/>
        </a:xfrm>
        <a:prstGeom prst="rightArrow">
          <a:avLst>
            <a:gd name="adj1" fmla="val 667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E5E88-AECF-4959-8A5B-027ED9A68463}">
      <dsp:nvSpPr>
        <dsp:cNvPr id="0" name=""/>
        <dsp:cNvSpPr/>
      </dsp:nvSpPr>
      <dsp:spPr>
        <a:xfrm>
          <a:off x="8150716" y="3426674"/>
          <a:ext cx="3573712" cy="89342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marL="0" lvl="0" indent="0" algn="l" defTabSz="1689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solidFill>
                <a:srgbClr val="444444"/>
              </a:solidFill>
              <a:latin typeface="Calibri"/>
              <a:ea typeface="Calibri"/>
              <a:cs typeface="Calibri"/>
            </a:rPr>
            <a:t>$600mn annually</a:t>
          </a:r>
        </a:p>
      </dsp:txBody>
      <dsp:txXfrm>
        <a:off x="8176884" y="3452842"/>
        <a:ext cx="3521376" cy="8410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611F1-E9B8-4DA0-85D9-E8CCEA1C34D2}">
      <dsp:nvSpPr>
        <dsp:cNvPr id="0" name=""/>
        <dsp:cNvSpPr/>
      </dsp:nvSpPr>
      <dsp:spPr>
        <a:xfrm>
          <a:off x="4902978" y="1442746"/>
          <a:ext cx="2776864" cy="6607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0293"/>
              </a:lnTo>
              <a:lnTo>
                <a:pt x="2776864" y="450293"/>
              </a:lnTo>
              <a:lnTo>
                <a:pt x="2776864" y="66076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34F527-71A3-42B4-9F38-C3484B05E6BE}">
      <dsp:nvSpPr>
        <dsp:cNvPr id="0" name=""/>
        <dsp:cNvSpPr/>
      </dsp:nvSpPr>
      <dsp:spPr>
        <a:xfrm>
          <a:off x="4857258" y="1442746"/>
          <a:ext cx="91440" cy="6607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076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F85851-1A7F-44BB-83E9-92B20E81E9C7}">
      <dsp:nvSpPr>
        <dsp:cNvPr id="0" name=""/>
        <dsp:cNvSpPr/>
      </dsp:nvSpPr>
      <dsp:spPr>
        <a:xfrm>
          <a:off x="2126113" y="1442746"/>
          <a:ext cx="2776864" cy="660767"/>
        </a:xfrm>
        <a:custGeom>
          <a:avLst/>
          <a:gdLst/>
          <a:ahLst/>
          <a:cxnLst/>
          <a:rect l="0" t="0" r="0" b="0"/>
          <a:pathLst>
            <a:path>
              <a:moveTo>
                <a:pt x="2776864" y="0"/>
              </a:moveTo>
              <a:lnTo>
                <a:pt x="2776864" y="450293"/>
              </a:lnTo>
              <a:lnTo>
                <a:pt x="0" y="450293"/>
              </a:lnTo>
              <a:lnTo>
                <a:pt x="0" y="660767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48423-6DD2-4DBF-90A2-F740FF10A30E}">
      <dsp:nvSpPr>
        <dsp:cNvPr id="0" name=""/>
        <dsp:cNvSpPr/>
      </dsp:nvSpPr>
      <dsp:spPr>
        <a:xfrm>
          <a:off x="3766988" y="38"/>
          <a:ext cx="2271980" cy="14427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041D8-C390-46D9-9DFB-25ADC9D1EB7F}">
      <dsp:nvSpPr>
        <dsp:cNvPr id="0" name=""/>
        <dsp:cNvSpPr/>
      </dsp:nvSpPr>
      <dsp:spPr>
        <a:xfrm>
          <a:off x="4019430" y="239858"/>
          <a:ext cx="2271980" cy="1442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Calibri Light" panose="020F0302020204030204"/>
            </a:rPr>
            <a:t>Fremium Model</a:t>
          </a:r>
          <a:endParaRPr lang="en-US" sz="2500" b="1" kern="1200"/>
        </a:p>
      </dsp:txBody>
      <dsp:txXfrm>
        <a:off x="4061685" y="282113"/>
        <a:ext cx="2187470" cy="1358197"/>
      </dsp:txXfrm>
    </dsp:sp>
    <dsp:sp modelId="{5E396162-73A6-4BD4-91D2-3E3B3B684F4E}">
      <dsp:nvSpPr>
        <dsp:cNvPr id="0" name=""/>
        <dsp:cNvSpPr/>
      </dsp:nvSpPr>
      <dsp:spPr>
        <a:xfrm>
          <a:off x="990123" y="2103513"/>
          <a:ext cx="2271980" cy="14427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BA7A0-0164-42BF-B41D-FF6EEF0DFC0F}">
      <dsp:nvSpPr>
        <dsp:cNvPr id="0" name=""/>
        <dsp:cNvSpPr/>
      </dsp:nvSpPr>
      <dsp:spPr>
        <a:xfrm>
          <a:off x="1242566" y="2343333"/>
          <a:ext cx="2271980" cy="1442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Premium Features ($15/semester)</a:t>
          </a:r>
          <a:endParaRPr lang="en-US" sz="2500" kern="1200">
            <a:solidFill>
              <a:srgbClr val="000000"/>
            </a:solidFill>
            <a:latin typeface="Calibri Light" panose="020F0302020204030204"/>
            <a:ea typeface="Calibri Light" panose="020F0302020204030204"/>
            <a:cs typeface="Calibri Light" panose="020F0302020204030204"/>
          </a:endParaRPr>
        </a:p>
      </dsp:txBody>
      <dsp:txXfrm>
        <a:off x="1284821" y="2385588"/>
        <a:ext cx="2187470" cy="1358197"/>
      </dsp:txXfrm>
    </dsp:sp>
    <dsp:sp modelId="{A8B77318-E141-4A16-91A8-67D930D4D072}">
      <dsp:nvSpPr>
        <dsp:cNvPr id="0" name=""/>
        <dsp:cNvSpPr/>
      </dsp:nvSpPr>
      <dsp:spPr>
        <a:xfrm>
          <a:off x="3766988" y="2103513"/>
          <a:ext cx="2271980" cy="14427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3B45D-5645-4A64-B6A0-A49F195723A6}">
      <dsp:nvSpPr>
        <dsp:cNvPr id="0" name=""/>
        <dsp:cNvSpPr/>
      </dsp:nvSpPr>
      <dsp:spPr>
        <a:xfrm>
          <a:off x="4019430" y="2343333"/>
          <a:ext cx="2271980" cy="1442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solidFill>
                <a:srgbClr val="000000"/>
              </a:solidFill>
              <a:latin typeface="Calibri"/>
              <a:ea typeface="Calibri"/>
              <a:cs typeface="Calibri"/>
            </a:rPr>
            <a:t>Core Service Always Free</a:t>
          </a:r>
          <a:endParaRPr lang="en-US" sz="2500" kern="1200">
            <a:solidFill>
              <a:srgbClr val="000000"/>
            </a:solidFill>
            <a:latin typeface="Calibri Light" panose="020F0302020204030204"/>
          </a:endParaRPr>
        </a:p>
      </dsp:txBody>
      <dsp:txXfrm>
        <a:off x="4061685" y="2385588"/>
        <a:ext cx="2187470" cy="1358197"/>
      </dsp:txXfrm>
    </dsp:sp>
    <dsp:sp modelId="{D2A3E75E-1BAC-4A5F-86D1-9A877E0A6E8F}">
      <dsp:nvSpPr>
        <dsp:cNvPr id="0" name=""/>
        <dsp:cNvSpPr/>
      </dsp:nvSpPr>
      <dsp:spPr>
        <a:xfrm>
          <a:off x="6543853" y="2103513"/>
          <a:ext cx="2271980" cy="14427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5D1D8-2A84-49B5-90CD-6B739548C898}">
      <dsp:nvSpPr>
        <dsp:cNvPr id="0" name=""/>
        <dsp:cNvSpPr/>
      </dsp:nvSpPr>
      <dsp:spPr>
        <a:xfrm>
          <a:off x="6796295" y="2343333"/>
          <a:ext cx="2271980" cy="14427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>
              <a:latin typeface="Calibri Light" panose="020F0302020204030204"/>
            </a:rPr>
            <a:t>Advertising</a:t>
          </a:r>
        </a:p>
      </dsp:txBody>
      <dsp:txXfrm>
        <a:off x="6838550" y="2385588"/>
        <a:ext cx="2187470" cy="1358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1">
  <dgm:title val=""/>
  <dgm:desc val=""/>
  <dgm:catLst>
    <dgm:cat type="process" pri="1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1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2"/>
      </dgm:ptLst>
      <dgm:cxnLst>
        <dgm:cxn modelId="3" srcId="0" destId="1" srcOrd="0" destOrd="0"/>
        <dgm:cxn modelId="4" srcId="0" destId="2" srcOrd="0" destOrd="0"/>
        <dgm:cxn modelId="5" srcId="1" destId="11" srcOrd="0" destOrd="0"/>
        <dgm:cxn modelId="6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R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header" refType="h"/>
      <dgm:constr type="w" for="des" forName="header" refType="h" refFor="des" refForName="header" op="equ" fact="4"/>
      <dgm:constr type="h" for="des" forName="child" refType="h" refFor="des" refForName="header" op="equ"/>
      <dgm:constr type="w" for="des" forName="child" refType="w" refFor="des" refForName="header" op="equ"/>
      <dgm:constr type="w" for="ch" forName="hSp" refType="w" refFor="des" refForName="header" op="equ" fact="0.14"/>
      <dgm:constr type="h" for="des" forName="parTrans" refType="h" refFor="des" refForName="header" op="equ" fact="0.35"/>
      <dgm:constr type="h" for="des" forName="sibTrans" refType="h" refFor="des" refForName="parTrans" op="equ"/>
      <dgm:constr type="primFontSz" for="des" forName="child" op="equ" val="65"/>
      <dgm:constr type="primFontSz" for="des" forName="header" op="equ" val="65"/>
    </dgm:constrLst>
    <dgm:ruleLst/>
    <dgm:forEach name="Name4" axis="ch" ptType="node">
      <dgm:layoutNode name="vertFlow">
        <dgm:choose name="Name5">
          <dgm:if name="Name6" func="var" arg="dir" op="equ" val="norm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if>
          <dgm:else name="Name7">
            <dgm:alg type="lin">
              <dgm:param type="linDir" val="fromT"/>
              <dgm:param type="nodeHorzAlign" val="ctr"/>
              <dgm:param type="nodeVertAlign" val="t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header" styleLbl="node1"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8" axis="ch" ptType="parTrans" cnt="1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w" refType="h"/>
              <dgm:constr type="connDist"/>
              <dgm:constr type="wArH" refType="h" fact="0.25"/>
              <dgm:constr type="hArH" refType="wArH" fact="2"/>
              <dgm:constr type="stemThick" refType="hArH" fact="0.667"/>
              <dgm:constr type="begPad" refType="connDist" fact="0.25"/>
              <dgm:constr type="endPad" refType="connDist" fact="0.25"/>
            </dgm:constrLst>
            <dgm:ruleLst/>
          </dgm:layoutNode>
        </dgm:forEach>
        <dgm:forEach name="Name9" axis="ch" ptType="node">
          <dgm:layoutNode name="child" styleLbl="alignAccFollowNode1">
            <dgm:varLst>
              <dgm:chMax val="0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  <dgm:forEach name="Name10" axis="followSib" ptType="sibTrans" cnt="1">
            <dgm:layoutNode name="sibTrans" styleLbl="sibTrans2D1">
              <dgm:alg type="conn">
                <dgm:param type="begPts" val="auto"/>
                <dgm:param type="endPts" val="auto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w" refType="h"/>
                <dgm:constr type="connDist"/>
                <dgm:constr type="wArH" refType="h" fact="0.25"/>
                <dgm:constr type="hArH" refType="wArH" fact="2"/>
                <dgm:constr type="stemThick" refType="hArH" fact="0.667"/>
                <dgm:constr type="begPad" refType="w" fact="0.25"/>
                <dgm:constr type="endPad" refType="w" fact="0.25"/>
              </dgm:constrLst>
              <dgm:ruleLst/>
            </dgm:layoutNode>
          </dgm:forEach>
        </dgm:forEach>
      </dgm:layoutNode>
      <dgm:choose name="Name11">
        <dgm:if name="Name12" axis="self" ptType="node" func="revPos" op="gte" val="2">
          <dgm:layoutNode name="h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3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72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2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08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1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692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08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4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2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74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94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4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B16698-BB82-4502-927A-353647028B85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3B23DCE-8EB7-4C8E-9A98-6A61BBF871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29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nivise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46C1EC-8976-F5F9-5DCD-8F15F7C06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 sz="6200" b="1" err="1"/>
              <a:t>Univise</a:t>
            </a:r>
            <a:br>
              <a:rPr lang="en-US" sz="6200"/>
            </a:br>
            <a:r>
              <a:rPr lang="en-US" sz="4400"/>
              <a:t>Transforming Advising, One Chat at a Time</a:t>
            </a:r>
            <a:endParaRPr lang="en-US" sz="6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51879-668D-89A0-3315-57610EEC9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/>
              <a:t>Aaryush Gupta (Aaryush.com)</a:t>
            </a:r>
          </a:p>
          <a:p>
            <a:r>
              <a:rPr lang="en-US"/>
              <a:t>Harrison </a:t>
            </a:r>
            <a:r>
              <a:rPr lang="en-US" err="1"/>
              <a:t>Roloff</a:t>
            </a:r>
            <a:endParaRPr lang="en-US"/>
          </a:p>
        </p:txBody>
      </p:sp>
      <p:pic>
        <p:nvPicPr>
          <p:cNvPr id="33" name="Graphic 32" descr="Chat">
            <a:extLst>
              <a:ext uri="{FF2B5EF4-FFF2-40B4-BE49-F238E27FC236}">
                <a16:creationId xmlns:a16="http://schemas.microsoft.com/office/drawing/2014/main" id="{D45F11CF-6675-BAF6-8A5B-F78EA03E2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345-7A4A-EB19-1B2F-495E483FE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College Advising Can Be Frustrating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3962B70-4551-57EA-E99C-38794919C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80714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1664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8FC86-B6FA-FC9B-7271-78682E01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AdvisorBot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C3CF659-42D6-8184-E580-337AD791E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309574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55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D379-0E18-2246-7DD3-28870A5F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Market</a:t>
            </a:r>
          </a:p>
        </p:txBody>
      </p:sp>
      <p:graphicFrame>
        <p:nvGraphicFramePr>
          <p:cNvPr id="543" name="Content Placeholder 542">
            <a:extLst>
              <a:ext uri="{FF2B5EF4-FFF2-40B4-BE49-F238E27FC236}">
                <a16:creationId xmlns:a16="http://schemas.microsoft.com/office/drawing/2014/main" id="{BD1F93FC-41A7-A7E1-B1AF-1475A3584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234983"/>
              </p:ext>
            </p:extLst>
          </p:nvPr>
        </p:nvGraphicFramePr>
        <p:xfrm>
          <a:off x="267444" y="1036037"/>
          <a:ext cx="11727082" cy="533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54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78073-7EA7-CE60-950D-09CAB7BF1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Business Model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9FE8F92-8563-8FC0-3FE9-630DD53624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39475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2578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7AC9E33-1E27-4CCE-BA6A-118E10DEF728}"/>
              </a:ext>
            </a:extLst>
          </p:cNvPr>
          <p:cNvGrpSpPr/>
          <p:nvPr/>
        </p:nvGrpSpPr>
        <p:grpSpPr>
          <a:xfrm>
            <a:off x="1401212" y="226141"/>
            <a:ext cx="9389575" cy="5652421"/>
            <a:chOff x="1401212" y="226141"/>
            <a:chExt cx="9389575" cy="565242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4444D5-7B9E-69F5-0653-2F8F6F563831}"/>
                </a:ext>
              </a:extLst>
            </p:cNvPr>
            <p:cNvSpPr/>
            <p:nvPr/>
          </p:nvSpPr>
          <p:spPr>
            <a:xfrm>
              <a:off x="1401212" y="1194153"/>
              <a:ext cx="4580280" cy="53885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C03EB22-A9BC-065A-244E-C52D6FB8B013}"/>
                </a:ext>
              </a:extLst>
            </p:cNvPr>
            <p:cNvSpPr/>
            <p:nvPr/>
          </p:nvSpPr>
          <p:spPr>
            <a:xfrm>
              <a:off x="1401212" y="226141"/>
              <a:ext cx="4580280" cy="968012"/>
            </a:xfrm>
            <a:custGeom>
              <a:avLst/>
              <a:gdLst>
                <a:gd name="connsiteX0" fmla="*/ 0 w 4580280"/>
                <a:gd name="connsiteY0" fmla="*/ 0 h 968012"/>
                <a:gd name="connsiteX1" fmla="*/ 4580280 w 4580280"/>
                <a:gd name="connsiteY1" fmla="*/ 0 h 968012"/>
                <a:gd name="connsiteX2" fmla="*/ 4580280 w 4580280"/>
                <a:gd name="connsiteY2" fmla="*/ 968012 h 968012"/>
                <a:gd name="connsiteX3" fmla="*/ 0 w 4580280"/>
                <a:gd name="connsiteY3" fmla="*/ 968012 h 968012"/>
                <a:gd name="connsiteX4" fmla="*/ 0 w 4580280"/>
                <a:gd name="connsiteY4" fmla="*/ 0 h 96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0280" h="968012">
                  <a:moveTo>
                    <a:pt x="0" y="0"/>
                  </a:moveTo>
                  <a:lnTo>
                    <a:pt x="4580280" y="0"/>
                  </a:lnTo>
                  <a:lnTo>
                    <a:pt x="4580280" y="968012"/>
                  </a:lnTo>
                  <a:lnTo>
                    <a:pt x="0" y="9680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71120" rIns="106680" bIns="7112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600" kern="1200"/>
                <a:t>Aaryush Gupta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2C8A351-C782-F352-3107-562217ACDA5B}"/>
                </a:ext>
              </a:extLst>
            </p:cNvPr>
            <p:cNvSpPr/>
            <p:nvPr/>
          </p:nvSpPr>
          <p:spPr>
            <a:xfrm>
              <a:off x="1401212" y="2180860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20B78BB-9FD7-CA5C-FBED-7EF9E3DE6A6B}"/>
                </a:ext>
              </a:extLst>
            </p:cNvPr>
            <p:cNvSpPr/>
            <p:nvPr/>
          </p:nvSpPr>
          <p:spPr>
            <a:xfrm>
              <a:off x="1721832" y="1956935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Software consulting background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64477A7-CE7C-A75A-FBFC-2D2BA8230C03}"/>
                </a:ext>
              </a:extLst>
            </p:cNvPr>
            <p:cNvSpPr/>
            <p:nvPr/>
          </p:nvSpPr>
          <p:spPr>
            <a:xfrm>
              <a:off x="1401212" y="2965185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319069-F2BA-1A01-20CF-22D684299640}"/>
                </a:ext>
              </a:extLst>
            </p:cNvPr>
            <p:cNvSpPr/>
            <p:nvPr/>
          </p:nvSpPr>
          <p:spPr>
            <a:xfrm>
              <a:off x="1721832" y="2741260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CS/DS Degree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071C3C-DD1A-F5AD-AB16-E9252EBB8958}"/>
                </a:ext>
              </a:extLst>
            </p:cNvPr>
            <p:cNvSpPr/>
            <p:nvPr/>
          </p:nvSpPr>
          <p:spPr>
            <a:xfrm>
              <a:off x="1401212" y="3749511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C0AB7B6-7ABF-BE04-906D-D582EE4E10E4}"/>
                </a:ext>
              </a:extLst>
            </p:cNvPr>
            <p:cNvSpPr/>
            <p:nvPr/>
          </p:nvSpPr>
          <p:spPr>
            <a:xfrm>
              <a:off x="1721832" y="3525586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Incorporated multiple companies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F7BAE7D-CD10-3994-89F7-6FBC4AE102A0}"/>
                </a:ext>
              </a:extLst>
            </p:cNvPr>
            <p:cNvSpPr/>
            <p:nvPr/>
          </p:nvSpPr>
          <p:spPr>
            <a:xfrm>
              <a:off x="1401212" y="4533836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2219C7-7A59-7C3A-0FFC-8E8FDC311D69}"/>
                </a:ext>
              </a:extLst>
            </p:cNvPr>
            <p:cNvSpPr/>
            <p:nvPr/>
          </p:nvSpPr>
          <p:spPr>
            <a:xfrm>
              <a:off x="1721832" y="4309911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Backend and frontend engineering experience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60C71E6-34CB-821F-5A12-4B5771DBD26A}"/>
                </a:ext>
              </a:extLst>
            </p:cNvPr>
            <p:cNvSpPr/>
            <p:nvPr/>
          </p:nvSpPr>
          <p:spPr>
            <a:xfrm>
              <a:off x="1401212" y="5318162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BC5733-2D62-8A50-B102-801A2913A9AF}"/>
                </a:ext>
              </a:extLst>
            </p:cNvPr>
            <p:cNvSpPr/>
            <p:nvPr/>
          </p:nvSpPr>
          <p:spPr>
            <a:xfrm>
              <a:off x="1721832" y="5094237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/>
                <a:t>AI enthusiast </a:t>
              </a:r>
              <a:endParaRPr lang="en-US" sz="1800" kern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3A344B-F839-44D3-AEAA-08B70F0AA73D}"/>
                </a:ext>
              </a:extLst>
            </p:cNvPr>
            <p:cNvSpPr/>
            <p:nvPr/>
          </p:nvSpPr>
          <p:spPr>
            <a:xfrm>
              <a:off x="6210507" y="1194153"/>
              <a:ext cx="4580280" cy="538856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3D4C24E-C46F-BA34-1F16-D506E8BF7C71}"/>
                </a:ext>
              </a:extLst>
            </p:cNvPr>
            <p:cNvSpPr/>
            <p:nvPr/>
          </p:nvSpPr>
          <p:spPr>
            <a:xfrm>
              <a:off x="6210507" y="226141"/>
              <a:ext cx="4580280" cy="968012"/>
            </a:xfrm>
            <a:custGeom>
              <a:avLst/>
              <a:gdLst>
                <a:gd name="connsiteX0" fmla="*/ 0 w 4580280"/>
                <a:gd name="connsiteY0" fmla="*/ 0 h 968012"/>
                <a:gd name="connsiteX1" fmla="*/ 4580280 w 4580280"/>
                <a:gd name="connsiteY1" fmla="*/ 0 h 968012"/>
                <a:gd name="connsiteX2" fmla="*/ 4580280 w 4580280"/>
                <a:gd name="connsiteY2" fmla="*/ 968012 h 968012"/>
                <a:gd name="connsiteX3" fmla="*/ 0 w 4580280"/>
                <a:gd name="connsiteY3" fmla="*/ 968012 h 968012"/>
                <a:gd name="connsiteX4" fmla="*/ 0 w 4580280"/>
                <a:gd name="connsiteY4" fmla="*/ 0 h 96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0280" h="968012">
                  <a:moveTo>
                    <a:pt x="0" y="0"/>
                  </a:moveTo>
                  <a:lnTo>
                    <a:pt x="4580280" y="0"/>
                  </a:lnTo>
                  <a:lnTo>
                    <a:pt x="4580280" y="968012"/>
                  </a:lnTo>
                  <a:lnTo>
                    <a:pt x="0" y="9680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06680" tIns="71120" rIns="106680" bIns="7112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5600"/>
                <a:t>Harrison </a:t>
              </a:r>
              <a:r>
                <a:rPr lang="en-US" sz="5600" kern="1200"/>
                <a:t>Roloff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B1156AB-C745-CADF-3F2A-1C90DA319AEF}"/>
                </a:ext>
              </a:extLst>
            </p:cNvPr>
            <p:cNvSpPr/>
            <p:nvPr/>
          </p:nvSpPr>
          <p:spPr>
            <a:xfrm>
              <a:off x="6210507" y="2180860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9F84147-1ED1-0E2F-69EA-CDB02088D47B}"/>
                </a:ext>
              </a:extLst>
            </p:cNvPr>
            <p:cNvSpPr/>
            <p:nvPr/>
          </p:nvSpPr>
          <p:spPr>
            <a:xfrm>
              <a:off x="6531126" y="1956935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/>
                <a:t>Data Science 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807015-318F-B7E7-28F6-7A103D69FA6F}"/>
                </a:ext>
              </a:extLst>
            </p:cNvPr>
            <p:cNvSpPr/>
            <p:nvPr/>
          </p:nvSpPr>
          <p:spPr>
            <a:xfrm>
              <a:off x="6210507" y="2965185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DAB2A4-A690-BBEA-93E8-9347C78E95A0}"/>
                </a:ext>
              </a:extLst>
            </p:cNvPr>
            <p:cNvSpPr/>
            <p:nvPr/>
          </p:nvSpPr>
          <p:spPr>
            <a:xfrm>
              <a:off x="6531126" y="2741260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/>
                <a:t>Frontend</a:t>
              </a:r>
              <a:r>
                <a:rPr lang="en-US" sz="1800" kern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/>
                <a:t>Development/SEO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F384E8-D228-7F2F-2C3F-890FF49665D7}"/>
                </a:ext>
              </a:extLst>
            </p:cNvPr>
            <p:cNvSpPr/>
            <p:nvPr/>
          </p:nvSpPr>
          <p:spPr>
            <a:xfrm>
              <a:off x="6210507" y="3749511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66C34FC-13EB-246B-2C3A-1716DC889EF9}"/>
                </a:ext>
              </a:extLst>
            </p:cNvPr>
            <p:cNvSpPr/>
            <p:nvPr/>
          </p:nvSpPr>
          <p:spPr>
            <a:xfrm>
              <a:off x="6531126" y="3525586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/>
                <a:t>AI enthusiast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F983862-7DF7-0D79-EF5F-AB3B16874EF5}"/>
                </a:ext>
              </a:extLst>
            </p:cNvPr>
            <p:cNvSpPr/>
            <p:nvPr/>
          </p:nvSpPr>
          <p:spPr>
            <a:xfrm>
              <a:off x="6210507" y="4533836"/>
              <a:ext cx="336475" cy="336475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E108E12-8DEF-70D1-02AF-4EF9363284AB}"/>
                </a:ext>
              </a:extLst>
            </p:cNvPr>
            <p:cNvSpPr/>
            <p:nvPr/>
          </p:nvSpPr>
          <p:spPr>
            <a:xfrm>
              <a:off x="6531126" y="4309911"/>
              <a:ext cx="4259660" cy="784325"/>
            </a:xfrm>
            <a:custGeom>
              <a:avLst/>
              <a:gdLst>
                <a:gd name="connsiteX0" fmla="*/ 0 w 4259660"/>
                <a:gd name="connsiteY0" fmla="*/ 0 h 784325"/>
                <a:gd name="connsiteX1" fmla="*/ 4259660 w 4259660"/>
                <a:gd name="connsiteY1" fmla="*/ 0 h 784325"/>
                <a:gd name="connsiteX2" fmla="*/ 4259660 w 4259660"/>
                <a:gd name="connsiteY2" fmla="*/ 784325 h 784325"/>
                <a:gd name="connsiteX3" fmla="*/ 0 w 4259660"/>
                <a:gd name="connsiteY3" fmla="*/ 784325 h 784325"/>
                <a:gd name="connsiteX4" fmla="*/ 0 w 4259660"/>
                <a:gd name="connsiteY4" fmla="*/ 0 h 78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9660" h="784325">
                  <a:moveTo>
                    <a:pt x="0" y="0"/>
                  </a:moveTo>
                  <a:lnTo>
                    <a:pt x="4259660" y="0"/>
                  </a:lnTo>
                  <a:lnTo>
                    <a:pt x="4259660" y="784325"/>
                  </a:lnTo>
                  <a:lnTo>
                    <a:pt x="0" y="7843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128016" rIns="128016" bIns="128016" numCol="1" spcCol="1270" anchor="ctr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/>
                <a:t>Entrepreneurial</a:t>
              </a:r>
              <a:r>
                <a:rPr lang="en-US" sz="1800" kern="120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/>
                <a:t>desire</a:t>
              </a:r>
            </a:p>
          </p:txBody>
        </p: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0AB7F4-012B-5AEF-8355-1519CA4B891A}"/>
              </a:ext>
            </a:extLst>
          </p:cNvPr>
          <p:cNvSpPr txBox="1">
            <a:spLocks/>
          </p:cNvSpPr>
          <p:nvPr/>
        </p:nvSpPr>
        <p:spPr>
          <a:xfrm>
            <a:off x="6367530" y="1827772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33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DF93-7841-D73E-44A2-AE706A9E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Pre-MVP Goes Live Today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62D6-AB0B-F196-83E9-A416C42E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>
                <a:hlinkClick r:id="rId2"/>
              </a:rPr>
              <a:t>Univise.org</a:t>
            </a:r>
            <a:endParaRPr lang="en-US" sz="6600"/>
          </a:p>
          <a:p>
            <a:pPr algn="ctr"/>
            <a:endParaRPr lang="en-US" sz="6600"/>
          </a:p>
          <a:p>
            <a:pPr algn="ctr"/>
            <a:endParaRPr lang="en-US" sz="6600"/>
          </a:p>
        </p:txBody>
      </p:sp>
    </p:spTree>
    <p:extLst>
      <p:ext uri="{BB962C8B-B14F-4D97-AF65-F5344CB8AC3E}">
        <p14:creationId xmlns:p14="http://schemas.microsoft.com/office/powerpoint/2010/main" val="254043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B97D-8F1D-39C1-F650-83FB3BC8C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MVP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5BF59-CE42-3F74-2EB6-1A59008F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868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Madisonish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0000"/>
      </a:accent1>
      <a:accent2>
        <a:srgbClr val="BABABA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Retrospect</vt:lpstr>
      <vt:lpstr>Univise Transforming Advising, One Chat at a Time</vt:lpstr>
      <vt:lpstr>College Advising Can Be Frustrating</vt:lpstr>
      <vt:lpstr>AdvisorBot</vt:lpstr>
      <vt:lpstr>Our Market</vt:lpstr>
      <vt:lpstr>Business Model</vt:lpstr>
      <vt:lpstr>PowerPoint Presentation</vt:lpstr>
      <vt:lpstr>Pre-MVP Goes Live Today </vt:lpstr>
      <vt:lpstr>MVP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Univise [Slogan]</dc:title>
  <dc:creator>Aaryush Gupta</dc:creator>
  <cp:revision>1</cp:revision>
  <dcterms:created xsi:type="dcterms:W3CDTF">2023-11-17T19:59:04Z</dcterms:created>
  <dcterms:modified xsi:type="dcterms:W3CDTF">2023-11-28T21:48:05Z</dcterms:modified>
</cp:coreProperties>
</file>