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8" r:id="rId5"/>
    <p:sldId id="258" r:id="rId6"/>
    <p:sldId id="261" r:id="rId7"/>
    <p:sldId id="267" r:id="rId8"/>
    <p:sldId id="264" r:id="rId9"/>
    <p:sldId id="26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48E0E4-D0A9-41AC-9543-E63AEE67584C}" v="65" dt="2023-11-28T14:44:18.406"/>
    <p1510:client id="{8D43E174-D995-4AAE-82E9-AABABF617DD4}" v="650" dt="2023-11-28T18:14:07.337"/>
    <p1510:client id="{D5E56CFE-6DF7-450D-BF3B-F776716D1E51}" v="13" dt="2023-11-28T20:59:39.0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aryush Gupta" userId="f63d54c0fafcd375" providerId="LiveId" clId="{8D43E174-D995-4AAE-82E9-AABABF617DD4}"/>
    <pc:docChg chg="undo redo custSel addSld delSld modSld sldOrd">
      <pc:chgData name="Aaryush Gupta" userId="f63d54c0fafcd375" providerId="LiveId" clId="{8D43E174-D995-4AAE-82E9-AABABF617DD4}" dt="2023-11-28T18:14:13.537" v="4038" actId="478"/>
      <pc:docMkLst>
        <pc:docMk/>
      </pc:docMkLst>
      <pc:sldChg chg="addSp delSp modSp new mod setBg addAnim delAnim setClrOvrMap">
        <pc:chgData name="Aaryush Gupta" userId="f63d54c0fafcd375" providerId="LiveId" clId="{8D43E174-D995-4AAE-82E9-AABABF617DD4}" dt="2023-11-28T17:12:00.982" v="2229" actId="404"/>
        <pc:sldMkLst>
          <pc:docMk/>
          <pc:sldMk cId="3998147292" sldId="256"/>
        </pc:sldMkLst>
        <pc:spChg chg="mod">
          <ac:chgData name="Aaryush Gupta" userId="f63d54c0fafcd375" providerId="LiveId" clId="{8D43E174-D995-4AAE-82E9-AABABF617DD4}" dt="2023-11-28T17:12:00.982" v="2229" actId="404"/>
          <ac:spMkLst>
            <pc:docMk/>
            <pc:sldMk cId="3998147292" sldId="256"/>
            <ac:spMk id="2" creationId="{FD46C1EC-8976-F5F9-5DCD-8F15F7C06493}"/>
          </ac:spMkLst>
        </pc:spChg>
        <pc:spChg chg="mod">
          <ac:chgData name="Aaryush Gupta" userId="f63d54c0fafcd375" providerId="LiveId" clId="{8D43E174-D995-4AAE-82E9-AABABF617DD4}" dt="2023-11-28T17:11:42.565" v="2221" actId="26606"/>
          <ac:spMkLst>
            <pc:docMk/>
            <pc:sldMk cId="3998147292" sldId="256"/>
            <ac:spMk id="3" creationId="{01951879-668D-89A0-3315-57610EEC9A4F}"/>
          </ac:spMkLst>
        </pc:spChg>
        <pc:spChg chg="del">
          <ac:chgData name="Aaryush Gupta" userId="f63d54c0fafcd375" providerId="LiveId" clId="{8D43E174-D995-4AAE-82E9-AABABF617DD4}" dt="2023-11-28T17:01:00.096" v="2183" actId="478"/>
          <ac:spMkLst>
            <pc:docMk/>
            <pc:sldMk cId="3998147292" sldId="256"/>
            <ac:spMk id="4" creationId="{065B6E87-D005-97C0-5FA4-ABA11AB23E40}"/>
          </ac:spMkLst>
        </pc:spChg>
        <pc:spChg chg="add del">
          <ac:chgData name="Aaryush Gupta" userId="f63d54c0fafcd375" providerId="LiveId" clId="{8D43E174-D995-4AAE-82E9-AABABF617DD4}" dt="2023-11-28T17:09:54.125" v="2204" actId="26606"/>
          <ac:spMkLst>
            <pc:docMk/>
            <pc:sldMk cId="3998147292" sldId="256"/>
            <ac:spMk id="5" creationId="{FFD48BC7-DC40-47DE-87EE-9F4B6ECB9ABB}"/>
          </ac:spMkLst>
        </pc:spChg>
        <pc:spChg chg="add del">
          <ac:chgData name="Aaryush Gupta" userId="f63d54c0fafcd375" providerId="LiveId" clId="{8D43E174-D995-4AAE-82E9-AABABF617DD4}" dt="2023-11-28T17:09:54.125" v="2204" actId="26606"/>
          <ac:spMkLst>
            <pc:docMk/>
            <pc:sldMk cId="3998147292" sldId="256"/>
            <ac:spMk id="6" creationId="{E502BBC7-2C76-46F3-BC24-5985BC13DB88}"/>
          </ac:spMkLst>
        </pc:spChg>
        <pc:spChg chg="add del">
          <ac:chgData name="Aaryush Gupta" userId="f63d54c0fafcd375" providerId="LiveId" clId="{8D43E174-D995-4AAE-82E9-AABABF617DD4}" dt="2023-11-28T17:01:34.946" v="2187" actId="26606"/>
          <ac:spMkLst>
            <pc:docMk/>
            <pc:sldMk cId="3998147292" sldId="256"/>
            <ac:spMk id="8" creationId="{0E30439A-8A5B-46EC-8283-9B6B031D40D0}"/>
          </ac:spMkLst>
        </pc:spChg>
        <pc:spChg chg="add del">
          <ac:chgData name="Aaryush Gupta" userId="f63d54c0fafcd375" providerId="LiveId" clId="{8D43E174-D995-4AAE-82E9-AABABF617DD4}" dt="2023-11-28T17:01:34.946" v="2187" actId="26606"/>
          <ac:spMkLst>
            <pc:docMk/>
            <pc:sldMk cId="3998147292" sldId="256"/>
            <ac:spMk id="10" creationId="{5CEAD642-85CF-4750-8432-7C80C901F001}"/>
          </ac:spMkLst>
        </pc:spChg>
        <pc:spChg chg="add del">
          <ac:chgData name="Aaryush Gupta" userId="f63d54c0fafcd375" providerId="LiveId" clId="{8D43E174-D995-4AAE-82E9-AABABF617DD4}" dt="2023-11-28T17:09:54.125" v="2204" actId="26606"/>
          <ac:spMkLst>
            <pc:docMk/>
            <pc:sldMk cId="3998147292" sldId="256"/>
            <ac:spMk id="11" creationId="{C7F28D52-2A5F-4D23-81AE-7CB8B591C7AF}"/>
          </ac:spMkLst>
        </pc:spChg>
        <pc:spChg chg="add del">
          <ac:chgData name="Aaryush Gupta" userId="f63d54c0fafcd375" providerId="LiveId" clId="{8D43E174-D995-4AAE-82E9-AABABF617DD4}" dt="2023-11-28T17:01:34.946" v="2187" actId="26606"/>
          <ac:spMkLst>
            <pc:docMk/>
            <pc:sldMk cId="3998147292" sldId="256"/>
            <ac:spMk id="12" creationId="{FA33EEAE-15D5-4119-8C1E-89D943F911EF}"/>
          </ac:spMkLst>
        </pc:spChg>
        <pc:spChg chg="add del">
          <ac:chgData name="Aaryush Gupta" userId="f63d54c0fafcd375" providerId="LiveId" clId="{8D43E174-D995-4AAE-82E9-AABABF617DD4}" dt="2023-11-28T17:09:54.125" v="2204" actId="26606"/>
          <ac:spMkLst>
            <pc:docMk/>
            <pc:sldMk cId="3998147292" sldId="256"/>
            <ac:spMk id="13" creationId="{3629484E-3792-4B3D-89AD-7C8A1ED0E0D4}"/>
          </ac:spMkLst>
        </pc:spChg>
        <pc:spChg chg="add del">
          <ac:chgData name="Aaryush Gupta" userId="f63d54c0fafcd375" providerId="LiveId" clId="{8D43E174-D995-4AAE-82E9-AABABF617DD4}" dt="2023-11-28T17:01:34.946" v="2187" actId="26606"/>
          <ac:spMkLst>
            <pc:docMk/>
            <pc:sldMk cId="3998147292" sldId="256"/>
            <ac:spMk id="14" creationId="{730D8B3B-9B80-4025-B934-26DC7D7CD231}"/>
          </ac:spMkLst>
        </pc:spChg>
        <pc:spChg chg="add del">
          <ac:chgData name="Aaryush Gupta" userId="f63d54c0fafcd375" providerId="LiveId" clId="{8D43E174-D995-4AAE-82E9-AABABF617DD4}" dt="2023-11-28T17:10:43.229" v="2219" actId="26606"/>
          <ac:spMkLst>
            <pc:docMk/>
            <pc:sldMk cId="3998147292" sldId="256"/>
            <ac:spMk id="15" creationId="{C27D7A02-907B-496F-BA7E-AA3780733CA7}"/>
          </ac:spMkLst>
        </pc:spChg>
        <pc:spChg chg="add del">
          <ac:chgData name="Aaryush Gupta" userId="f63d54c0fafcd375" providerId="LiveId" clId="{8D43E174-D995-4AAE-82E9-AABABF617DD4}" dt="2023-11-28T17:01:34.946" v="2187" actId="26606"/>
          <ac:spMkLst>
            <pc:docMk/>
            <pc:sldMk cId="3998147292" sldId="256"/>
            <ac:spMk id="16" creationId="{B5A1B09C-1565-46F8-B70F-621C5EB48A09}"/>
          </ac:spMkLst>
        </pc:spChg>
        <pc:spChg chg="add del">
          <ac:chgData name="Aaryush Gupta" userId="f63d54c0fafcd375" providerId="LiveId" clId="{8D43E174-D995-4AAE-82E9-AABABF617DD4}" dt="2023-11-28T17:09:56.564" v="2206" actId="26606"/>
          <ac:spMkLst>
            <pc:docMk/>
            <pc:sldMk cId="3998147292" sldId="256"/>
            <ac:spMk id="17" creationId="{787F4F1C-8D3D-4EC1-B72D-A0470A5A08B8}"/>
          </ac:spMkLst>
        </pc:spChg>
        <pc:spChg chg="add del">
          <ac:chgData name="Aaryush Gupta" userId="f63d54c0fafcd375" providerId="LiveId" clId="{8D43E174-D995-4AAE-82E9-AABABF617DD4}" dt="2023-11-28T17:01:34.946" v="2187" actId="26606"/>
          <ac:spMkLst>
            <pc:docMk/>
            <pc:sldMk cId="3998147292" sldId="256"/>
            <ac:spMk id="18" creationId="{8C516CC8-80AC-446C-A56E-9F54B7210402}"/>
          </ac:spMkLst>
        </pc:spChg>
        <pc:spChg chg="add del">
          <ac:chgData name="Aaryush Gupta" userId="f63d54c0fafcd375" providerId="LiveId" clId="{8D43E174-D995-4AAE-82E9-AABABF617DD4}" dt="2023-11-28T17:01:34.946" v="2187" actId="26606"/>
          <ac:spMkLst>
            <pc:docMk/>
            <pc:sldMk cId="3998147292" sldId="256"/>
            <ac:spMk id="20" creationId="{53947E58-F088-49F1-A3D1-DEA690192E84}"/>
          </ac:spMkLst>
        </pc:spChg>
        <pc:spChg chg="add del">
          <ac:chgData name="Aaryush Gupta" userId="f63d54c0fafcd375" providerId="LiveId" clId="{8D43E174-D995-4AAE-82E9-AABABF617DD4}" dt="2023-11-28T17:10:43.229" v="2219" actId="26606"/>
          <ac:spMkLst>
            <pc:docMk/>
            <pc:sldMk cId="3998147292" sldId="256"/>
            <ac:spMk id="21" creationId="{088D065B-39DA-4077-B9CF-E489CE4C0169}"/>
          </ac:spMkLst>
        </pc:spChg>
        <pc:spChg chg="add del">
          <ac:chgData name="Aaryush Gupta" userId="f63d54c0fafcd375" providerId="LiveId" clId="{8D43E174-D995-4AAE-82E9-AABABF617DD4}" dt="2023-11-28T17:01:41.127" v="2189" actId="26606"/>
          <ac:spMkLst>
            <pc:docMk/>
            <pc:sldMk cId="3998147292" sldId="256"/>
            <ac:spMk id="22" creationId="{5E7AA7E8-8006-4E1F-A566-FCF37EE6F35D}"/>
          </ac:spMkLst>
        </pc:spChg>
        <pc:spChg chg="add">
          <ac:chgData name="Aaryush Gupta" userId="f63d54c0fafcd375" providerId="LiveId" clId="{8D43E174-D995-4AAE-82E9-AABABF617DD4}" dt="2023-11-28T17:11:42.565" v="2221" actId="26606"/>
          <ac:spMkLst>
            <pc:docMk/>
            <pc:sldMk cId="3998147292" sldId="256"/>
            <ac:spMk id="24" creationId="{AE220058-3FCE-496E-ADF2-D8A6961F39F6}"/>
          </ac:spMkLst>
        </pc:spChg>
        <pc:spChg chg="add del">
          <ac:chgData name="Aaryush Gupta" userId="f63d54c0fafcd375" providerId="LiveId" clId="{8D43E174-D995-4AAE-82E9-AABABF617DD4}" dt="2023-11-28T17:03:24.863" v="2193" actId="26606"/>
          <ac:spMkLst>
            <pc:docMk/>
            <pc:sldMk cId="3998147292" sldId="256"/>
            <ac:spMk id="25" creationId="{DA9C8D46-54D8-4DF1-99A2-E651C7B132F4}"/>
          </ac:spMkLst>
        </pc:spChg>
        <pc:spChg chg="add del">
          <ac:chgData name="Aaryush Gupta" userId="f63d54c0fafcd375" providerId="LiveId" clId="{8D43E174-D995-4AAE-82E9-AABABF617DD4}" dt="2023-11-28T17:03:24.863" v="2193" actId="26606"/>
          <ac:spMkLst>
            <pc:docMk/>
            <pc:sldMk cId="3998147292" sldId="256"/>
            <ac:spMk id="26" creationId="{9715DAF0-AE1B-46C9-8A6B-DB2AA05AB91D}"/>
          </ac:spMkLst>
        </pc:spChg>
        <pc:spChg chg="add del">
          <ac:chgData name="Aaryush Gupta" userId="f63d54c0fafcd375" providerId="LiveId" clId="{8D43E174-D995-4AAE-82E9-AABABF617DD4}" dt="2023-11-28T17:03:24.863" v="2193" actId="26606"/>
          <ac:spMkLst>
            <pc:docMk/>
            <pc:sldMk cId="3998147292" sldId="256"/>
            <ac:spMk id="27" creationId="{DE12BF4D-F47A-41C1-85FC-652E412D3B47}"/>
          </ac:spMkLst>
        </pc:spChg>
        <pc:spChg chg="add del">
          <ac:chgData name="Aaryush Gupta" userId="f63d54c0fafcd375" providerId="LiveId" clId="{8D43E174-D995-4AAE-82E9-AABABF617DD4}" dt="2023-11-28T17:03:24.863" v="2193" actId="26606"/>
          <ac:spMkLst>
            <pc:docMk/>
            <pc:sldMk cId="3998147292" sldId="256"/>
            <ac:spMk id="28" creationId="{AAF055B3-1F95-4ABA-BFE4-A58320A8206E}"/>
          </ac:spMkLst>
        </pc:spChg>
        <pc:spChg chg="add del">
          <ac:chgData name="Aaryush Gupta" userId="f63d54c0fafcd375" providerId="LiveId" clId="{8D43E174-D995-4AAE-82E9-AABABF617DD4}" dt="2023-11-28T17:03:24.863" v="2193" actId="26606"/>
          <ac:spMkLst>
            <pc:docMk/>
            <pc:sldMk cId="3998147292" sldId="256"/>
            <ac:spMk id="29" creationId="{65FBF53F-BBBA-4974-AD72-0E8CD294E50F}"/>
          </ac:spMkLst>
        </pc:spChg>
        <pc:spChg chg="add del">
          <ac:chgData name="Aaryush Gupta" userId="f63d54c0fafcd375" providerId="LiveId" clId="{8D43E174-D995-4AAE-82E9-AABABF617DD4}" dt="2023-11-28T17:03:24.863" v="2193" actId="26606"/>
          <ac:spMkLst>
            <pc:docMk/>
            <pc:sldMk cId="3998147292" sldId="256"/>
            <ac:spMk id="30" creationId="{5A2875D7-3769-4291-959E-9FAD764A760C}"/>
          </ac:spMkLst>
        </pc:spChg>
        <pc:spChg chg="add del">
          <ac:chgData name="Aaryush Gupta" userId="f63d54c0fafcd375" providerId="LiveId" clId="{8D43E174-D995-4AAE-82E9-AABABF617DD4}" dt="2023-11-28T17:09:29.097" v="2202" actId="26606"/>
          <ac:spMkLst>
            <pc:docMk/>
            <pc:sldMk cId="3998147292" sldId="256"/>
            <ac:spMk id="32" creationId="{74751229-0244-4FBB-BED1-407467F4C951}"/>
          </ac:spMkLst>
        </pc:spChg>
        <pc:spChg chg="add">
          <ac:chgData name="Aaryush Gupta" userId="f63d54c0fafcd375" providerId="LiveId" clId="{8D43E174-D995-4AAE-82E9-AABABF617DD4}" dt="2023-11-28T17:11:42.565" v="2221" actId="26606"/>
          <ac:spMkLst>
            <pc:docMk/>
            <pc:sldMk cId="3998147292" sldId="256"/>
            <ac:spMk id="34" creationId="{3E9C5090-7D25-41E3-A6D3-CCAEE505E785}"/>
          </ac:spMkLst>
        </pc:spChg>
        <pc:spChg chg="add">
          <ac:chgData name="Aaryush Gupta" userId="f63d54c0fafcd375" providerId="LiveId" clId="{8D43E174-D995-4AAE-82E9-AABABF617DD4}" dt="2023-11-28T17:11:42.565" v="2221" actId="26606"/>
          <ac:spMkLst>
            <pc:docMk/>
            <pc:sldMk cId="3998147292" sldId="256"/>
            <ac:spMk id="35" creationId="{11BF8809-0DAC-41E5-A212-ACB4A01BE95B}"/>
          </ac:spMkLst>
        </pc:spChg>
        <pc:spChg chg="add del">
          <ac:chgData name="Aaryush Gupta" userId="f63d54c0fafcd375" providerId="LiveId" clId="{8D43E174-D995-4AAE-82E9-AABABF617DD4}" dt="2023-11-28T17:10:07.091" v="2208" actId="26606"/>
          <ac:spMkLst>
            <pc:docMk/>
            <pc:sldMk cId="3998147292" sldId="256"/>
            <ac:spMk id="40" creationId="{053FB2EE-284F-4C87-AB3D-BBF87A9FAB97}"/>
          </ac:spMkLst>
        </pc:spChg>
        <pc:spChg chg="add del">
          <ac:chgData name="Aaryush Gupta" userId="f63d54c0fafcd375" providerId="LiveId" clId="{8D43E174-D995-4AAE-82E9-AABABF617DD4}" dt="2023-11-28T17:10:08.051" v="2210" actId="26606"/>
          <ac:spMkLst>
            <pc:docMk/>
            <pc:sldMk cId="3998147292" sldId="256"/>
            <ac:spMk id="42" creationId="{FB5B0058-AF13-4859-B429-4EDDE2A26F7F}"/>
          </ac:spMkLst>
        </pc:spChg>
        <pc:spChg chg="add del">
          <ac:chgData name="Aaryush Gupta" userId="f63d54c0fafcd375" providerId="LiveId" clId="{8D43E174-D995-4AAE-82E9-AABABF617DD4}" dt="2023-11-28T17:10:09.726" v="2212" actId="26606"/>
          <ac:spMkLst>
            <pc:docMk/>
            <pc:sldMk cId="3998147292" sldId="256"/>
            <ac:spMk id="46" creationId="{FB5B0058-AF13-4859-B429-4EDDE2A26F7F}"/>
          </ac:spMkLst>
        </pc:spChg>
        <pc:spChg chg="add del">
          <ac:chgData name="Aaryush Gupta" userId="f63d54c0fafcd375" providerId="LiveId" clId="{8D43E174-D995-4AAE-82E9-AABABF617DD4}" dt="2023-11-28T17:10:09.726" v="2212" actId="26606"/>
          <ac:spMkLst>
            <pc:docMk/>
            <pc:sldMk cId="3998147292" sldId="256"/>
            <ac:spMk id="47" creationId="{81BD432D-FAB3-4B5D-BF27-4DA7C75B3238}"/>
          </ac:spMkLst>
        </pc:spChg>
        <pc:spChg chg="add del">
          <ac:chgData name="Aaryush Gupta" userId="f63d54c0fafcd375" providerId="LiveId" clId="{8D43E174-D995-4AAE-82E9-AABABF617DD4}" dt="2023-11-28T17:10:21.881" v="2215" actId="26606"/>
          <ac:spMkLst>
            <pc:docMk/>
            <pc:sldMk cId="3998147292" sldId="256"/>
            <ac:spMk id="51" creationId="{FB5B0058-AF13-4859-B429-4EDDE2A26F7F}"/>
          </ac:spMkLst>
        </pc:spChg>
        <pc:grpChg chg="add del">
          <ac:chgData name="Aaryush Gupta" userId="f63d54c0fafcd375" providerId="LiveId" clId="{8D43E174-D995-4AAE-82E9-AABABF617DD4}" dt="2023-11-28T17:09:56.564" v="2206" actId="26606"/>
          <ac:grpSpMkLst>
            <pc:docMk/>
            <pc:sldMk cId="3998147292" sldId="256"/>
            <ac:grpSpMk id="19" creationId="{D1E3DD61-64DB-46AD-B249-E273CD86B051}"/>
          </ac:grpSpMkLst>
        </pc:grpChg>
        <pc:grpChg chg="add del">
          <ac:chgData name="Aaryush Gupta" userId="f63d54c0fafcd375" providerId="LiveId" clId="{8D43E174-D995-4AAE-82E9-AABABF617DD4}" dt="2023-11-28T17:10:07.091" v="2208" actId="26606"/>
          <ac:grpSpMkLst>
            <pc:docMk/>
            <pc:sldMk cId="3998147292" sldId="256"/>
            <ac:grpSpMk id="36" creationId="{D2C4BFA1-2075-4901-9E24-E41D1FDD51FD}"/>
          </ac:grpSpMkLst>
        </pc:grpChg>
        <pc:picChg chg="add del mod">
          <ac:chgData name="Aaryush Gupta" userId="f63d54c0fafcd375" providerId="LiveId" clId="{8D43E174-D995-4AAE-82E9-AABABF617DD4}" dt="2023-11-28T17:09:29.097" v="2202" actId="26606"/>
          <ac:picMkLst>
            <pc:docMk/>
            <pc:sldMk cId="3998147292" sldId="256"/>
            <ac:picMk id="7" creationId="{2F842F33-C4C4-00EE-D3B7-9F04E4AEB50B}"/>
          </ac:picMkLst>
        </pc:picChg>
        <pc:picChg chg="add del">
          <ac:chgData name="Aaryush Gupta" userId="f63d54c0fafcd375" providerId="LiveId" clId="{8D43E174-D995-4AAE-82E9-AABABF617DD4}" dt="2023-11-28T17:09:29.097" v="2202" actId="26606"/>
          <ac:picMkLst>
            <pc:docMk/>
            <pc:sldMk cId="3998147292" sldId="256"/>
            <ac:picMk id="9" creationId="{3462B4FB-CE96-46A6-A26C-214B0C349D83}"/>
          </ac:picMkLst>
        </pc:picChg>
        <pc:picChg chg="add">
          <ac:chgData name="Aaryush Gupta" userId="f63d54c0fafcd375" providerId="LiveId" clId="{8D43E174-D995-4AAE-82E9-AABABF617DD4}" dt="2023-11-28T17:11:42.565" v="2221" actId="26606"/>
          <ac:picMkLst>
            <pc:docMk/>
            <pc:sldMk cId="3998147292" sldId="256"/>
            <ac:picMk id="33" creationId="{D45F11CF-6675-BAF6-8A5B-F78EA03E252B}"/>
          </ac:picMkLst>
        </pc:picChg>
        <pc:cxnChg chg="add del">
          <ac:chgData name="Aaryush Gupta" userId="f63d54c0fafcd375" providerId="LiveId" clId="{8D43E174-D995-4AAE-82E9-AABABF617DD4}" dt="2023-11-28T17:01:41.127" v="2189" actId="26606"/>
          <ac:cxnSpMkLst>
            <pc:docMk/>
            <pc:sldMk cId="3998147292" sldId="256"/>
            <ac:cxnSpMk id="23" creationId="{56020367-4FD5-4596-8E10-C5F095CD8DBF}"/>
          </ac:cxnSpMkLst>
        </pc:cxnChg>
        <pc:cxnChg chg="add">
          <ac:chgData name="Aaryush Gupta" userId="f63d54c0fafcd375" providerId="LiveId" clId="{8D43E174-D995-4AAE-82E9-AABABF617DD4}" dt="2023-11-28T17:11:42.565" v="2221" actId="26606"/>
          <ac:cxnSpMkLst>
            <pc:docMk/>
            <pc:sldMk cId="3998147292" sldId="256"/>
            <ac:cxnSpMk id="31" creationId="{E193F809-7E50-4AAD-8E26-878207931CB5}"/>
          </ac:cxnSpMkLst>
        </pc:cxnChg>
        <pc:cxnChg chg="add del">
          <ac:chgData name="Aaryush Gupta" userId="f63d54c0fafcd375" providerId="LiveId" clId="{8D43E174-D995-4AAE-82E9-AABABF617DD4}" dt="2023-11-28T17:10:08.051" v="2210" actId="26606"/>
          <ac:cxnSpMkLst>
            <pc:docMk/>
            <pc:sldMk cId="3998147292" sldId="256"/>
            <ac:cxnSpMk id="43" creationId="{EC4521DE-248E-440D-AAD6-FD9E7D34B3BF}"/>
          </ac:cxnSpMkLst>
        </pc:cxnChg>
        <pc:cxnChg chg="add del">
          <ac:chgData name="Aaryush Gupta" userId="f63d54c0fafcd375" providerId="LiveId" clId="{8D43E174-D995-4AAE-82E9-AABABF617DD4}" dt="2023-11-28T17:10:08.051" v="2210" actId="26606"/>
          <ac:cxnSpMkLst>
            <pc:docMk/>
            <pc:sldMk cId="3998147292" sldId="256"/>
            <ac:cxnSpMk id="44" creationId="{442C13FA-4C0F-42D0-9626-5BA6040D8C31}"/>
          </ac:cxnSpMkLst>
        </pc:cxnChg>
        <pc:cxnChg chg="add del">
          <ac:chgData name="Aaryush Gupta" userId="f63d54c0fafcd375" providerId="LiveId" clId="{8D43E174-D995-4AAE-82E9-AABABF617DD4}" dt="2023-11-28T17:10:09.726" v="2212" actId="26606"/>
          <ac:cxnSpMkLst>
            <pc:docMk/>
            <pc:sldMk cId="3998147292" sldId="256"/>
            <ac:cxnSpMk id="48" creationId="{E6D6B450-4278-45B8-88C7-C061710E3C7E}"/>
          </ac:cxnSpMkLst>
        </pc:cxnChg>
        <pc:cxnChg chg="add del">
          <ac:chgData name="Aaryush Gupta" userId="f63d54c0fafcd375" providerId="LiveId" clId="{8D43E174-D995-4AAE-82E9-AABABF617DD4}" dt="2023-11-28T17:10:09.726" v="2212" actId="26606"/>
          <ac:cxnSpMkLst>
            <pc:docMk/>
            <pc:sldMk cId="3998147292" sldId="256"/>
            <ac:cxnSpMk id="49" creationId="{74234A4C-A256-4139-A5F4-27078F0D6796}"/>
          </ac:cxnSpMkLst>
        </pc:cxnChg>
        <pc:cxnChg chg="add del">
          <ac:chgData name="Aaryush Gupta" userId="f63d54c0fafcd375" providerId="LiveId" clId="{8D43E174-D995-4AAE-82E9-AABABF617DD4}" dt="2023-11-28T17:10:21.881" v="2215" actId="26606"/>
          <ac:cxnSpMkLst>
            <pc:docMk/>
            <pc:sldMk cId="3998147292" sldId="256"/>
            <ac:cxnSpMk id="52" creationId="{EC4521DE-248E-440D-AAD6-FD9E7D34B3BF}"/>
          </ac:cxnSpMkLst>
        </pc:cxnChg>
        <pc:cxnChg chg="add del">
          <ac:chgData name="Aaryush Gupta" userId="f63d54c0fafcd375" providerId="LiveId" clId="{8D43E174-D995-4AAE-82E9-AABABF617DD4}" dt="2023-11-28T17:10:21.881" v="2215" actId="26606"/>
          <ac:cxnSpMkLst>
            <pc:docMk/>
            <pc:sldMk cId="3998147292" sldId="256"/>
            <ac:cxnSpMk id="53" creationId="{442C13FA-4C0F-42D0-9626-5BA6040D8C31}"/>
          </ac:cxnSpMkLst>
        </pc:cxnChg>
      </pc:sldChg>
      <pc:sldChg chg="addSp delSp modSp new mod setBg">
        <pc:chgData name="Aaryush Gupta" userId="f63d54c0fafcd375" providerId="LiveId" clId="{8D43E174-D995-4AAE-82E9-AABABF617DD4}" dt="2023-11-28T17:31:57.709" v="2619" actId="26606"/>
        <pc:sldMkLst>
          <pc:docMk/>
          <pc:sldMk cId="2441664917" sldId="257"/>
        </pc:sldMkLst>
        <pc:spChg chg="mod">
          <ac:chgData name="Aaryush Gupta" userId="f63d54c0fafcd375" providerId="LiveId" clId="{8D43E174-D995-4AAE-82E9-AABABF617DD4}" dt="2023-11-28T17:31:57.709" v="2619" actId="26606"/>
          <ac:spMkLst>
            <pc:docMk/>
            <pc:sldMk cId="2441664917" sldId="257"/>
            <ac:spMk id="2" creationId="{9AA6B345-7A4A-EB19-1B2F-495E483FE5B0}"/>
          </ac:spMkLst>
        </pc:spChg>
        <pc:spChg chg="add del mod">
          <ac:chgData name="Aaryush Gupta" userId="f63d54c0fafcd375" providerId="LiveId" clId="{8D43E174-D995-4AAE-82E9-AABABF617DD4}" dt="2023-11-28T17:22:50.902" v="2567" actId="1032"/>
          <ac:spMkLst>
            <pc:docMk/>
            <pc:sldMk cId="2441664917" sldId="257"/>
            <ac:spMk id="3" creationId="{C0745F4D-63DE-77B7-C0DC-427E66A55FED}"/>
          </ac:spMkLst>
        </pc:spChg>
        <pc:spChg chg="add del">
          <ac:chgData name="Aaryush Gupta" userId="f63d54c0fafcd375" providerId="LiveId" clId="{8D43E174-D995-4AAE-82E9-AABABF617DD4}" dt="2023-11-28T17:17:57.401" v="2411" actId="26606"/>
          <ac:spMkLst>
            <pc:docMk/>
            <pc:sldMk cId="2441664917" sldId="257"/>
            <ac:spMk id="9" creationId="{A6B16355-27FB-445B-B646-02AB73637459}"/>
          </ac:spMkLst>
        </pc:spChg>
        <pc:spChg chg="add del">
          <ac:chgData name="Aaryush Gupta" userId="f63d54c0fafcd375" providerId="LiveId" clId="{8D43E174-D995-4AAE-82E9-AABABF617DD4}" dt="2023-11-28T17:17:57.401" v="2411" actId="26606"/>
          <ac:spMkLst>
            <pc:docMk/>
            <pc:sldMk cId="2441664917" sldId="257"/>
            <ac:spMk id="13" creationId="{6B3BF2E5-C3AB-441F-A430-491119C56D26}"/>
          </ac:spMkLst>
        </pc:spChg>
        <pc:spChg chg="add del">
          <ac:chgData name="Aaryush Gupta" userId="f63d54c0fafcd375" providerId="LiveId" clId="{8D43E174-D995-4AAE-82E9-AABABF617DD4}" dt="2023-11-28T17:21:20.093" v="2542" actId="26606"/>
          <ac:spMkLst>
            <pc:docMk/>
            <pc:sldMk cId="2441664917" sldId="257"/>
            <ac:spMk id="14" creationId="{FB5993E2-C02B-4335-ABA5-D8EC465551E3}"/>
          </ac:spMkLst>
        </pc:spChg>
        <pc:spChg chg="add del">
          <ac:chgData name="Aaryush Gupta" userId="f63d54c0fafcd375" providerId="LiveId" clId="{8D43E174-D995-4AAE-82E9-AABABF617DD4}" dt="2023-11-28T17:17:57.401" v="2411" actId="26606"/>
          <ac:spMkLst>
            <pc:docMk/>
            <pc:sldMk cId="2441664917" sldId="257"/>
            <ac:spMk id="15" creationId="{DD07C90B-B81A-473B-8919-CA924E61FFCF}"/>
          </ac:spMkLst>
        </pc:spChg>
        <pc:spChg chg="add del">
          <ac:chgData name="Aaryush Gupta" userId="f63d54c0fafcd375" providerId="LiveId" clId="{8D43E174-D995-4AAE-82E9-AABABF617DD4}" dt="2023-11-28T17:21:20.093" v="2542" actId="26606"/>
          <ac:spMkLst>
            <pc:docMk/>
            <pc:sldMk cId="2441664917" sldId="257"/>
            <ac:spMk id="16" creationId="{C0B801A2-5622-4BE8-9AD2-C337A2CD0022}"/>
          </ac:spMkLst>
        </pc:spChg>
        <pc:spChg chg="add del">
          <ac:chgData name="Aaryush Gupta" userId="f63d54c0fafcd375" providerId="LiveId" clId="{8D43E174-D995-4AAE-82E9-AABABF617DD4}" dt="2023-11-28T17:21:20.093" v="2542" actId="26606"/>
          <ac:spMkLst>
            <pc:docMk/>
            <pc:sldMk cId="2441664917" sldId="257"/>
            <ac:spMk id="18" creationId="{B7AF614F-5BC3-4086-99F5-B87C5847A071}"/>
          </ac:spMkLst>
        </pc:spChg>
        <pc:spChg chg="add del mod">
          <ac:chgData name="Aaryush Gupta" userId="f63d54c0fafcd375" providerId="LiveId" clId="{8D43E174-D995-4AAE-82E9-AABABF617DD4}" dt="2023-11-28T17:31:51.506" v="2618" actId="11529"/>
          <ac:spMkLst>
            <pc:docMk/>
            <pc:sldMk cId="2441664917" sldId="257"/>
            <ac:spMk id="21" creationId="{EE119B61-2774-64A0-89C5-91D01D0C4B48}"/>
          </ac:spMkLst>
        </pc:spChg>
        <pc:spChg chg="add del">
          <ac:chgData name="Aaryush Gupta" userId="f63d54c0fafcd375" providerId="LiveId" clId="{8D43E174-D995-4AAE-82E9-AABABF617DD4}" dt="2023-11-28T17:21:29.949" v="2546" actId="26606"/>
          <ac:spMkLst>
            <pc:docMk/>
            <pc:sldMk cId="2441664917" sldId="257"/>
            <ac:spMk id="24" creationId="{FB5993E2-C02B-4335-ABA5-D8EC465551E3}"/>
          </ac:spMkLst>
        </pc:spChg>
        <pc:spChg chg="add del">
          <ac:chgData name="Aaryush Gupta" userId="f63d54c0fafcd375" providerId="LiveId" clId="{8D43E174-D995-4AAE-82E9-AABABF617DD4}" dt="2023-11-28T17:21:29.949" v="2546" actId="26606"/>
          <ac:spMkLst>
            <pc:docMk/>
            <pc:sldMk cId="2441664917" sldId="257"/>
            <ac:spMk id="25" creationId="{C0B801A2-5622-4BE8-9AD2-C337A2CD0022}"/>
          </ac:spMkLst>
        </pc:spChg>
        <pc:spChg chg="add del">
          <ac:chgData name="Aaryush Gupta" userId="f63d54c0fafcd375" providerId="LiveId" clId="{8D43E174-D995-4AAE-82E9-AABABF617DD4}" dt="2023-11-28T17:21:29.949" v="2546" actId="26606"/>
          <ac:spMkLst>
            <pc:docMk/>
            <pc:sldMk cId="2441664917" sldId="257"/>
            <ac:spMk id="26" creationId="{B7AF614F-5BC3-4086-99F5-B87C5847A071}"/>
          </ac:spMkLst>
        </pc:spChg>
        <pc:graphicFrameChg chg="add del mod modGraphic">
          <ac:chgData name="Aaryush Gupta" userId="f63d54c0fafcd375" providerId="LiveId" clId="{8D43E174-D995-4AAE-82E9-AABABF617DD4}" dt="2023-11-28T17:22:41.889" v="2566" actId="1032"/>
          <ac:graphicFrameMkLst>
            <pc:docMk/>
            <pc:sldMk cId="2441664917" sldId="257"/>
            <ac:graphicFrameMk id="4" creationId="{F78032E9-37DF-EE14-77C8-A0DFC2B089DB}"/>
          </ac:graphicFrameMkLst>
        </pc:graphicFrameChg>
        <pc:graphicFrameChg chg="add del mod">
          <ac:chgData name="Aaryush Gupta" userId="f63d54c0fafcd375" providerId="LiveId" clId="{8D43E174-D995-4AAE-82E9-AABABF617DD4}" dt="2023-11-28T17:14:50.410" v="2321" actId="26606"/>
          <ac:graphicFrameMkLst>
            <pc:docMk/>
            <pc:sldMk cId="2441664917" sldId="257"/>
            <ac:graphicFrameMk id="5" creationId="{0A733A3A-7EDA-06D4-3C0A-10DE35819DD8}"/>
          </ac:graphicFrameMkLst>
        </pc:graphicFrameChg>
        <pc:graphicFrameChg chg="add del">
          <ac:chgData name="Aaryush Gupta" userId="f63d54c0fafcd375" providerId="LiveId" clId="{8D43E174-D995-4AAE-82E9-AABABF617DD4}" dt="2023-11-28T17:17:57.401" v="2411" actId="26606"/>
          <ac:graphicFrameMkLst>
            <pc:docMk/>
            <pc:sldMk cId="2441664917" sldId="257"/>
            <ac:graphicFrameMk id="6" creationId="{93E4EF5D-7DF7-B8E1-E92D-5C93BDA14088}"/>
          </ac:graphicFrameMkLst>
        </pc:graphicFrameChg>
        <pc:graphicFrameChg chg="add del">
          <ac:chgData name="Aaryush Gupta" userId="f63d54c0fafcd375" providerId="LiveId" clId="{8D43E174-D995-4AAE-82E9-AABABF617DD4}" dt="2023-11-28T17:21:12.201" v="2536" actId="26606"/>
          <ac:graphicFrameMkLst>
            <pc:docMk/>
            <pc:sldMk cId="2441664917" sldId="257"/>
            <ac:graphicFrameMk id="7" creationId="{08207C4C-C48A-9760-7AA3-EA4772F48BBE}"/>
          </ac:graphicFrameMkLst>
        </pc:graphicFrameChg>
        <pc:graphicFrameChg chg="add del mod modGraphic">
          <ac:chgData name="Aaryush Gupta" userId="f63d54c0fafcd375" providerId="LiveId" clId="{8D43E174-D995-4AAE-82E9-AABABF617DD4}" dt="2023-11-28T17:31:57.709" v="2619" actId="26606"/>
          <ac:graphicFrameMkLst>
            <pc:docMk/>
            <pc:sldMk cId="2441664917" sldId="257"/>
            <ac:graphicFrameMk id="8" creationId="{A3962B70-4551-57EA-E99C-38794919CAAB}"/>
          </ac:graphicFrameMkLst>
        </pc:graphicFrameChg>
        <pc:graphicFrameChg chg="add del">
          <ac:chgData name="Aaryush Gupta" userId="f63d54c0fafcd375" providerId="LiveId" clId="{8D43E174-D995-4AAE-82E9-AABABF617DD4}" dt="2023-11-28T17:21:14.799" v="2538" actId="26606"/>
          <ac:graphicFrameMkLst>
            <pc:docMk/>
            <pc:sldMk cId="2441664917" sldId="257"/>
            <ac:graphicFrameMk id="10" creationId="{84D9B2E2-7FE4-ABB0-50B9-CC41C79A9481}"/>
          </ac:graphicFrameMkLst>
        </pc:graphicFrameChg>
        <pc:graphicFrameChg chg="add del">
          <ac:chgData name="Aaryush Gupta" userId="f63d54c0fafcd375" providerId="LiveId" clId="{8D43E174-D995-4AAE-82E9-AABABF617DD4}" dt="2023-11-28T17:21:18.057" v="2540" actId="26606"/>
          <ac:graphicFrameMkLst>
            <pc:docMk/>
            <pc:sldMk cId="2441664917" sldId="257"/>
            <ac:graphicFrameMk id="12" creationId="{C96A0C51-A825-CD20-158E-B6AC0A625B67}"/>
          </ac:graphicFrameMkLst>
        </pc:graphicFrameChg>
        <pc:graphicFrameChg chg="add del">
          <ac:chgData name="Aaryush Gupta" userId="f63d54c0fafcd375" providerId="LiveId" clId="{8D43E174-D995-4AAE-82E9-AABABF617DD4}" dt="2023-11-28T17:17:58.578" v="2413" actId="26606"/>
          <ac:graphicFrameMkLst>
            <pc:docMk/>
            <pc:sldMk cId="2441664917" sldId="257"/>
            <ac:graphicFrameMk id="17" creationId="{CB4720A4-542C-D53F-1534-1777DEA7F236}"/>
          </ac:graphicFrameMkLst>
        </pc:graphicFrameChg>
        <pc:graphicFrameChg chg="add del">
          <ac:chgData name="Aaryush Gupta" userId="f63d54c0fafcd375" providerId="LiveId" clId="{8D43E174-D995-4AAE-82E9-AABABF617DD4}" dt="2023-11-28T17:18:00.596" v="2415" actId="26606"/>
          <ac:graphicFrameMkLst>
            <pc:docMk/>
            <pc:sldMk cId="2441664917" sldId="257"/>
            <ac:graphicFrameMk id="19" creationId="{ABE459FE-203C-DB8F-7606-57D25ED6B54E}"/>
          </ac:graphicFrameMkLst>
        </pc:graphicFrameChg>
        <pc:graphicFrameChg chg="add del">
          <ac:chgData name="Aaryush Gupta" userId="f63d54c0fafcd375" providerId="LiveId" clId="{8D43E174-D995-4AAE-82E9-AABABF617DD4}" dt="2023-11-28T17:21:20.093" v="2542" actId="26606"/>
          <ac:graphicFrameMkLst>
            <pc:docMk/>
            <pc:sldMk cId="2441664917" sldId="257"/>
            <ac:graphicFrameMk id="20" creationId="{FDE0EEA7-05E8-EDC4-8221-0BB1CE6F57EB}"/>
          </ac:graphicFrameMkLst>
        </pc:graphicFrameChg>
        <pc:graphicFrameChg chg="add del">
          <ac:chgData name="Aaryush Gupta" userId="f63d54c0fafcd375" providerId="LiveId" clId="{8D43E174-D995-4AAE-82E9-AABABF617DD4}" dt="2023-11-28T17:21:24.850" v="2544" actId="26606"/>
          <ac:graphicFrameMkLst>
            <pc:docMk/>
            <pc:sldMk cId="2441664917" sldId="257"/>
            <ac:graphicFrameMk id="22" creationId="{08207C4C-C48A-9760-7AA3-EA4772F48BBE}"/>
          </ac:graphicFrameMkLst>
        </pc:graphicFrameChg>
        <pc:graphicFrameChg chg="add del mod modGraphic">
          <ac:chgData name="Aaryush Gupta" userId="f63d54c0fafcd375" providerId="LiveId" clId="{8D43E174-D995-4AAE-82E9-AABABF617DD4}" dt="2023-11-28T17:29:36.673" v="2605" actId="1032"/>
          <ac:graphicFrameMkLst>
            <pc:docMk/>
            <pc:sldMk cId="2441664917" sldId="257"/>
            <ac:graphicFrameMk id="23" creationId="{4D1C74D1-D51B-756B-E070-BFEEC38B38E9}"/>
          </ac:graphicFrameMkLst>
        </pc:graphicFrameChg>
        <pc:graphicFrameChg chg="add del">
          <ac:chgData name="Aaryush Gupta" userId="f63d54c0fafcd375" providerId="LiveId" clId="{8D43E174-D995-4AAE-82E9-AABABF617DD4}" dt="2023-11-28T17:21:29.949" v="2546" actId="26606"/>
          <ac:graphicFrameMkLst>
            <pc:docMk/>
            <pc:sldMk cId="2441664917" sldId="257"/>
            <ac:graphicFrameMk id="27" creationId="{FDE0EEA7-05E8-EDC4-8221-0BB1CE6F57EB}"/>
          </ac:graphicFrameMkLst>
        </pc:graphicFrameChg>
        <pc:graphicFrameChg chg="add del mod modGraphic">
          <ac:chgData name="Aaryush Gupta" userId="f63d54c0fafcd375" providerId="LiveId" clId="{8D43E174-D995-4AAE-82E9-AABABF617DD4}" dt="2023-11-28T17:29:56.072" v="2608" actId="1032"/>
          <ac:graphicFrameMkLst>
            <pc:docMk/>
            <pc:sldMk cId="2441664917" sldId="257"/>
            <ac:graphicFrameMk id="28" creationId="{14493685-6D4C-8E29-FF7B-F79048C8DD68}"/>
          </ac:graphicFrameMkLst>
        </pc:graphicFrameChg>
        <pc:graphicFrameChg chg="add del">
          <ac:chgData name="Aaryush Gupta" userId="f63d54c0fafcd375" providerId="LiveId" clId="{8D43E174-D995-4AAE-82E9-AABABF617DD4}" dt="2023-11-28T17:21:35.841" v="2548" actId="26606"/>
          <ac:graphicFrameMkLst>
            <pc:docMk/>
            <pc:sldMk cId="2441664917" sldId="257"/>
            <ac:graphicFrameMk id="29" creationId="{84D9B2E2-7FE4-ABB0-50B9-CC41C79A9481}"/>
          </ac:graphicFrameMkLst>
        </pc:graphicFrameChg>
        <pc:graphicFrameChg chg="add del mod modGraphic">
          <ac:chgData name="Aaryush Gupta" userId="f63d54c0fafcd375" providerId="LiveId" clId="{8D43E174-D995-4AAE-82E9-AABABF617DD4}" dt="2023-11-28T17:30:34.991" v="2613" actId="1032"/>
          <ac:graphicFrameMkLst>
            <pc:docMk/>
            <pc:sldMk cId="2441664917" sldId="257"/>
            <ac:graphicFrameMk id="30" creationId="{EB0A04CD-1847-FE36-8B1E-76AF9C142A5A}"/>
          </ac:graphicFrameMkLst>
        </pc:graphicFrameChg>
        <pc:cxnChg chg="add del">
          <ac:chgData name="Aaryush Gupta" userId="f63d54c0fafcd375" providerId="LiveId" clId="{8D43E174-D995-4AAE-82E9-AABABF617DD4}" dt="2023-11-28T17:17:57.401" v="2411" actId="26606"/>
          <ac:cxnSpMkLst>
            <pc:docMk/>
            <pc:sldMk cId="2441664917" sldId="257"/>
            <ac:cxnSpMk id="11" creationId="{06DA680F-F6AC-453E-A8BF-C5BDED2851DE}"/>
          </ac:cxnSpMkLst>
        </pc:cxnChg>
      </pc:sldChg>
      <pc:sldChg chg="addSp delSp modSp new mod setBg">
        <pc:chgData name="Aaryush Gupta" userId="f63d54c0fafcd375" providerId="LiveId" clId="{8D43E174-D995-4AAE-82E9-AABABF617DD4}" dt="2023-11-28T18:11:26.446" v="3984"/>
        <pc:sldMkLst>
          <pc:docMk/>
          <pc:sldMk cId="2886924242" sldId="258"/>
        </pc:sldMkLst>
        <pc:spChg chg="mod">
          <ac:chgData name="Aaryush Gupta" userId="f63d54c0fafcd375" providerId="LiveId" clId="{8D43E174-D995-4AAE-82E9-AABABF617DD4}" dt="2023-11-28T17:50:40.501" v="3373" actId="20577"/>
          <ac:spMkLst>
            <pc:docMk/>
            <pc:sldMk cId="2886924242" sldId="258"/>
            <ac:spMk id="2" creationId="{77539E1F-7729-0962-C3CF-3B8402BB20B8}"/>
          </ac:spMkLst>
        </pc:spChg>
        <pc:spChg chg="add del mod">
          <ac:chgData name="Aaryush Gupta" userId="f63d54c0fafcd375" providerId="LiveId" clId="{8D43E174-D995-4AAE-82E9-AABABF617DD4}" dt="2023-11-28T17:42:30.836" v="2972" actId="1032"/>
          <ac:spMkLst>
            <pc:docMk/>
            <pc:sldMk cId="2886924242" sldId="258"/>
            <ac:spMk id="3" creationId="{9BA32B70-0C2A-7915-D5A8-96D5EBC6EFC2}"/>
          </ac:spMkLst>
        </pc:spChg>
        <pc:spChg chg="add del mod">
          <ac:chgData name="Aaryush Gupta" userId="f63d54c0fafcd375" providerId="LiveId" clId="{8D43E174-D995-4AAE-82E9-AABABF617DD4}" dt="2023-11-28T17:46:24.690" v="3279"/>
          <ac:spMkLst>
            <pc:docMk/>
            <pc:sldMk cId="2886924242" sldId="258"/>
            <ac:spMk id="4" creationId="{9C74D5D4-1BC9-BA58-7F16-83364C7EB7AF}"/>
          </ac:spMkLst>
        </pc:spChg>
        <pc:spChg chg="add del mod">
          <ac:chgData name="Aaryush Gupta" userId="f63d54c0fafcd375" providerId="LiveId" clId="{8D43E174-D995-4AAE-82E9-AABABF617DD4}" dt="2023-11-28T18:11:23.869" v="3982" actId="1032"/>
          <ac:spMkLst>
            <pc:docMk/>
            <pc:sldMk cId="2886924242" sldId="258"/>
            <ac:spMk id="9" creationId="{1489420A-37C6-9987-A04B-4548EEE9B4FB}"/>
          </ac:spMkLst>
        </pc:spChg>
        <pc:graphicFrameChg chg="add del">
          <ac:chgData name="Aaryush Gupta" userId="f63d54c0fafcd375" providerId="LiveId" clId="{8D43E174-D995-4AAE-82E9-AABABF617DD4}" dt="2023-11-28T17:38:12.507" v="2851" actId="26606"/>
          <ac:graphicFrameMkLst>
            <pc:docMk/>
            <pc:sldMk cId="2886924242" sldId="258"/>
            <ac:graphicFrameMk id="5" creationId="{07174AF9-61DC-6640-DCA3-90F295F193E5}"/>
          </ac:graphicFrameMkLst>
        </pc:graphicFrameChg>
        <pc:graphicFrameChg chg="add del mod modGraphic">
          <ac:chgData name="Aaryush Gupta" userId="f63d54c0fafcd375" providerId="LiveId" clId="{8D43E174-D995-4AAE-82E9-AABABF617DD4}" dt="2023-11-28T17:41:07.165" v="2943" actId="1032"/>
          <ac:graphicFrameMkLst>
            <pc:docMk/>
            <pc:sldMk cId="2886924242" sldId="258"/>
            <ac:graphicFrameMk id="6" creationId="{8358F4E7-9B5F-F71A-4108-01D8A19DF7B3}"/>
          </ac:graphicFrameMkLst>
        </pc:graphicFrameChg>
        <pc:graphicFrameChg chg="add del mod modGraphic">
          <ac:chgData name="Aaryush Gupta" userId="f63d54c0fafcd375" providerId="LiveId" clId="{8D43E174-D995-4AAE-82E9-AABABF617DD4}" dt="2023-11-28T17:42:03.114" v="2971" actId="1032"/>
          <ac:graphicFrameMkLst>
            <pc:docMk/>
            <pc:sldMk cId="2886924242" sldId="258"/>
            <ac:graphicFrameMk id="7" creationId="{EC68443F-0621-9483-E6FF-8AF753AE7773}"/>
          </ac:graphicFrameMkLst>
        </pc:graphicFrameChg>
        <pc:graphicFrameChg chg="add del mod modGraphic">
          <ac:chgData name="Aaryush Gupta" userId="f63d54c0fafcd375" providerId="LiveId" clId="{8D43E174-D995-4AAE-82E9-AABABF617DD4}" dt="2023-11-28T18:01:47.152" v="3722" actId="11529"/>
          <ac:graphicFrameMkLst>
            <pc:docMk/>
            <pc:sldMk cId="2886924242" sldId="258"/>
            <ac:graphicFrameMk id="8" creationId="{F1329DD1-DFD3-E420-9E64-1577DCBF7D2A}"/>
          </ac:graphicFrameMkLst>
        </pc:graphicFrameChg>
        <pc:graphicFrameChg chg="add del mod modGraphic">
          <ac:chgData name="Aaryush Gupta" userId="f63d54c0fafcd375" providerId="LiveId" clId="{8D43E174-D995-4AAE-82E9-AABABF617DD4}" dt="2023-11-28T18:02:28.609" v="3729" actId="1032"/>
          <ac:graphicFrameMkLst>
            <pc:docMk/>
            <pc:sldMk cId="2886924242" sldId="258"/>
            <ac:graphicFrameMk id="10" creationId="{4F5828BA-5C2C-8172-BC3E-E4A640713B26}"/>
          </ac:graphicFrameMkLst>
        </pc:graphicFrameChg>
        <pc:graphicFrameChg chg="add del mod modGraphic">
          <ac:chgData name="Aaryush Gupta" userId="f63d54c0fafcd375" providerId="LiveId" clId="{8D43E174-D995-4AAE-82E9-AABABF617DD4}" dt="2023-11-28T18:02:53.645" v="3732" actId="1032"/>
          <ac:graphicFrameMkLst>
            <pc:docMk/>
            <pc:sldMk cId="2886924242" sldId="258"/>
            <ac:graphicFrameMk id="11" creationId="{986BEB89-300F-CD1B-5C37-8B9BC0EBD0D7}"/>
          </ac:graphicFrameMkLst>
        </pc:graphicFrameChg>
        <pc:graphicFrameChg chg="add mod modGraphic">
          <ac:chgData name="Aaryush Gupta" userId="f63d54c0fafcd375" providerId="LiveId" clId="{8D43E174-D995-4AAE-82E9-AABABF617DD4}" dt="2023-11-28T18:11:26.446" v="3984"/>
          <ac:graphicFrameMkLst>
            <pc:docMk/>
            <pc:sldMk cId="2886924242" sldId="258"/>
            <ac:graphicFrameMk id="12" creationId="{57AF437C-F173-EF67-6C60-14A8473413BD}"/>
          </ac:graphicFrameMkLst>
        </pc:graphicFrameChg>
      </pc:sldChg>
      <pc:sldChg chg="addSp delSp modSp new mod ord setBg">
        <pc:chgData name="Aaryush Gupta" userId="f63d54c0fafcd375" providerId="LiveId" clId="{8D43E174-D995-4AAE-82E9-AABABF617DD4}" dt="2023-11-28T17:32:34.992" v="2627"/>
        <pc:sldMkLst>
          <pc:docMk/>
          <pc:sldMk cId="3605557476" sldId="259"/>
        </pc:sldMkLst>
        <pc:spChg chg="mod">
          <ac:chgData name="Aaryush Gupta" userId="f63d54c0fafcd375" providerId="LiveId" clId="{8D43E174-D995-4AAE-82E9-AABABF617DD4}" dt="2023-11-28T17:32:18.849" v="2624" actId="26606"/>
          <ac:spMkLst>
            <pc:docMk/>
            <pc:sldMk cId="3605557476" sldId="259"/>
            <ac:spMk id="2" creationId="{2A28FC86-B6FA-FC9B-7271-78682E019D23}"/>
          </ac:spMkLst>
        </pc:spChg>
        <pc:spChg chg="add del mod">
          <ac:chgData name="Aaryush Gupta" userId="f63d54c0fafcd375" providerId="LiveId" clId="{8D43E174-D995-4AAE-82E9-AABABF617DD4}" dt="2023-11-28T17:23:49.663" v="2573" actId="26606"/>
          <ac:spMkLst>
            <pc:docMk/>
            <pc:sldMk cId="3605557476" sldId="259"/>
            <ac:spMk id="3" creationId="{90E05809-D517-FFA5-FD93-83561CBB12F5}"/>
          </ac:spMkLst>
        </pc:spChg>
        <pc:spChg chg="add">
          <ac:chgData name="Aaryush Gupta" userId="f63d54c0fafcd375" providerId="LiveId" clId="{8D43E174-D995-4AAE-82E9-AABABF617DD4}" dt="2023-11-28T17:32:18.849" v="2624" actId="26606"/>
          <ac:spMkLst>
            <pc:docMk/>
            <pc:sldMk cId="3605557476" sldId="259"/>
            <ac:spMk id="11" creationId="{FB5993E2-C02B-4335-ABA5-D8EC465551E3}"/>
          </ac:spMkLst>
        </pc:spChg>
        <pc:spChg chg="add">
          <ac:chgData name="Aaryush Gupta" userId="f63d54c0fafcd375" providerId="LiveId" clId="{8D43E174-D995-4AAE-82E9-AABABF617DD4}" dt="2023-11-28T17:32:18.849" v="2624" actId="26606"/>
          <ac:spMkLst>
            <pc:docMk/>
            <pc:sldMk cId="3605557476" sldId="259"/>
            <ac:spMk id="13" creationId="{C0B801A2-5622-4BE8-9AD2-C337A2CD0022}"/>
          </ac:spMkLst>
        </pc:spChg>
        <pc:spChg chg="add">
          <ac:chgData name="Aaryush Gupta" userId="f63d54c0fafcd375" providerId="LiveId" clId="{8D43E174-D995-4AAE-82E9-AABABF617DD4}" dt="2023-11-28T17:32:18.849" v="2624" actId="26606"/>
          <ac:spMkLst>
            <pc:docMk/>
            <pc:sldMk cId="3605557476" sldId="259"/>
            <ac:spMk id="15" creationId="{B7AF614F-5BC3-4086-99F5-B87C5847A071}"/>
          </ac:spMkLst>
        </pc:spChg>
        <pc:graphicFrameChg chg="add del">
          <ac:chgData name="Aaryush Gupta" userId="f63d54c0fafcd375" providerId="LiveId" clId="{8D43E174-D995-4AAE-82E9-AABABF617DD4}" dt="2023-11-28T17:23:19.954" v="2570" actId="26606"/>
          <ac:graphicFrameMkLst>
            <pc:docMk/>
            <pc:sldMk cId="3605557476" sldId="259"/>
            <ac:graphicFrameMk id="5" creationId="{6F622985-32EA-7117-271A-F339343496C4}"/>
          </ac:graphicFrameMkLst>
        </pc:graphicFrameChg>
        <pc:graphicFrameChg chg="add mod modGraphic">
          <ac:chgData name="Aaryush Gupta" userId="f63d54c0fafcd375" providerId="LiveId" clId="{8D43E174-D995-4AAE-82E9-AABABF617DD4}" dt="2023-11-28T17:32:34.992" v="2627"/>
          <ac:graphicFrameMkLst>
            <pc:docMk/>
            <pc:sldMk cId="3605557476" sldId="259"/>
            <ac:graphicFrameMk id="6" creationId="{BC3CF659-42D6-8184-E580-337AD791E666}"/>
          </ac:graphicFrameMkLst>
        </pc:graphicFrameChg>
        <pc:graphicFrameChg chg="add del">
          <ac:chgData name="Aaryush Gupta" userId="f63d54c0fafcd375" providerId="LiveId" clId="{8D43E174-D995-4AAE-82E9-AABABF617DD4}" dt="2023-11-28T17:23:36.060" v="2572" actId="26606"/>
          <ac:graphicFrameMkLst>
            <pc:docMk/>
            <pc:sldMk cId="3605557476" sldId="259"/>
            <ac:graphicFrameMk id="7" creationId="{BC3CF659-42D6-8184-E580-337AD791E666}"/>
          </ac:graphicFrameMkLst>
        </pc:graphicFrameChg>
      </pc:sldChg>
      <pc:sldChg chg="modSp new del mod">
        <pc:chgData name="Aaryush Gupta" userId="f63d54c0fafcd375" providerId="LiveId" clId="{8D43E174-D995-4AAE-82E9-AABABF617DD4}" dt="2023-11-25T19:30:45.935" v="1853" actId="47"/>
        <pc:sldMkLst>
          <pc:docMk/>
          <pc:sldMk cId="1972303752" sldId="260"/>
        </pc:sldMkLst>
        <pc:spChg chg="mod">
          <ac:chgData name="Aaryush Gupta" userId="f63d54c0fafcd375" providerId="LiveId" clId="{8D43E174-D995-4AAE-82E9-AABABF617DD4}" dt="2023-11-17T20:03:37.137" v="303" actId="20577"/>
          <ac:spMkLst>
            <pc:docMk/>
            <pc:sldMk cId="1972303752" sldId="260"/>
            <ac:spMk id="2" creationId="{748427AC-B157-0445-8E5E-FD4B11BB3B9C}"/>
          </ac:spMkLst>
        </pc:spChg>
      </pc:sldChg>
      <pc:sldChg chg="modSp new mod ord">
        <pc:chgData name="Aaryush Gupta" userId="f63d54c0fafcd375" providerId="LiveId" clId="{8D43E174-D995-4AAE-82E9-AABABF617DD4}" dt="2023-11-28T17:38:55.398" v="2863" actId="122"/>
        <pc:sldMkLst>
          <pc:docMk/>
          <pc:sldMk cId="2540432543" sldId="261"/>
        </pc:sldMkLst>
        <pc:spChg chg="mod">
          <ac:chgData name="Aaryush Gupta" userId="f63d54c0fafcd375" providerId="LiveId" clId="{8D43E174-D995-4AAE-82E9-AABABF617DD4}" dt="2023-11-28T17:38:55.398" v="2863" actId="122"/>
          <ac:spMkLst>
            <pc:docMk/>
            <pc:sldMk cId="2540432543" sldId="261"/>
            <ac:spMk id="2" creationId="{1D95DF93-7841-D73E-44A2-AE706A9E157B}"/>
          </ac:spMkLst>
        </pc:spChg>
        <pc:spChg chg="mod">
          <ac:chgData name="Aaryush Gupta" userId="f63d54c0fafcd375" providerId="LiveId" clId="{8D43E174-D995-4AAE-82E9-AABABF617DD4}" dt="2023-11-28T17:38:52.762" v="2862" actId="122"/>
          <ac:spMkLst>
            <pc:docMk/>
            <pc:sldMk cId="2540432543" sldId="261"/>
            <ac:spMk id="3" creationId="{0BD362D6-AB0B-F196-83E9-A416C42EE14A}"/>
          </ac:spMkLst>
        </pc:spChg>
      </pc:sldChg>
      <pc:sldChg chg="modSp new del mod">
        <pc:chgData name="Aaryush Gupta" userId="f63d54c0fafcd375" providerId="LiveId" clId="{8D43E174-D995-4AAE-82E9-AABABF617DD4}" dt="2023-11-25T19:33:11.737" v="2002" actId="47"/>
        <pc:sldMkLst>
          <pc:docMk/>
          <pc:sldMk cId="1202121609" sldId="262"/>
        </pc:sldMkLst>
        <pc:spChg chg="mod">
          <ac:chgData name="Aaryush Gupta" userId="f63d54c0fafcd375" providerId="LiveId" clId="{8D43E174-D995-4AAE-82E9-AABABF617DD4}" dt="2023-11-17T20:04:52.170" v="397" actId="20577"/>
          <ac:spMkLst>
            <pc:docMk/>
            <pc:sldMk cId="1202121609" sldId="262"/>
            <ac:spMk id="2" creationId="{59982862-E0C9-B45D-5CB6-3687CA738FF4}"/>
          </ac:spMkLst>
        </pc:spChg>
        <pc:spChg chg="mod">
          <ac:chgData name="Aaryush Gupta" userId="f63d54c0fafcd375" providerId="LiveId" clId="{8D43E174-D995-4AAE-82E9-AABABF617DD4}" dt="2023-11-17T20:04:22.927" v="337" actId="20577"/>
          <ac:spMkLst>
            <pc:docMk/>
            <pc:sldMk cId="1202121609" sldId="262"/>
            <ac:spMk id="3" creationId="{0994CBD1-F3BC-146B-BDBA-501ADAAE5D64}"/>
          </ac:spMkLst>
        </pc:spChg>
      </pc:sldChg>
      <pc:sldChg chg="modSp new del mod">
        <pc:chgData name="Aaryush Gupta" userId="f63d54c0fafcd375" providerId="LiveId" clId="{8D43E174-D995-4AAE-82E9-AABABF617DD4}" dt="2023-11-17T20:06:01.566" v="404" actId="47"/>
        <pc:sldMkLst>
          <pc:docMk/>
          <pc:sldMk cId="1701265375" sldId="263"/>
        </pc:sldMkLst>
        <pc:spChg chg="mod">
          <ac:chgData name="Aaryush Gupta" userId="f63d54c0fafcd375" providerId="LiveId" clId="{8D43E174-D995-4AAE-82E9-AABABF617DD4}" dt="2023-11-17T20:05:53.752" v="402" actId="20577"/>
          <ac:spMkLst>
            <pc:docMk/>
            <pc:sldMk cId="1701265375" sldId="263"/>
            <ac:spMk id="2" creationId="{A0944614-8FE5-7B71-7901-A3BE5012EA54}"/>
          </ac:spMkLst>
        </pc:spChg>
      </pc:sldChg>
      <pc:sldChg chg="addSp delSp modSp new mod">
        <pc:chgData name="Aaryush Gupta" userId="f63d54c0fafcd375" providerId="LiveId" clId="{8D43E174-D995-4AAE-82E9-AABABF617DD4}" dt="2023-11-28T18:14:13.537" v="4038" actId="478"/>
        <pc:sldMkLst>
          <pc:docMk/>
          <pc:sldMk cId="4019331319" sldId="264"/>
        </pc:sldMkLst>
        <pc:spChg chg="del mod">
          <ac:chgData name="Aaryush Gupta" userId="f63d54c0fafcd375" providerId="LiveId" clId="{8D43E174-D995-4AAE-82E9-AABABF617DD4}" dt="2023-11-28T18:13:40.919" v="4031" actId="478"/>
          <ac:spMkLst>
            <pc:docMk/>
            <pc:sldMk cId="4019331319" sldId="264"/>
            <ac:spMk id="2" creationId="{6BC54CA5-B39A-C940-01F0-D70760B2A4B0}"/>
          </ac:spMkLst>
        </pc:spChg>
        <pc:spChg chg="add del mod">
          <ac:chgData name="Aaryush Gupta" userId="f63d54c0fafcd375" providerId="LiveId" clId="{8D43E174-D995-4AAE-82E9-AABABF617DD4}" dt="2023-11-28T18:13:01.778" v="4012" actId="1032"/>
          <ac:spMkLst>
            <pc:docMk/>
            <pc:sldMk cId="4019331319" sldId="264"/>
            <ac:spMk id="3" creationId="{586319F2-28BC-D7CB-184F-5D827117B9F5}"/>
          </ac:spMkLst>
        </pc:spChg>
        <pc:spChg chg="mod">
          <ac:chgData name="Aaryush Gupta" userId="f63d54c0fafcd375" providerId="LiveId" clId="{8D43E174-D995-4AAE-82E9-AABABF617DD4}" dt="2023-11-17T20:06:09.961" v="438" actId="20577"/>
          <ac:spMkLst>
            <pc:docMk/>
            <pc:sldMk cId="4019331319" sldId="264"/>
            <ac:spMk id="4" creationId="{5F51B620-E5D8-142C-50AB-2DFF18F39BAB}"/>
          </ac:spMkLst>
        </pc:spChg>
        <pc:spChg chg="add del mod">
          <ac:chgData name="Aaryush Gupta" userId="f63d54c0fafcd375" providerId="LiveId" clId="{8D43E174-D995-4AAE-82E9-AABABF617DD4}" dt="2023-11-28T18:12:08.668" v="3993" actId="478"/>
          <ac:spMkLst>
            <pc:docMk/>
            <pc:sldMk cId="4019331319" sldId="264"/>
            <ac:spMk id="4" creationId="{E50DFCD9-DABE-AD8A-79E1-FBA1AC292341}"/>
          </ac:spMkLst>
        </pc:spChg>
        <pc:spChg chg="mod">
          <ac:chgData name="Aaryush Gupta" userId="f63d54c0fafcd375" providerId="LiveId" clId="{8D43E174-D995-4AAE-82E9-AABABF617DD4}" dt="2023-11-28T18:09:16.586" v="3882" actId="21"/>
          <ac:spMkLst>
            <pc:docMk/>
            <pc:sldMk cId="4019331319" sldId="264"/>
            <ac:spMk id="6" creationId="{710AB7F4-012B-5AEF-8355-1519CA4B891A}"/>
          </ac:spMkLst>
        </pc:spChg>
        <pc:spChg chg="mod">
          <ac:chgData name="Aaryush Gupta" userId="f63d54c0fafcd375" providerId="LiveId" clId="{8D43E174-D995-4AAE-82E9-AABABF617DD4}" dt="2023-11-28T18:14:07.337" v="4034" actId="18245"/>
          <ac:spMkLst>
            <pc:docMk/>
            <pc:sldMk cId="4019331319" sldId="264"/>
            <ac:spMk id="11" creationId="{E94444D5-7B9E-69F5-0653-2F8F6F563831}"/>
          </ac:spMkLst>
        </pc:spChg>
        <pc:spChg chg="del mod">
          <ac:chgData name="Aaryush Gupta" userId="f63d54c0fafcd375" providerId="LiveId" clId="{8D43E174-D995-4AAE-82E9-AABABF617DD4}" dt="2023-11-28T18:14:13.537" v="4038" actId="478"/>
          <ac:spMkLst>
            <pc:docMk/>
            <pc:sldMk cId="4019331319" sldId="264"/>
            <ac:spMk id="12" creationId="{F61B2856-427B-E793-A7D8-9EF66181E167}"/>
          </ac:spMkLst>
        </pc:spChg>
        <pc:spChg chg="mod">
          <ac:chgData name="Aaryush Gupta" userId="f63d54c0fafcd375" providerId="LiveId" clId="{8D43E174-D995-4AAE-82E9-AABABF617DD4}" dt="2023-11-28T18:14:07.337" v="4034" actId="18245"/>
          <ac:spMkLst>
            <pc:docMk/>
            <pc:sldMk cId="4019331319" sldId="264"/>
            <ac:spMk id="13" creationId="{5C03EB22-A9BC-065A-244E-C52D6FB8B013}"/>
          </ac:spMkLst>
        </pc:spChg>
        <pc:spChg chg="mod">
          <ac:chgData name="Aaryush Gupta" userId="f63d54c0fafcd375" providerId="LiveId" clId="{8D43E174-D995-4AAE-82E9-AABABF617DD4}" dt="2023-11-28T18:14:07.337" v="4034" actId="18245"/>
          <ac:spMkLst>
            <pc:docMk/>
            <pc:sldMk cId="4019331319" sldId="264"/>
            <ac:spMk id="14" creationId="{12C8A351-C782-F352-3107-562217ACDA5B}"/>
          </ac:spMkLst>
        </pc:spChg>
        <pc:spChg chg="mod">
          <ac:chgData name="Aaryush Gupta" userId="f63d54c0fafcd375" providerId="LiveId" clId="{8D43E174-D995-4AAE-82E9-AABABF617DD4}" dt="2023-11-28T18:14:07.337" v="4034" actId="18245"/>
          <ac:spMkLst>
            <pc:docMk/>
            <pc:sldMk cId="4019331319" sldId="264"/>
            <ac:spMk id="15" creationId="{020B78BB-9FD7-CA5C-FBED-7EF9E3DE6A6B}"/>
          </ac:spMkLst>
        </pc:spChg>
        <pc:spChg chg="mod">
          <ac:chgData name="Aaryush Gupta" userId="f63d54c0fafcd375" providerId="LiveId" clId="{8D43E174-D995-4AAE-82E9-AABABF617DD4}" dt="2023-11-28T18:14:07.337" v="4034" actId="18245"/>
          <ac:spMkLst>
            <pc:docMk/>
            <pc:sldMk cId="4019331319" sldId="264"/>
            <ac:spMk id="16" creationId="{264477A7-CE7C-A75A-FBFC-2D2BA8230C03}"/>
          </ac:spMkLst>
        </pc:spChg>
        <pc:spChg chg="mod">
          <ac:chgData name="Aaryush Gupta" userId="f63d54c0fafcd375" providerId="LiveId" clId="{8D43E174-D995-4AAE-82E9-AABABF617DD4}" dt="2023-11-28T18:14:07.337" v="4034" actId="18245"/>
          <ac:spMkLst>
            <pc:docMk/>
            <pc:sldMk cId="4019331319" sldId="264"/>
            <ac:spMk id="17" creationId="{19319069-F2BA-1A01-20CF-22D684299640}"/>
          </ac:spMkLst>
        </pc:spChg>
        <pc:spChg chg="mod">
          <ac:chgData name="Aaryush Gupta" userId="f63d54c0fafcd375" providerId="LiveId" clId="{8D43E174-D995-4AAE-82E9-AABABF617DD4}" dt="2023-11-28T18:14:07.337" v="4034" actId="18245"/>
          <ac:spMkLst>
            <pc:docMk/>
            <pc:sldMk cId="4019331319" sldId="264"/>
            <ac:spMk id="18" creationId="{08071C3C-DD1A-F5AD-AB16-E9252EBB8958}"/>
          </ac:spMkLst>
        </pc:spChg>
        <pc:spChg chg="mod">
          <ac:chgData name="Aaryush Gupta" userId="f63d54c0fafcd375" providerId="LiveId" clId="{8D43E174-D995-4AAE-82E9-AABABF617DD4}" dt="2023-11-28T18:14:07.337" v="4034" actId="18245"/>
          <ac:spMkLst>
            <pc:docMk/>
            <pc:sldMk cId="4019331319" sldId="264"/>
            <ac:spMk id="19" creationId="{CC0AB7B6-7ABF-BE04-906D-D582EE4E10E4}"/>
          </ac:spMkLst>
        </pc:spChg>
        <pc:spChg chg="mod">
          <ac:chgData name="Aaryush Gupta" userId="f63d54c0fafcd375" providerId="LiveId" clId="{8D43E174-D995-4AAE-82E9-AABABF617DD4}" dt="2023-11-28T18:14:07.337" v="4034" actId="18245"/>
          <ac:spMkLst>
            <pc:docMk/>
            <pc:sldMk cId="4019331319" sldId="264"/>
            <ac:spMk id="20" creationId="{CF7BAE7D-CD10-3994-89F7-6FBC4AE102A0}"/>
          </ac:spMkLst>
        </pc:spChg>
        <pc:spChg chg="mod">
          <ac:chgData name="Aaryush Gupta" userId="f63d54c0fafcd375" providerId="LiveId" clId="{8D43E174-D995-4AAE-82E9-AABABF617DD4}" dt="2023-11-28T18:14:07.337" v="4034" actId="18245"/>
          <ac:spMkLst>
            <pc:docMk/>
            <pc:sldMk cId="4019331319" sldId="264"/>
            <ac:spMk id="21" creationId="{A42219C7-7A59-7C3A-0FFC-8E8FDC311D69}"/>
          </ac:spMkLst>
        </pc:spChg>
        <pc:spChg chg="mod">
          <ac:chgData name="Aaryush Gupta" userId="f63d54c0fafcd375" providerId="LiveId" clId="{8D43E174-D995-4AAE-82E9-AABABF617DD4}" dt="2023-11-28T18:14:07.337" v="4034" actId="18245"/>
          <ac:spMkLst>
            <pc:docMk/>
            <pc:sldMk cId="4019331319" sldId="264"/>
            <ac:spMk id="22" creationId="{260C71E6-34CB-821F-5A12-4B5771DBD26A}"/>
          </ac:spMkLst>
        </pc:spChg>
        <pc:spChg chg="mod">
          <ac:chgData name="Aaryush Gupta" userId="f63d54c0fafcd375" providerId="LiveId" clId="{8D43E174-D995-4AAE-82E9-AABABF617DD4}" dt="2023-11-28T18:14:07.337" v="4034" actId="18245"/>
          <ac:spMkLst>
            <pc:docMk/>
            <pc:sldMk cId="4019331319" sldId="264"/>
            <ac:spMk id="23" creationId="{E8BC5733-2D62-8A50-B102-801A2913A9AF}"/>
          </ac:spMkLst>
        </pc:spChg>
        <pc:spChg chg="mod">
          <ac:chgData name="Aaryush Gupta" userId="f63d54c0fafcd375" providerId="LiveId" clId="{8D43E174-D995-4AAE-82E9-AABABF617DD4}" dt="2023-11-28T18:14:07.337" v="4034" actId="18245"/>
          <ac:spMkLst>
            <pc:docMk/>
            <pc:sldMk cId="4019331319" sldId="264"/>
            <ac:spMk id="24" creationId="{1E3A344B-F839-44D3-AEAA-08B70F0AA73D}"/>
          </ac:spMkLst>
        </pc:spChg>
        <pc:spChg chg="del mod">
          <ac:chgData name="Aaryush Gupta" userId="f63d54c0fafcd375" providerId="LiveId" clId="{8D43E174-D995-4AAE-82E9-AABABF617DD4}" dt="2023-11-28T18:14:09.268" v="4035" actId="478"/>
          <ac:spMkLst>
            <pc:docMk/>
            <pc:sldMk cId="4019331319" sldId="264"/>
            <ac:spMk id="25" creationId="{0E5536D2-B61C-A335-2DC3-9F9BFBABC5CC}"/>
          </ac:spMkLst>
        </pc:spChg>
        <pc:spChg chg="mod">
          <ac:chgData name="Aaryush Gupta" userId="f63d54c0fafcd375" providerId="LiveId" clId="{8D43E174-D995-4AAE-82E9-AABABF617DD4}" dt="2023-11-28T18:14:07.337" v="4034" actId="18245"/>
          <ac:spMkLst>
            <pc:docMk/>
            <pc:sldMk cId="4019331319" sldId="264"/>
            <ac:spMk id="26" creationId="{83D4C24E-C46F-BA34-1F16-D506E8BF7C71}"/>
          </ac:spMkLst>
        </pc:spChg>
        <pc:spChg chg="mod">
          <ac:chgData name="Aaryush Gupta" userId="f63d54c0fafcd375" providerId="LiveId" clId="{8D43E174-D995-4AAE-82E9-AABABF617DD4}" dt="2023-11-28T18:14:07.337" v="4034" actId="18245"/>
          <ac:spMkLst>
            <pc:docMk/>
            <pc:sldMk cId="4019331319" sldId="264"/>
            <ac:spMk id="27" creationId="{CB1156AB-C745-CADF-3F2A-1C90DA319AEF}"/>
          </ac:spMkLst>
        </pc:spChg>
        <pc:spChg chg="mod">
          <ac:chgData name="Aaryush Gupta" userId="f63d54c0fafcd375" providerId="LiveId" clId="{8D43E174-D995-4AAE-82E9-AABABF617DD4}" dt="2023-11-28T18:14:07.337" v="4034" actId="18245"/>
          <ac:spMkLst>
            <pc:docMk/>
            <pc:sldMk cId="4019331319" sldId="264"/>
            <ac:spMk id="28" creationId="{F9F84147-1ED1-0E2F-69EA-CDB02088D47B}"/>
          </ac:spMkLst>
        </pc:spChg>
        <pc:spChg chg="mod">
          <ac:chgData name="Aaryush Gupta" userId="f63d54c0fafcd375" providerId="LiveId" clId="{8D43E174-D995-4AAE-82E9-AABABF617DD4}" dt="2023-11-28T18:14:07.337" v="4034" actId="18245"/>
          <ac:spMkLst>
            <pc:docMk/>
            <pc:sldMk cId="4019331319" sldId="264"/>
            <ac:spMk id="29" creationId="{F7807015-318F-B7E7-28F6-7A103D69FA6F}"/>
          </ac:spMkLst>
        </pc:spChg>
        <pc:spChg chg="mod">
          <ac:chgData name="Aaryush Gupta" userId="f63d54c0fafcd375" providerId="LiveId" clId="{8D43E174-D995-4AAE-82E9-AABABF617DD4}" dt="2023-11-28T18:14:07.337" v="4034" actId="18245"/>
          <ac:spMkLst>
            <pc:docMk/>
            <pc:sldMk cId="4019331319" sldId="264"/>
            <ac:spMk id="30" creationId="{63DAB2A4-A690-BBEA-93E8-9347C78E95A0}"/>
          </ac:spMkLst>
        </pc:spChg>
        <pc:spChg chg="mod">
          <ac:chgData name="Aaryush Gupta" userId="f63d54c0fafcd375" providerId="LiveId" clId="{8D43E174-D995-4AAE-82E9-AABABF617DD4}" dt="2023-11-28T18:14:07.337" v="4034" actId="18245"/>
          <ac:spMkLst>
            <pc:docMk/>
            <pc:sldMk cId="4019331319" sldId="264"/>
            <ac:spMk id="31" creationId="{DBF384E8-D228-7F2F-2C3F-890FF49665D7}"/>
          </ac:spMkLst>
        </pc:spChg>
        <pc:spChg chg="mod">
          <ac:chgData name="Aaryush Gupta" userId="f63d54c0fafcd375" providerId="LiveId" clId="{8D43E174-D995-4AAE-82E9-AABABF617DD4}" dt="2023-11-28T18:14:07.337" v="4034" actId="18245"/>
          <ac:spMkLst>
            <pc:docMk/>
            <pc:sldMk cId="4019331319" sldId="264"/>
            <ac:spMk id="32" creationId="{366C34FC-13EB-246B-2C3A-1716DC889EF9}"/>
          </ac:spMkLst>
        </pc:spChg>
        <pc:spChg chg="mod">
          <ac:chgData name="Aaryush Gupta" userId="f63d54c0fafcd375" providerId="LiveId" clId="{8D43E174-D995-4AAE-82E9-AABABF617DD4}" dt="2023-11-28T18:14:07.337" v="4034" actId="18245"/>
          <ac:spMkLst>
            <pc:docMk/>
            <pc:sldMk cId="4019331319" sldId="264"/>
            <ac:spMk id="33" creationId="{EF983862-7DF7-0D79-EF5F-AB3B16874EF5}"/>
          </ac:spMkLst>
        </pc:spChg>
        <pc:spChg chg="mod">
          <ac:chgData name="Aaryush Gupta" userId="f63d54c0fafcd375" providerId="LiveId" clId="{8D43E174-D995-4AAE-82E9-AABABF617DD4}" dt="2023-11-28T18:14:07.337" v="4034" actId="18245"/>
          <ac:spMkLst>
            <pc:docMk/>
            <pc:sldMk cId="4019331319" sldId="264"/>
            <ac:spMk id="34" creationId="{6E108E12-8DEF-70D1-02AF-4EF9363284AB}"/>
          </ac:spMkLst>
        </pc:spChg>
        <pc:grpChg chg="add del mod">
          <ac:chgData name="Aaryush Gupta" userId="f63d54c0fafcd375" providerId="LiveId" clId="{8D43E174-D995-4AAE-82E9-AABABF617DD4}" dt="2023-11-28T18:14:11.793" v="4037" actId="478"/>
          <ac:grpSpMkLst>
            <pc:docMk/>
            <pc:sldMk cId="4019331319" sldId="264"/>
            <ac:grpSpMk id="10" creationId="{F7AC9E33-1E27-4CCE-BA6A-118E10DEF728}"/>
          </ac:grpSpMkLst>
        </pc:grpChg>
        <pc:graphicFrameChg chg="add del mod modGraphic">
          <ac:chgData name="Aaryush Gupta" userId="f63d54c0fafcd375" providerId="LiveId" clId="{8D43E174-D995-4AAE-82E9-AABABF617DD4}" dt="2023-11-28T18:12:23.213" v="3998" actId="1032"/>
          <ac:graphicFrameMkLst>
            <pc:docMk/>
            <pc:sldMk cId="4019331319" sldId="264"/>
            <ac:graphicFrameMk id="5" creationId="{AD9FDD7D-EC99-A508-229F-8283C459E336}"/>
          </ac:graphicFrameMkLst>
        </pc:graphicFrameChg>
        <pc:graphicFrameChg chg="add del mod modGraphic">
          <ac:chgData name="Aaryush Gupta" userId="f63d54c0fafcd375" providerId="LiveId" clId="{8D43E174-D995-4AAE-82E9-AABABF617DD4}" dt="2023-11-28T18:12:39.542" v="4004" actId="1032"/>
          <ac:graphicFrameMkLst>
            <pc:docMk/>
            <pc:sldMk cId="4019331319" sldId="264"/>
            <ac:graphicFrameMk id="7" creationId="{F0094E78-86A4-2ED7-38C9-EF52DB479507}"/>
          </ac:graphicFrameMkLst>
        </pc:graphicFrameChg>
        <pc:graphicFrameChg chg="add del mod modGraphic">
          <ac:chgData name="Aaryush Gupta" userId="f63d54c0fafcd375" providerId="LiveId" clId="{8D43E174-D995-4AAE-82E9-AABABF617DD4}" dt="2023-11-28T18:12:53.281" v="4011" actId="1032"/>
          <ac:graphicFrameMkLst>
            <pc:docMk/>
            <pc:sldMk cId="4019331319" sldId="264"/>
            <ac:graphicFrameMk id="8" creationId="{AC9CB0E2-BC44-8C0D-8BFA-8A81E0D2E962}"/>
          </ac:graphicFrameMkLst>
        </pc:graphicFrameChg>
        <pc:graphicFrameChg chg="add del mod modGraphic">
          <ac:chgData name="Aaryush Gupta" userId="f63d54c0fafcd375" providerId="LiveId" clId="{8D43E174-D995-4AAE-82E9-AABABF617DD4}" dt="2023-11-28T18:14:07.337" v="4034" actId="18245"/>
          <ac:graphicFrameMkLst>
            <pc:docMk/>
            <pc:sldMk cId="4019331319" sldId="264"/>
            <ac:graphicFrameMk id="9" creationId="{8C68B406-55F3-747C-736F-4264CBFA817C}"/>
          </ac:graphicFrameMkLst>
        </pc:graphicFrameChg>
      </pc:sldChg>
      <pc:sldChg chg="new del">
        <pc:chgData name="Aaryush Gupta" userId="f63d54c0fafcd375" providerId="LiveId" clId="{8D43E174-D995-4AAE-82E9-AABABF617DD4}" dt="2023-11-17T20:06:33.259" v="447" actId="47"/>
        <pc:sldMkLst>
          <pc:docMk/>
          <pc:sldMk cId="3049123644" sldId="265"/>
        </pc:sldMkLst>
      </pc:sldChg>
      <pc:sldChg chg="new del">
        <pc:chgData name="Aaryush Gupta" userId="f63d54c0fafcd375" providerId="LiveId" clId="{8D43E174-D995-4AAE-82E9-AABABF617DD4}" dt="2023-11-17T20:06:30.011" v="445" actId="47"/>
        <pc:sldMkLst>
          <pc:docMk/>
          <pc:sldMk cId="2985554410" sldId="266"/>
        </pc:sldMkLst>
      </pc:sldChg>
      <pc:sldChg chg="modSp new mod">
        <pc:chgData name="Aaryush Gupta" userId="f63d54c0fafcd375" providerId="LiveId" clId="{8D43E174-D995-4AAE-82E9-AABABF617DD4}" dt="2023-11-28T17:11:38.616" v="2220"/>
        <pc:sldMkLst>
          <pc:docMk/>
          <pc:sldMk cId="4155886894" sldId="266"/>
        </pc:sldMkLst>
        <pc:spChg chg="mod">
          <ac:chgData name="Aaryush Gupta" userId="f63d54c0fafcd375" providerId="LiveId" clId="{8D43E174-D995-4AAE-82E9-AABABF617DD4}" dt="2023-11-28T17:11:38.616" v="2220"/>
          <ac:spMkLst>
            <pc:docMk/>
            <pc:sldMk cId="4155886894" sldId="266"/>
            <ac:spMk id="2" creationId="{381FB97D-8F1D-39C1-F650-83FB3BC8CD40}"/>
          </ac:spMkLst>
        </pc:spChg>
        <pc:spChg chg="mod">
          <ac:chgData name="Aaryush Gupta" userId="f63d54c0fafcd375" providerId="LiveId" clId="{8D43E174-D995-4AAE-82E9-AABABF617DD4}" dt="2023-11-28T17:11:38.616" v="2220"/>
          <ac:spMkLst>
            <pc:docMk/>
            <pc:sldMk cId="4155886894" sldId="266"/>
            <ac:spMk id="3" creationId="{2865BF59-CE42-3F74-2EB6-1A59008FCAC4}"/>
          </ac:spMkLst>
        </pc:spChg>
      </pc:sldChg>
      <pc:sldChg chg="addSp delSp modSp new mod setBg">
        <pc:chgData name="Aaryush Gupta" userId="f63d54c0fafcd375" providerId="LiveId" clId="{8D43E174-D995-4AAE-82E9-AABABF617DD4}" dt="2023-11-28T18:08:22.291" v="3874"/>
        <pc:sldMkLst>
          <pc:docMk/>
          <pc:sldMk cId="2692578918" sldId="267"/>
        </pc:sldMkLst>
        <pc:spChg chg="mod">
          <ac:chgData name="Aaryush Gupta" userId="f63d54c0fafcd375" providerId="LiveId" clId="{8D43E174-D995-4AAE-82E9-AABABF617DD4}" dt="2023-11-28T18:06:03.887" v="3761" actId="26606"/>
          <ac:spMkLst>
            <pc:docMk/>
            <pc:sldMk cId="2692578918" sldId="267"/>
            <ac:spMk id="2" creationId="{E0278073-7EA7-CE60-950D-09CAB7BF1A8E}"/>
          </ac:spMkLst>
        </pc:spChg>
        <pc:spChg chg="add del mod">
          <ac:chgData name="Aaryush Gupta" userId="f63d54c0fafcd375" providerId="LiveId" clId="{8D43E174-D995-4AAE-82E9-AABABF617DD4}" dt="2023-11-28T18:06:03.887" v="3761" actId="26606"/>
          <ac:spMkLst>
            <pc:docMk/>
            <pc:sldMk cId="2692578918" sldId="267"/>
            <ac:spMk id="3" creationId="{B50C7831-29F3-F16C-4C97-F36087A997DF}"/>
          </ac:spMkLst>
        </pc:spChg>
        <pc:graphicFrameChg chg="add del">
          <ac:chgData name="Aaryush Gupta" userId="f63d54c0fafcd375" providerId="LiveId" clId="{8D43E174-D995-4AAE-82E9-AABABF617DD4}" dt="2023-11-28T18:04:43.242" v="3734" actId="26606"/>
          <ac:graphicFrameMkLst>
            <pc:docMk/>
            <pc:sldMk cId="2692578918" sldId="267"/>
            <ac:graphicFrameMk id="5" creationId="{BEE01CEC-69D2-37C6-2786-9D9FA6EDC42E}"/>
          </ac:graphicFrameMkLst>
        </pc:graphicFrameChg>
        <pc:graphicFrameChg chg="add mod">
          <ac:chgData name="Aaryush Gupta" userId="f63d54c0fafcd375" providerId="LiveId" clId="{8D43E174-D995-4AAE-82E9-AABABF617DD4}" dt="2023-11-28T18:08:22.291" v="3874"/>
          <ac:graphicFrameMkLst>
            <pc:docMk/>
            <pc:sldMk cId="2692578918" sldId="267"/>
            <ac:graphicFrameMk id="6" creationId="{D9FE8F92-8563-8FC0-3FE9-630DD536240D}"/>
          </ac:graphicFrameMkLst>
        </pc:graphicFrameChg>
        <pc:graphicFrameChg chg="add del modGraphic">
          <ac:chgData name="Aaryush Gupta" userId="f63d54c0fafcd375" providerId="LiveId" clId="{8D43E174-D995-4AAE-82E9-AABABF617DD4}" dt="2023-11-28T18:05:07.272" v="3738" actId="26606"/>
          <ac:graphicFrameMkLst>
            <pc:docMk/>
            <pc:sldMk cId="2692578918" sldId="267"/>
            <ac:graphicFrameMk id="7" creationId="{14FEEB77-D749-67E6-FAE1-579CAE24CEC3}"/>
          </ac:graphicFrameMkLst>
        </pc:graphicFrameChg>
      </pc:sldChg>
      <pc:sldChg chg="addSp delSp modSp new mod ord">
        <pc:chgData name="Aaryush Gupta" userId="f63d54c0fafcd375" providerId="LiveId" clId="{8D43E174-D995-4AAE-82E9-AABABF617DD4}" dt="2023-11-28T18:00:50.927" v="3714" actId="20577"/>
        <pc:sldMkLst>
          <pc:docMk/>
          <pc:sldMk cId="1714546416" sldId="268"/>
        </pc:sldMkLst>
        <pc:spChg chg="mod">
          <ac:chgData name="Aaryush Gupta" userId="f63d54c0fafcd375" providerId="LiveId" clId="{8D43E174-D995-4AAE-82E9-AABABF617DD4}" dt="2023-11-28T17:50:08.002" v="3311" actId="20577"/>
          <ac:spMkLst>
            <pc:docMk/>
            <pc:sldMk cId="1714546416" sldId="268"/>
            <ac:spMk id="2" creationId="{4A28D379-0E18-2246-7DD3-28870A5F3A96}"/>
          </ac:spMkLst>
        </pc:spChg>
        <pc:spChg chg="add del mod">
          <ac:chgData name="Aaryush Gupta" userId="f63d54c0fafcd375" providerId="LiveId" clId="{8D43E174-D995-4AAE-82E9-AABABF617DD4}" dt="2023-11-28T18:00:47.238" v="3710" actId="1032"/>
          <ac:spMkLst>
            <pc:docMk/>
            <pc:sldMk cId="1714546416" sldId="268"/>
            <ac:spMk id="3" creationId="{68720505-7B2B-56D8-336A-633D55D58E46}"/>
          </ac:spMkLst>
        </pc:spChg>
        <pc:graphicFrameChg chg="add del mod modGraphic">
          <ac:chgData name="Aaryush Gupta" userId="f63d54c0fafcd375" providerId="LiveId" clId="{8D43E174-D995-4AAE-82E9-AABABF617DD4}" dt="2023-11-28T17:59:45.037" v="3680" actId="1032"/>
          <ac:graphicFrameMkLst>
            <pc:docMk/>
            <pc:sldMk cId="1714546416" sldId="268"/>
            <ac:graphicFrameMk id="4" creationId="{1EFCDF0C-6F69-69DC-91B4-890B1DD0D674}"/>
          </ac:graphicFrameMkLst>
        </pc:graphicFrameChg>
        <pc:graphicFrameChg chg="add del mod modGraphic">
          <ac:chgData name="Aaryush Gupta" userId="f63d54c0fafcd375" providerId="LiveId" clId="{8D43E174-D995-4AAE-82E9-AABABF617DD4}" dt="2023-11-28T18:00:09.290" v="3693" actId="1032"/>
          <ac:graphicFrameMkLst>
            <pc:docMk/>
            <pc:sldMk cId="1714546416" sldId="268"/>
            <ac:graphicFrameMk id="5" creationId="{7147A641-F0F2-BC1E-2BE4-FF3A91A7D46F}"/>
          </ac:graphicFrameMkLst>
        </pc:graphicFrameChg>
        <pc:graphicFrameChg chg="add del mod modGraphic">
          <ac:chgData name="Aaryush Gupta" userId="f63d54c0fafcd375" providerId="LiveId" clId="{8D43E174-D995-4AAE-82E9-AABABF617DD4}" dt="2023-11-28T18:00:18.529" v="3696" actId="1032"/>
          <ac:graphicFrameMkLst>
            <pc:docMk/>
            <pc:sldMk cId="1714546416" sldId="268"/>
            <ac:graphicFrameMk id="6" creationId="{28E8F660-5F98-F22D-0A8E-7975B7F774E8}"/>
          </ac:graphicFrameMkLst>
        </pc:graphicFrameChg>
        <pc:graphicFrameChg chg="add del mod modGraphic">
          <ac:chgData name="Aaryush Gupta" userId="f63d54c0fafcd375" providerId="LiveId" clId="{8D43E174-D995-4AAE-82E9-AABABF617DD4}" dt="2023-11-28T18:00:37.097" v="3703" actId="1032"/>
          <ac:graphicFrameMkLst>
            <pc:docMk/>
            <pc:sldMk cId="1714546416" sldId="268"/>
            <ac:graphicFrameMk id="7" creationId="{B976EFF2-A5A1-F760-75DC-FC3D84B1B68F}"/>
          </ac:graphicFrameMkLst>
        </pc:graphicFrameChg>
        <pc:graphicFrameChg chg="add mod modGraphic">
          <ac:chgData name="Aaryush Gupta" userId="f63d54c0fafcd375" providerId="LiveId" clId="{8D43E174-D995-4AAE-82E9-AABABF617DD4}" dt="2023-11-28T18:00:50.927" v="3714" actId="20577"/>
          <ac:graphicFrameMkLst>
            <pc:docMk/>
            <pc:sldMk cId="1714546416" sldId="268"/>
            <ac:graphicFrameMk id="8" creationId="{FC009EDE-4C7A-FBF1-6EF6-4ACC0EC3A717}"/>
          </ac:graphicFrameMkLst>
        </pc:graphicFrameChg>
      </pc:sldChg>
    </pc:docChg>
  </pc:docChgLst>
  <pc:docChgLst>
    <pc:chgData name="Aaryush Gupta" userId="f63d54c0fafcd375" providerId="Windows Live" clId="Web-{D5E56CFE-6DF7-450D-BF3B-F776716D1E51}"/>
    <pc:docChg chg="modSld">
      <pc:chgData name="Aaryush Gupta" userId="f63d54c0fafcd375" providerId="Windows Live" clId="Web-{D5E56CFE-6DF7-450D-BF3B-F776716D1E51}" dt="2023-11-28T20:59:39.093" v="10" actId="20577"/>
      <pc:docMkLst>
        <pc:docMk/>
      </pc:docMkLst>
      <pc:sldChg chg="modSp">
        <pc:chgData name="Aaryush Gupta" userId="f63d54c0fafcd375" providerId="Windows Live" clId="Web-{D5E56CFE-6DF7-450D-BF3B-F776716D1E51}" dt="2023-11-28T20:59:22.451" v="0"/>
        <pc:sldMkLst>
          <pc:docMk/>
          <pc:sldMk cId="4019331319" sldId="264"/>
        </pc:sldMkLst>
        <pc:spChg chg="mod">
          <ac:chgData name="Aaryush Gupta" userId="f63d54c0fafcd375" providerId="Windows Live" clId="Web-{D5E56CFE-6DF7-450D-BF3B-F776716D1E51}" dt="2023-11-28T20:59:22.451" v="0"/>
          <ac:spMkLst>
            <pc:docMk/>
            <pc:sldMk cId="4019331319" sldId="264"/>
            <ac:spMk id="26" creationId="{83D4C24E-C46F-BA34-1F16-D506E8BF7C71}"/>
          </ac:spMkLst>
        </pc:spChg>
      </pc:sldChg>
      <pc:sldChg chg="modSp">
        <pc:chgData name="Aaryush Gupta" userId="f63d54c0fafcd375" providerId="Windows Live" clId="Web-{D5E56CFE-6DF7-450D-BF3B-F776716D1E51}" dt="2023-11-28T20:59:39.093" v="10" actId="20577"/>
        <pc:sldMkLst>
          <pc:docMk/>
          <pc:sldMk cId="4155886894" sldId="266"/>
        </pc:sldMkLst>
        <pc:spChg chg="mod">
          <ac:chgData name="Aaryush Gupta" userId="f63d54c0fafcd375" providerId="Windows Live" clId="Web-{D5E56CFE-6DF7-450D-BF3B-F776716D1E51}" dt="2023-11-28T20:59:39.093" v="10" actId="20577"/>
          <ac:spMkLst>
            <pc:docMk/>
            <pc:sldMk cId="4155886894" sldId="266"/>
            <ac:spMk id="2" creationId="{381FB97D-8F1D-39C1-F650-83FB3BC8CD40}"/>
          </ac:spMkLst>
        </pc:spChg>
      </pc:sldChg>
    </pc:docChg>
  </pc:docChgLst>
  <pc:docChgLst>
    <pc:chgData name="Aaryush Gupta" userId="f63d54c0fafcd375" providerId="LiveId" clId="{DD2D680A-C734-4C6C-A0BE-CAFC6AFDAB15}"/>
    <pc:docChg chg="modSld">
      <pc:chgData name="Aaryush Gupta" userId="f63d54c0fafcd375" providerId="LiveId" clId="{DD2D680A-C734-4C6C-A0BE-CAFC6AFDAB15}" dt="2023-11-17T20:11:35.771" v="25" actId="20577"/>
      <pc:docMkLst>
        <pc:docMk/>
      </pc:docMkLst>
      <pc:sldChg chg="addSp modSp mod">
        <pc:chgData name="Aaryush Gupta" userId="f63d54c0fafcd375" providerId="LiveId" clId="{DD2D680A-C734-4C6C-A0BE-CAFC6AFDAB15}" dt="2023-11-17T20:11:35.771" v="25" actId="20577"/>
        <pc:sldMkLst>
          <pc:docMk/>
          <pc:sldMk cId="3998147292" sldId="256"/>
        </pc:sldMkLst>
        <pc:spChg chg="add mod">
          <ac:chgData name="Aaryush Gupta" userId="f63d54c0fafcd375" providerId="LiveId" clId="{DD2D680A-C734-4C6C-A0BE-CAFC6AFDAB15}" dt="2023-11-17T20:11:35.771" v="25" actId="20577"/>
          <ac:spMkLst>
            <pc:docMk/>
            <pc:sldMk cId="3998147292" sldId="256"/>
            <ac:spMk id="4" creationId="{065B6E87-D005-97C0-5FA4-ABA11AB23E40}"/>
          </ac:spMkLst>
        </pc:spChg>
      </pc:sldChg>
    </pc:docChg>
  </pc:docChgLst>
  <pc:docChgLst>
    <pc:chgData name="Guest User" providerId="Windows Live" clId="Web-{1548E0E4-D0A9-41AC-9543-E63AEE67584C}"/>
    <pc:docChg chg="modSld">
      <pc:chgData name="Guest User" userId="" providerId="Windows Live" clId="Web-{1548E0E4-D0A9-41AC-9543-E63AEE67584C}" dt="2023-11-28T14:44:18.406" v="64" actId="20577"/>
      <pc:docMkLst>
        <pc:docMk/>
      </pc:docMkLst>
      <pc:sldChg chg="modSp">
        <pc:chgData name="Guest User" userId="" providerId="Windows Live" clId="Web-{1548E0E4-D0A9-41AC-9543-E63AEE67584C}" dt="2023-11-28T14:44:18.406" v="64" actId="20577"/>
        <pc:sldMkLst>
          <pc:docMk/>
          <pc:sldMk cId="2441664917" sldId="257"/>
        </pc:sldMkLst>
        <pc:spChg chg="mod">
          <ac:chgData name="Guest User" userId="" providerId="Windows Live" clId="Web-{1548E0E4-D0A9-41AC-9543-E63AEE67584C}" dt="2023-11-28T14:44:18.406" v="64" actId="20577"/>
          <ac:spMkLst>
            <pc:docMk/>
            <pc:sldMk cId="2441664917" sldId="257"/>
            <ac:spMk id="3" creationId="{C0745F4D-63DE-77B7-C0DC-427E66A55FED}"/>
          </ac:spMkLst>
        </pc:spChg>
      </pc:sldChg>
      <pc:sldChg chg="addSp delSp modSp">
        <pc:chgData name="Guest User" userId="" providerId="Windows Live" clId="Web-{1548E0E4-D0A9-41AC-9543-E63AEE67584C}" dt="2023-11-27T23:22:42.790" v="53" actId="20577"/>
        <pc:sldMkLst>
          <pc:docMk/>
          <pc:sldMk cId="4019331319" sldId="264"/>
        </pc:sldMkLst>
        <pc:spChg chg="del mod">
          <ac:chgData name="Guest User" userId="" providerId="Windows Live" clId="Web-{1548E0E4-D0A9-41AC-9543-E63AEE67584C}" dt="2023-11-27T23:19:02.113" v="9"/>
          <ac:spMkLst>
            <pc:docMk/>
            <pc:sldMk cId="4019331319" sldId="264"/>
            <ac:spMk id="4" creationId="{5F51B620-E5D8-142C-50AB-2DFF18F39BAB}"/>
          </ac:spMkLst>
        </pc:spChg>
        <pc:spChg chg="add mod">
          <ac:chgData name="Guest User" userId="" providerId="Windows Live" clId="Web-{1548E0E4-D0A9-41AC-9543-E63AEE67584C}" dt="2023-11-27T23:22:42.790" v="53" actId="20577"/>
          <ac:spMkLst>
            <pc:docMk/>
            <pc:sldMk cId="4019331319" sldId="264"/>
            <ac:spMk id="6" creationId="{710AB7F4-012B-5AEF-8355-1519CA4B891A}"/>
          </ac:spMkLst>
        </pc:spChg>
        <pc:spChg chg="add del mod">
          <ac:chgData name="Guest User" userId="" providerId="Windows Live" clId="Web-{1548E0E4-D0A9-41AC-9543-E63AEE67584C}" dt="2023-11-27T23:19:09.519" v="11"/>
          <ac:spMkLst>
            <pc:docMk/>
            <pc:sldMk cId="4019331319" sldId="264"/>
            <ac:spMk id="8" creationId="{3FFEDEE6-BA56-715A-EC81-BA0BD8FA67AE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BA44E6E-A3D0-420E-9112-BE24BC45CD34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04031E0-B6BF-44D3-8B09-ECAAF99F3442}">
      <dgm:prSet phldrT="[Text]"/>
      <dgm:spPr/>
      <dgm:t>
        <a:bodyPr/>
        <a:lstStyle/>
        <a:p>
          <a:r>
            <a:rPr lang="en-US"/>
            <a:t>Limited availability with advisors</a:t>
          </a:r>
        </a:p>
      </dgm:t>
    </dgm:pt>
    <dgm:pt modelId="{422E2E55-EDEB-46F5-9236-BEE1C99FFB15}" type="sibTrans" cxnId="{76E6FC02-F9E8-4C5E-B0FD-CD593B7E5A56}">
      <dgm:prSet/>
      <dgm:spPr/>
      <dgm:t>
        <a:bodyPr/>
        <a:lstStyle/>
        <a:p>
          <a:endParaRPr lang="en-US"/>
        </a:p>
      </dgm:t>
    </dgm:pt>
    <dgm:pt modelId="{C2F3BFB1-8C08-47B5-8D20-0254A42CA868}" type="parTrans" cxnId="{76E6FC02-F9E8-4C5E-B0FD-CD593B7E5A56}">
      <dgm:prSet/>
      <dgm:spPr/>
      <dgm:t>
        <a:bodyPr/>
        <a:lstStyle/>
        <a:p>
          <a:endParaRPr lang="en-US"/>
        </a:p>
      </dgm:t>
    </dgm:pt>
    <dgm:pt modelId="{0B180F14-481D-4CCE-9989-8E025033009E}">
      <dgm:prSet/>
      <dgm:spPr/>
      <dgm:t>
        <a:bodyPr/>
        <a:lstStyle/>
        <a:p>
          <a:r>
            <a:rPr lang="en-US"/>
            <a:t>Finding information can be challenging</a:t>
          </a:r>
        </a:p>
      </dgm:t>
    </dgm:pt>
    <dgm:pt modelId="{90FC69BF-59D7-48FC-BF36-952CFD259A96}" type="sibTrans" cxnId="{C57A3491-C7A9-4F62-B316-47C88E6C7255}">
      <dgm:prSet/>
      <dgm:spPr/>
      <dgm:t>
        <a:bodyPr/>
        <a:lstStyle/>
        <a:p>
          <a:endParaRPr lang="en-US"/>
        </a:p>
      </dgm:t>
    </dgm:pt>
    <dgm:pt modelId="{860B7199-E5CB-4C6D-AA27-4446CF3BB7FF}" type="parTrans" cxnId="{C57A3491-C7A9-4F62-B316-47C88E6C7255}">
      <dgm:prSet/>
      <dgm:spPr/>
      <dgm:t>
        <a:bodyPr/>
        <a:lstStyle/>
        <a:p>
          <a:endParaRPr lang="en-US"/>
        </a:p>
      </dgm:t>
    </dgm:pt>
    <dgm:pt modelId="{13B6295A-32C8-46AA-8E8C-C60B5228349E}">
      <dgm:prSet/>
      <dgm:spPr/>
      <dgm:t>
        <a:bodyPr/>
        <a:lstStyle/>
        <a:p>
          <a:r>
            <a:rPr lang="en-US"/>
            <a:t>Unpersonalized advice</a:t>
          </a:r>
        </a:p>
      </dgm:t>
    </dgm:pt>
    <dgm:pt modelId="{DA613FCB-DABE-4C95-8039-7AAAE08A1E73}" type="sibTrans" cxnId="{6134F41A-E8FB-451D-9ECB-92967813BC60}">
      <dgm:prSet/>
      <dgm:spPr/>
      <dgm:t>
        <a:bodyPr/>
        <a:lstStyle/>
        <a:p>
          <a:endParaRPr lang="en-US"/>
        </a:p>
      </dgm:t>
    </dgm:pt>
    <dgm:pt modelId="{0AC71892-B3B0-4478-8BB7-2D70626249AB}" type="parTrans" cxnId="{6134F41A-E8FB-451D-9ECB-92967813BC60}">
      <dgm:prSet/>
      <dgm:spPr/>
      <dgm:t>
        <a:bodyPr/>
        <a:lstStyle/>
        <a:p>
          <a:endParaRPr lang="en-US"/>
        </a:p>
      </dgm:t>
    </dgm:pt>
    <dgm:pt modelId="{A4A85ACA-D822-4A4D-BEC0-993E55D30624}" type="pres">
      <dgm:prSet presAssocID="{0BA44E6E-A3D0-420E-9112-BE24BC45CD34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8C9E0EA-886D-4C6B-93E8-D6EDAFA717F6}" type="pres">
      <dgm:prSet presAssocID="{D04031E0-B6BF-44D3-8B09-ECAAF99F3442}" presName="hierRoot1" presStyleCnt="0"/>
      <dgm:spPr/>
    </dgm:pt>
    <dgm:pt modelId="{D21F487B-0887-48D7-98AC-2D6E352AB158}" type="pres">
      <dgm:prSet presAssocID="{D04031E0-B6BF-44D3-8B09-ECAAF99F3442}" presName="composite" presStyleCnt="0"/>
      <dgm:spPr/>
    </dgm:pt>
    <dgm:pt modelId="{310E63FA-1A94-41D9-8F0B-77C5D2782D9B}" type="pres">
      <dgm:prSet presAssocID="{D04031E0-B6BF-44D3-8B09-ECAAF99F3442}" presName="background" presStyleLbl="node0" presStyleIdx="0" presStyleCnt="3"/>
      <dgm:spPr/>
    </dgm:pt>
    <dgm:pt modelId="{47A979E7-F54E-481A-93C1-A74A31CCA67C}" type="pres">
      <dgm:prSet presAssocID="{D04031E0-B6BF-44D3-8B09-ECAAF99F3442}" presName="text" presStyleLbl="fgAcc0" presStyleIdx="0" presStyleCnt="3">
        <dgm:presLayoutVars>
          <dgm:chPref val="3"/>
        </dgm:presLayoutVars>
      </dgm:prSet>
      <dgm:spPr/>
    </dgm:pt>
    <dgm:pt modelId="{3027CF49-D796-4C3E-89FD-72BA39B6B718}" type="pres">
      <dgm:prSet presAssocID="{D04031E0-B6BF-44D3-8B09-ECAAF99F3442}" presName="hierChild2" presStyleCnt="0"/>
      <dgm:spPr/>
    </dgm:pt>
    <dgm:pt modelId="{4E854203-75FF-4493-AB08-4F5E673C24EF}" type="pres">
      <dgm:prSet presAssocID="{0B180F14-481D-4CCE-9989-8E025033009E}" presName="hierRoot1" presStyleCnt="0"/>
      <dgm:spPr/>
    </dgm:pt>
    <dgm:pt modelId="{B54B384D-D046-434B-8994-571BC2F363C5}" type="pres">
      <dgm:prSet presAssocID="{0B180F14-481D-4CCE-9989-8E025033009E}" presName="composite" presStyleCnt="0"/>
      <dgm:spPr/>
    </dgm:pt>
    <dgm:pt modelId="{849A5C06-E427-41AD-871C-7D405AFFFF70}" type="pres">
      <dgm:prSet presAssocID="{0B180F14-481D-4CCE-9989-8E025033009E}" presName="background" presStyleLbl="node0" presStyleIdx="1" presStyleCnt="3"/>
      <dgm:spPr/>
    </dgm:pt>
    <dgm:pt modelId="{E306D7D0-E284-4535-998E-4D06ADE01D42}" type="pres">
      <dgm:prSet presAssocID="{0B180F14-481D-4CCE-9989-8E025033009E}" presName="text" presStyleLbl="fgAcc0" presStyleIdx="1" presStyleCnt="3">
        <dgm:presLayoutVars>
          <dgm:chPref val="3"/>
        </dgm:presLayoutVars>
      </dgm:prSet>
      <dgm:spPr/>
    </dgm:pt>
    <dgm:pt modelId="{881BA8BA-9A5B-4931-BA7C-27F3C4D2E50C}" type="pres">
      <dgm:prSet presAssocID="{0B180F14-481D-4CCE-9989-8E025033009E}" presName="hierChild2" presStyleCnt="0"/>
      <dgm:spPr/>
    </dgm:pt>
    <dgm:pt modelId="{666958AB-EE03-4AB6-A8C5-354CD75A284D}" type="pres">
      <dgm:prSet presAssocID="{13B6295A-32C8-46AA-8E8C-C60B5228349E}" presName="hierRoot1" presStyleCnt="0"/>
      <dgm:spPr/>
    </dgm:pt>
    <dgm:pt modelId="{55EC3860-7282-4882-AA71-25BBB269E86F}" type="pres">
      <dgm:prSet presAssocID="{13B6295A-32C8-46AA-8E8C-C60B5228349E}" presName="composite" presStyleCnt="0"/>
      <dgm:spPr/>
    </dgm:pt>
    <dgm:pt modelId="{598B5A25-78A2-4CE5-82BC-37117AF2F002}" type="pres">
      <dgm:prSet presAssocID="{13B6295A-32C8-46AA-8E8C-C60B5228349E}" presName="background" presStyleLbl="node0" presStyleIdx="2" presStyleCnt="3"/>
      <dgm:spPr/>
    </dgm:pt>
    <dgm:pt modelId="{E6184BF0-8DA8-4B55-A6C3-A080CC9C8686}" type="pres">
      <dgm:prSet presAssocID="{13B6295A-32C8-46AA-8E8C-C60B5228349E}" presName="text" presStyleLbl="fgAcc0" presStyleIdx="2" presStyleCnt="3">
        <dgm:presLayoutVars>
          <dgm:chPref val="3"/>
        </dgm:presLayoutVars>
      </dgm:prSet>
      <dgm:spPr/>
    </dgm:pt>
    <dgm:pt modelId="{87BA1A29-809A-47FA-8BEE-910542C7842F}" type="pres">
      <dgm:prSet presAssocID="{13B6295A-32C8-46AA-8E8C-C60B5228349E}" presName="hierChild2" presStyleCnt="0"/>
      <dgm:spPr/>
    </dgm:pt>
  </dgm:ptLst>
  <dgm:cxnLst>
    <dgm:cxn modelId="{76E6FC02-F9E8-4C5E-B0FD-CD593B7E5A56}" srcId="{0BA44E6E-A3D0-420E-9112-BE24BC45CD34}" destId="{D04031E0-B6BF-44D3-8B09-ECAAF99F3442}" srcOrd="0" destOrd="0" parTransId="{C2F3BFB1-8C08-47B5-8D20-0254A42CA868}" sibTransId="{422E2E55-EDEB-46F5-9236-BEE1C99FFB15}"/>
    <dgm:cxn modelId="{6134F41A-E8FB-451D-9ECB-92967813BC60}" srcId="{0BA44E6E-A3D0-420E-9112-BE24BC45CD34}" destId="{13B6295A-32C8-46AA-8E8C-C60B5228349E}" srcOrd="2" destOrd="0" parTransId="{0AC71892-B3B0-4478-8BB7-2D70626249AB}" sibTransId="{DA613FCB-DABE-4C95-8039-7AAAE08A1E73}"/>
    <dgm:cxn modelId="{CC408943-1284-42CE-9E1C-070B415FEE93}" type="presOf" srcId="{0BA44E6E-A3D0-420E-9112-BE24BC45CD34}" destId="{A4A85ACA-D822-4A4D-BEC0-993E55D30624}" srcOrd="0" destOrd="0" presId="urn:microsoft.com/office/officeart/2005/8/layout/hierarchy1"/>
    <dgm:cxn modelId="{C57A3491-C7A9-4F62-B316-47C88E6C7255}" srcId="{0BA44E6E-A3D0-420E-9112-BE24BC45CD34}" destId="{0B180F14-481D-4CCE-9989-8E025033009E}" srcOrd="1" destOrd="0" parTransId="{860B7199-E5CB-4C6D-AA27-4446CF3BB7FF}" sibTransId="{90FC69BF-59D7-48FC-BF36-952CFD259A96}"/>
    <dgm:cxn modelId="{E00CFD9D-EFDD-474B-A5A6-0C0878BF4294}" type="presOf" srcId="{D04031E0-B6BF-44D3-8B09-ECAAF99F3442}" destId="{47A979E7-F54E-481A-93C1-A74A31CCA67C}" srcOrd="0" destOrd="0" presId="urn:microsoft.com/office/officeart/2005/8/layout/hierarchy1"/>
    <dgm:cxn modelId="{D77D82BB-2679-4C50-92C1-93B9F4D4CDCD}" type="presOf" srcId="{0B180F14-481D-4CCE-9989-8E025033009E}" destId="{E306D7D0-E284-4535-998E-4D06ADE01D42}" srcOrd="0" destOrd="0" presId="urn:microsoft.com/office/officeart/2005/8/layout/hierarchy1"/>
    <dgm:cxn modelId="{B825B1DE-4C51-47A9-AA6B-35A5E351ADB4}" type="presOf" srcId="{13B6295A-32C8-46AA-8E8C-C60B5228349E}" destId="{E6184BF0-8DA8-4B55-A6C3-A080CC9C8686}" srcOrd="0" destOrd="0" presId="urn:microsoft.com/office/officeart/2005/8/layout/hierarchy1"/>
    <dgm:cxn modelId="{1AABD4E0-DBF4-4E7E-A738-5F7675F90CA4}" type="presParOf" srcId="{A4A85ACA-D822-4A4D-BEC0-993E55D30624}" destId="{D8C9E0EA-886D-4C6B-93E8-D6EDAFA717F6}" srcOrd="0" destOrd="0" presId="urn:microsoft.com/office/officeart/2005/8/layout/hierarchy1"/>
    <dgm:cxn modelId="{4523254F-1A9D-4AD1-AD35-9B7ABB37C321}" type="presParOf" srcId="{D8C9E0EA-886D-4C6B-93E8-D6EDAFA717F6}" destId="{D21F487B-0887-48D7-98AC-2D6E352AB158}" srcOrd="0" destOrd="0" presId="urn:microsoft.com/office/officeart/2005/8/layout/hierarchy1"/>
    <dgm:cxn modelId="{A699CEDD-8D03-4090-B117-F548B159AF96}" type="presParOf" srcId="{D21F487B-0887-48D7-98AC-2D6E352AB158}" destId="{310E63FA-1A94-41D9-8F0B-77C5D2782D9B}" srcOrd="0" destOrd="0" presId="urn:microsoft.com/office/officeart/2005/8/layout/hierarchy1"/>
    <dgm:cxn modelId="{A16A4C90-78EC-42FA-A64C-BE5E1AD05CB6}" type="presParOf" srcId="{D21F487B-0887-48D7-98AC-2D6E352AB158}" destId="{47A979E7-F54E-481A-93C1-A74A31CCA67C}" srcOrd="1" destOrd="0" presId="urn:microsoft.com/office/officeart/2005/8/layout/hierarchy1"/>
    <dgm:cxn modelId="{4A2B233C-7B62-416A-A022-B531996ADCA1}" type="presParOf" srcId="{D8C9E0EA-886D-4C6B-93E8-D6EDAFA717F6}" destId="{3027CF49-D796-4C3E-89FD-72BA39B6B718}" srcOrd="1" destOrd="0" presId="urn:microsoft.com/office/officeart/2005/8/layout/hierarchy1"/>
    <dgm:cxn modelId="{817319A1-404B-45C9-BFBD-BCC7421A9B2B}" type="presParOf" srcId="{A4A85ACA-D822-4A4D-BEC0-993E55D30624}" destId="{4E854203-75FF-4493-AB08-4F5E673C24EF}" srcOrd="1" destOrd="0" presId="urn:microsoft.com/office/officeart/2005/8/layout/hierarchy1"/>
    <dgm:cxn modelId="{E23841D0-16C3-4604-916E-2F4DB1A7A74B}" type="presParOf" srcId="{4E854203-75FF-4493-AB08-4F5E673C24EF}" destId="{B54B384D-D046-434B-8994-571BC2F363C5}" srcOrd="0" destOrd="0" presId="urn:microsoft.com/office/officeart/2005/8/layout/hierarchy1"/>
    <dgm:cxn modelId="{0D71C003-4C5C-4E5A-8229-4E4F10E9BEEC}" type="presParOf" srcId="{B54B384D-D046-434B-8994-571BC2F363C5}" destId="{849A5C06-E427-41AD-871C-7D405AFFFF70}" srcOrd="0" destOrd="0" presId="urn:microsoft.com/office/officeart/2005/8/layout/hierarchy1"/>
    <dgm:cxn modelId="{3C56146B-E1CB-43E6-AE48-036D41E04DE7}" type="presParOf" srcId="{B54B384D-D046-434B-8994-571BC2F363C5}" destId="{E306D7D0-E284-4535-998E-4D06ADE01D42}" srcOrd="1" destOrd="0" presId="urn:microsoft.com/office/officeart/2005/8/layout/hierarchy1"/>
    <dgm:cxn modelId="{CB4C506F-047E-4D51-A2E4-0BC4ECAB759E}" type="presParOf" srcId="{4E854203-75FF-4493-AB08-4F5E673C24EF}" destId="{881BA8BA-9A5B-4931-BA7C-27F3C4D2E50C}" srcOrd="1" destOrd="0" presId="urn:microsoft.com/office/officeart/2005/8/layout/hierarchy1"/>
    <dgm:cxn modelId="{30812F5F-92C2-4AC3-8F67-AE2F4154BF09}" type="presParOf" srcId="{A4A85ACA-D822-4A4D-BEC0-993E55D30624}" destId="{666958AB-EE03-4AB6-A8C5-354CD75A284D}" srcOrd="2" destOrd="0" presId="urn:microsoft.com/office/officeart/2005/8/layout/hierarchy1"/>
    <dgm:cxn modelId="{C1A46220-B12E-4879-86E2-BD4C29F3B527}" type="presParOf" srcId="{666958AB-EE03-4AB6-A8C5-354CD75A284D}" destId="{55EC3860-7282-4882-AA71-25BBB269E86F}" srcOrd="0" destOrd="0" presId="urn:microsoft.com/office/officeart/2005/8/layout/hierarchy1"/>
    <dgm:cxn modelId="{F72BAEE5-8302-4BE7-B202-AD704C7AA00C}" type="presParOf" srcId="{55EC3860-7282-4882-AA71-25BBB269E86F}" destId="{598B5A25-78A2-4CE5-82BC-37117AF2F002}" srcOrd="0" destOrd="0" presId="urn:microsoft.com/office/officeart/2005/8/layout/hierarchy1"/>
    <dgm:cxn modelId="{820988DB-FF7F-4C98-9DA9-416A9C6F65C2}" type="presParOf" srcId="{55EC3860-7282-4882-AA71-25BBB269E86F}" destId="{E6184BF0-8DA8-4B55-A6C3-A080CC9C8686}" srcOrd="1" destOrd="0" presId="urn:microsoft.com/office/officeart/2005/8/layout/hierarchy1"/>
    <dgm:cxn modelId="{F5DB3EC8-0B1C-460D-AA6D-F2CF34CE47CF}" type="presParOf" srcId="{666958AB-EE03-4AB6-A8C5-354CD75A284D}" destId="{87BA1A29-809A-47FA-8BEE-910542C7842F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8CDFE6B-A228-4AB5-8B18-16EADE525449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95A35A2-0128-4D39-8BD3-49BC77CD3DE0}">
      <dgm:prSet/>
      <dgm:spPr/>
      <dgm:t>
        <a:bodyPr/>
        <a:lstStyle/>
        <a:p>
          <a:r>
            <a:rPr lang="en-US"/>
            <a:t>Custom tailored advising</a:t>
          </a:r>
        </a:p>
      </dgm:t>
    </dgm:pt>
    <dgm:pt modelId="{1EBDEE85-7AFB-4584-A0BC-761857BB5FA7}" type="parTrans" cxnId="{3CFCEB72-462C-4414-A49E-0FDEFF90D1BB}">
      <dgm:prSet/>
      <dgm:spPr/>
      <dgm:t>
        <a:bodyPr/>
        <a:lstStyle/>
        <a:p>
          <a:endParaRPr lang="en-US"/>
        </a:p>
      </dgm:t>
    </dgm:pt>
    <dgm:pt modelId="{B69D99AA-9FEE-4A5E-818A-FD4B7B210C88}" type="sibTrans" cxnId="{3CFCEB72-462C-4414-A49E-0FDEFF90D1BB}">
      <dgm:prSet/>
      <dgm:spPr/>
      <dgm:t>
        <a:bodyPr/>
        <a:lstStyle/>
        <a:p>
          <a:endParaRPr lang="en-US"/>
        </a:p>
      </dgm:t>
    </dgm:pt>
    <dgm:pt modelId="{9C6FDA41-E227-48A2-B20C-B5F63AFC9A2D}">
      <dgm:prSet/>
      <dgm:spPr/>
      <dgm:t>
        <a:bodyPr/>
        <a:lstStyle/>
        <a:p>
          <a:r>
            <a:rPr lang="en-US"/>
            <a:t>Core Features</a:t>
          </a:r>
        </a:p>
      </dgm:t>
    </dgm:pt>
    <dgm:pt modelId="{EBA95321-B516-4AB8-91B3-9579A06FCA9C}" type="parTrans" cxnId="{42FD0088-9AAD-4F5D-8CEB-F8798A0E255D}">
      <dgm:prSet/>
      <dgm:spPr/>
      <dgm:t>
        <a:bodyPr/>
        <a:lstStyle/>
        <a:p>
          <a:endParaRPr lang="en-US"/>
        </a:p>
      </dgm:t>
    </dgm:pt>
    <dgm:pt modelId="{130AEE3C-4463-4265-B83E-9060E25F5005}" type="sibTrans" cxnId="{42FD0088-9AAD-4F5D-8CEB-F8798A0E255D}">
      <dgm:prSet/>
      <dgm:spPr/>
      <dgm:t>
        <a:bodyPr/>
        <a:lstStyle/>
        <a:p>
          <a:endParaRPr lang="en-US"/>
        </a:p>
      </dgm:t>
    </dgm:pt>
    <dgm:pt modelId="{A9B7F481-9A12-4A59-B05E-EE9197907D6B}">
      <dgm:prSet/>
      <dgm:spPr/>
      <dgm:t>
        <a:bodyPr/>
        <a:lstStyle/>
        <a:p>
          <a:r>
            <a:rPr lang="en-US"/>
            <a:t>Scheduling and enrollment recommendations</a:t>
          </a:r>
        </a:p>
      </dgm:t>
    </dgm:pt>
    <dgm:pt modelId="{5EBCCDFC-DCFC-4D5D-998B-2986C39CC334}" type="parTrans" cxnId="{B4C05517-53DC-4CC2-8406-7FD9D72F4914}">
      <dgm:prSet/>
      <dgm:spPr/>
      <dgm:t>
        <a:bodyPr/>
        <a:lstStyle/>
        <a:p>
          <a:endParaRPr lang="en-US"/>
        </a:p>
      </dgm:t>
    </dgm:pt>
    <dgm:pt modelId="{B4E03C8A-0EF3-4DAC-B134-15E807CCE6A6}" type="sibTrans" cxnId="{B4C05517-53DC-4CC2-8406-7FD9D72F4914}">
      <dgm:prSet/>
      <dgm:spPr/>
      <dgm:t>
        <a:bodyPr/>
        <a:lstStyle/>
        <a:p>
          <a:endParaRPr lang="en-US"/>
        </a:p>
      </dgm:t>
    </dgm:pt>
    <dgm:pt modelId="{8262A0C5-BE30-46F3-90EB-248DE0A3F166}">
      <dgm:prSet/>
      <dgm:spPr/>
      <dgm:t>
        <a:bodyPr/>
        <a:lstStyle/>
        <a:p>
          <a:r>
            <a:rPr lang="en-US"/>
            <a:t>Degree and graduation planning</a:t>
          </a:r>
        </a:p>
      </dgm:t>
    </dgm:pt>
    <dgm:pt modelId="{4594AA39-635E-4ED4-9DFA-DCABD92B4AB5}" type="parTrans" cxnId="{12FE6B7F-8BD7-45AF-B919-4AF98D26ED3D}">
      <dgm:prSet/>
      <dgm:spPr/>
      <dgm:t>
        <a:bodyPr/>
        <a:lstStyle/>
        <a:p>
          <a:endParaRPr lang="en-US"/>
        </a:p>
      </dgm:t>
    </dgm:pt>
    <dgm:pt modelId="{F56073D3-6EE0-4525-9D46-DDDB067C30C5}" type="sibTrans" cxnId="{12FE6B7F-8BD7-45AF-B919-4AF98D26ED3D}">
      <dgm:prSet/>
      <dgm:spPr/>
      <dgm:t>
        <a:bodyPr/>
        <a:lstStyle/>
        <a:p>
          <a:endParaRPr lang="en-US"/>
        </a:p>
      </dgm:t>
    </dgm:pt>
    <dgm:pt modelId="{FD4D0EE2-5DAA-428E-8CF8-8906304A302D}">
      <dgm:prSet/>
      <dgm:spPr/>
      <dgm:t>
        <a:bodyPr/>
        <a:lstStyle/>
        <a:p>
          <a:r>
            <a:rPr lang="en-US"/>
            <a:t>Real-time course updates</a:t>
          </a:r>
        </a:p>
      </dgm:t>
    </dgm:pt>
    <dgm:pt modelId="{0A793B54-CCF1-4A7E-A191-9E1448EAC040}" type="parTrans" cxnId="{911ACE61-7F9D-4024-8D4D-F7494768F77C}">
      <dgm:prSet/>
      <dgm:spPr/>
      <dgm:t>
        <a:bodyPr/>
        <a:lstStyle/>
        <a:p>
          <a:endParaRPr lang="en-US"/>
        </a:p>
      </dgm:t>
    </dgm:pt>
    <dgm:pt modelId="{2996F9E2-E0EB-4873-A03A-316CCA8DBFEE}" type="sibTrans" cxnId="{911ACE61-7F9D-4024-8D4D-F7494768F77C}">
      <dgm:prSet/>
      <dgm:spPr/>
      <dgm:t>
        <a:bodyPr/>
        <a:lstStyle/>
        <a:p>
          <a:endParaRPr lang="en-US"/>
        </a:p>
      </dgm:t>
    </dgm:pt>
    <dgm:pt modelId="{A63789D9-3AE3-40ED-BA39-BF88C4F80EDA}">
      <dgm:prSet/>
      <dgm:spPr/>
      <dgm:t>
        <a:bodyPr/>
        <a:lstStyle/>
        <a:p>
          <a:r>
            <a:rPr lang="en-US"/>
            <a:t>Free 24/7 access</a:t>
          </a:r>
        </a:p>
      </dgm:t>
    </dgm:pt>
    <dgm:pt modelId="{F014A3EC-D45B-4747-86E7-3D33B46F6A47}" type="parTrans" cxnId="{B387EDD4-2BA4-42B7-9882-607D099518F7}">
      <dgm:prSet/>
      <dgm:spPr/>
      <dgm:t>
        <a:bodyPr/>
        <a:lstStyle/>
        <a:p>
          <a:endParaRPr lang="en-US"/>
        </a:p>
      </dgm:t>
    </dgm:pt>
    <dgm:pt modelId="{8D06637F-F621-438C-A83B-0BD485423C04}" type="sibTrans" cxnId="{B387EDD4-2BA4-42B7-9882-607D099518F7}">
      <dgm:prSet/>
      <dgm:spPr/>
      <dgm:t>
        <a:bodyPr/>
        <a:lstStyle/>
        <a:p>
          <a:endParaRPr lang="en-US"/>
        </a:p>
      </dgm:t>
    </dgm:pt>
    <dgm:pt modelId="{00576917-29E7-4920-8B90-8F1EEB1DBDE8}" type="pres">
      <dgm:prSet presAssocID="{98CDFE6B-A228-4AB5-8B18-16EADE525449}" presName="linear" presStyleCnt="0">
        <dgm:presLayoutVars>
          <dgm:dir/>
          <dgm:animLvl val="lvl"/>
          <dgm:resizeHandles val="exact"/>
        </dgm:presLayoutVars>
      </dgm:prSet>
      <dgm:spPr/>
    </dgm:pt>
    <dgm:pt modelId="{FFCF3D3F-17C5-4A27-B35D-C8AD45C20ADE}" type="pres">
      <dgm:prSet presAssocID="{295A35A2-0128-4D39-8BD3-49BC77CD3DE0}" presName="parentLin" presStyleCnt="0"/>
      <dgm:spPr/>
    </dgm:pt>
    <dgm:pt modelId="{63883919-8D2E-4EA7-9270-8AD348944CE7}" type="pres">
      <dgm:prSet presAssocID="{295A35A2-0128-4D39-8BD3-49BC77CD3DE0}" presName="parentLeftMargin" presStyleLbl="node1" presStyleIdx="0" presStyleCnt="3"/>
      <dgm:spPr/>
    </dgm:pt>
    <dgm:pt modelId="{2F2F0325-050D-4734-8FE8-073B0E3FC538}" type="pres">
      <dgm:prSet presAssocID="{295A35A2-0128-4D39-8BD3-49BC77CD3DE0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CC665689-9B10-4983-8CFB-AD5A1A5583C9}" type="pres">
      <dgm:prSet presAssocID="{295A35A2-0128-4D39-8BD3-49BC77CD3DE0}" presName="negativeSpace" presStyleCnt="0"/>
      <dgm:spPr/>
    </dgm:pt>
    <dgm:pt modelId="{2B248190-354A-42FA-AE7A-7DAC6F59F279}" type="pres">
      <dgm:prSet presAssocID="{295A35A2-0128-4D39-8BD3-49BC77CD3DE0}" presName="childText" presStyleLbl="conFgAcc1" presStyleIdx="0" presStyleCnt="3">
        <dgm:presLayoutVars>
          <dgm:bulletEnabled val="1"/>
        </dgm:presLayoutVars>
      </dgm:prSet>
      <dgm:spPr/>
    </dgm:pt>
    <dgm:pt modelId="{1C7D6618-FB60-4B6F-B4E0-D4DAD1E82C07}" type="pres">
      <dgm:prSet presAssocID="{B69D99AA-9FEE-4A5E-818A-FD4B7B210C88}" presName="spaceBetweenRectangles" presStyleCnt="0"/>
      <dgm:spPr/>
    </dgm:pt>
    <dgm:pt modelId="{10860628-6795-4275-BBA4-2A9D4184C879}" type="pres">
      <dgm:prSet presAssocID="{A63789D9-3AE3-40ED-BA39-BF88C4F80EDA}" presName="parentLin" presStyleCnt="0"/>
      <dgm:spPr/>
    </dgm:pt>
    <dgm:pt modelId="{7666EEC7-D84D-490D-B9D3-586D5E0E1556}" type="pres">
      <dgm:prSet presAssocID="{A63789D9-3AE3-40ED-BA39-BF88C4F80EDA}" presName="parentLeftMargin" presStyleLbl="node1" presStyleIdx="0" presStyleCnt="3"/>
      <dgm:spPr/>
    </dgm:pt>
    <dgm:pt modelId="{F8081B13-EDB9-46F4-B07F-1745FEC82AE4}" type="pres">
      <dgm:prSet presAssocID="{A63789D9-3AE3-40ED-BA39-BF88C4F80EDA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47F573A6-78E0-4E57-B7DA-E96C39B6EC0E}" type="pres">
      <dgm:prSet presAssocID="{A63789D9-3AE3-40ED-BA39-BF88C4F80EDA}" presName="negativeSpace" presStyleCnt="0"/>
      <dgm:spPr/>
    </dgm:pt>
    <dgm:pt modelId="{FBAEAD38-B873-4B7E-B0D1-90B58E057853}" type="pres">
      <dgm:prSet presAssocID="{A63789D9-3AE3-40ED-BA39-BF88C4F80EDA}" presName="childText" presStyleLbl="conFgAcc1" presStyleIdx="1" presStyleCnt="3">
        <dgm:presLayoutVars>
          <dgm:bulletEnabled val="1"/>
        </dgm:presLayoutVars>
      </dgm:prSet>
      <dgm:spPr/>
    </dgm:pt>
    <dgm:pt modelId="{B098125B-7C7E-4295-80D8-AD8BD741E34C}" type="pres">
      <dgm:prSet presAssocID="{8D06637F-F621-438C-A83B-0BD485423C04}" presName="spaceBetweenRectangles" presStyleCnt="0"/>
      <dgm:spPr/>
    </dgm:pt>
    <dgm:pt modelId="{AFD5D2ED-290B-43CD-A0CE-A052A096CFA3}" type="pres">
      <dgm:prSet presAssocID="{9C6FDA41-E227-48A2-B20C-B5F63AFC9A2D}" presName="parentLin" presStyleCnt="0"/>
      <dgm:spPr/>
    </dgm:pt>
    <dgm:pt modelId="{027287CC-3DA3-4400-80DF-C90A2DE5A4ED}" type="pres">
      <dgm:prSet presAssocID="{9C6FDA41-E227-48A2-B20C-B5F63AFC9A2D}" presName="parentLeftMargin" presStyleLbl="node1" presStyleIdx="1" presStyleCnt="3"/>
      <dgm:spPr/>
    </dgm:pt>
    <dgm:pt modelId="{04AB4D60-D846-4DE7-8D0F-0BE39E5F5269}" type="pres">
      <dgm:prSet presAssocID="{9C6FDA41-E227-48A2-B20C-B5F63AFC9A2D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B116AB15-B555-4F51-A6C0-C9159144B0B9}" type="pres">
      <dgm:prSet presAssocID="{9C6FDA41-E227-48A2-B20C-B5F63AFC9A2D}" presName="negativeSpace" presStyleCnt="0"/>
      <dgm:spPr/>
    </dgm:pt>
    <dgm:pt modelId="{F655DA59-6BD4-4153-A98D-B65F235FA79D}" type="pres">
      <dgm:prSet presAssocID="{9C6FDA41-E227-48A2-B20C-B5F63AFC9A2D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7F9FAD0C-7AD7-4969-A583-FCE52B829BC4}" type="presOf" srcId="{295A35A2-0128-4D39-8BD3-49BC77CD3DE0}" destId="{63883919-8D2E-4EA7-9270-8AD348944CE7}" srcOrd="0" destOrd="0" presId="urn:microsoft.com/office/officeart/2005/8/layout/list1"/>
    <dgm:cxn modelId="{B4C05517-53DC-4CC2-8406-7FD9D72F4914}" srcId="{9C6FDA41-E227-48A2-B20C-B5F63AFC9A2D}" destId="{A9B7F481-9A12-4A59-B05E-EE9197907D6B}" srcOrd="0" destOrd="0" parTransId="{5EBCCDFC-DCFC-4D5D-998B-2986C39CC334}" sibTransId="{B4E03C8A-0EF3-4DAC-B134-15E807CCE6A6}"/>
    <dgm:cxn modelId="{85D7162B-CC70-4985-9958-4D7F97B2528C}" type="presOf" srcId="{295A35A2-0128-4D39-8BD3-49BC77CD3DE0}" destId="{2F2F0325-050D-4734-8FE8-073B0E3FC538}" srcOrd="1" destOrd="0" presId="urn:microsoft.com/office/officeart/2005/8/layout/list1"/>
    <dgm:cxn modelId="{B4BEF92B-E636-4784-8EF9-ABDFD54B9F13}" type="presOf" srcId="{FD4D0EE2-5DAA-428E-8CF8-8906304A302D}" destId="{F655DA59-6BD4-4153-A98D-B65F235FA79D}" srcOrd="0" destOrd="2" presId="urn:microsoft.com/office/officeart/2005/8/layout/list1"/>
    <dgm:cxn modelId="{C66A343B-3737-4B0B-8A01-54AF3DB50B6E}" type="presOf" srcId="{9C6FDA41-E227-48A2-B20C-B5F63AFC9A2D}" destId="{027287CC-3DA3-4400-80DF-C90A2DE5A4ED}" srcOrd="0" destOrd="0" presId="urn:microsoft.com/office/officeart/2005/8/layout/list1"/>
    <dgm:cxn modelId="{911ACE61-7F9D-4024-8D4D-F7494768F77C}" srcId="{9C6FDA41-E227-48A2-B20C-B5F63AFC9A2D}" destId="{FD4D0EE2-5DAA-428E-8CF8-8906304A302D}" srcOrd="2" destOrd="0" parTransId="{0A793B54-CCF1-4A7E-A191-9E1448EAC040}" sibTransId="{2996F9E2-E0EB-4873-A03A-316CCA8DBFEE}"/>
    <dgm:cxn modelId="{849E256F-0138-415C-95B9-39B550678DC3}" type="presOf" srcId="{8262A0C5-BE30-46F3-90EB-248DE0A3F166}" destId="{F655DA59-6BD4-4153-A98D-B65F235FA79D}" srcOrd="0" destOrd="1" presId="urn:microsoft.com/office/officeart/2005/8/layout/list1"/>
    <dgm:cxn modelId="{3CFCEB72-462C-4414-A49E-0FDEFF90D1BB}" srcId="{98CDFE6B-A228-4AB5-8B18-16EADE525449}" destId="{295A35A2-0128-4D39-8BD3-49BC77CD3DE0}" srcOrd="0" destOrd="0" parTransId="{1EBDEE85-7AFB-4584-A0BC-761857BB5FA7}" sibTransId="{B69D99AA-9FEE-4A5E-818A-FD4B7B210C88}"/>
    <dgm:cxn modelId="{12FE6B7F-8BD7-45AF-B919-4AF98D26ED3D}" srcId="{9C6FDA41-E227-48A2-B20C-B5F63AFC9A2D}" destId="{8262A0C5-BE30-46F3-90EB-248DE0A3F166}" srcOrd="1" destOrd="0" parTransId="{4594AA39-635E-4ED4-9DFA-DCABD92B4AB5}" sibTransId="{F56073D3-6EE0-4525-9D46-DDDB067C30C5}"/>
    <dgm:cxn modelId="{42FD0088-9AAD-4F5D-8CEB-F8798A0E255D}" srcId="{98CDFE6B-A228-4AB5-8B18-16EADE525449}" destId="{9C6FDA41-E227-48A2-B20C-B5F63AFC9A2D}" srcOrd="2" destOrd="0" parTransId="{EBA95321-B516-4AB8-91B3-9579A06FCA9C}" sibTransId="{130AEE3C-4463-4265-B83E-9060E25F5005}"/>
    <dgm:cxn modelId="{6B6A35A3-B326-44DA-86E8-72A9B22240D5}" type="presOf" srcId="{9C6FDA41-E227-48A2-B20C-B5F63AFC9A2D}" destId="{04AB4D60-D846-4DE7-8D0F-0BE39E5F5269}" srcOrd="1" destOrd="0" presId="urn:microsoft.com/office/officeart/2005/8/layout/list1"/>
    <dgm:cxn modelId="{423F8BC0-B14A-4F61-B326-DB31E90B6DF4}" type="presOf" srcId="{98CDFE6B-A228-4AB5-8B18-16EADE525449}" destId="{00576917-29E7-4920-8B90-8F1EEB1DBDE8}" srcOrd="0" destOrd="0" presId="urn:microsoft.com/office/officeart/2005/8/layout/list1"/>
    <dgm:cxn modelId="{24623AC3-105A-48E8-8141-632C55053D44}" type="presOf" srcId="{A63789D9-3AE3-40ED-BA39-BF88C4F80EDA}" destId="{F8081B13-EDB9-46F4-B07F-1745FEC82AE4}" srcOrd="1" destOrd="0" presId="urn:microsoft.com/office/officeart/2005/8/layout/list1"/>
    <dgm:cxn modelId="{B387EDD4-2BA4-42B7-9882-607D099518F7}" srcId="{98CDFE6B-A228-4AB5-8B18-16EADE525449}" destId="{A63789D9-3AE3-40ED-BA39-BF88C4F80EDA}" srcOrd="1" destOrd="0" parTransId="{F014A3EC-D45B-4747-86E7-3D33B46F6A47}" sibTransId="{8D06637F-F621-438C-A83B-0BD485423C04}"/>
    <dgm:cxn modelId="{C83F5CD8-C1F9-4266-A99A-CE8680378A70}" type="presOf" srcId="{A9B7F481-9A12-4A59-B05E-EE9197907D6B}" destId="{F655DA59-6BD4-4153-A98D-B65F235FA79D}" srcOrd="0" destOrd="0" presId="urn:microsoft.com/office/officeart/2005/8/layout/list1"/>
    <dgm:cxn modelId="{B534CEEF-F822-469E-8AE8-AE626C8E7200}" type="presOf" srcId="{A63789D9-3AE3-40ED-BA39-BF88C4F80EDA}" destId="{7666EEC7-D84D-490D-B9D3-586D5E0E1556}" srcOrd="0" destOrd="0" presId="urn:microsoft.com/office/officeart/2005/8/layout/list1"/>
    <dgm:cxn modelId="{BA34C8CB-98B3-4BB6-A479-03A0EAF13DBD}" type="presParOf" srcId="{00576917-29E7-4920-8B90-8F1EEB1DBDE8}" destId="{FFCF3D3F-17C5-4A27-B35D-C8AD45C20ADE}" srcOrd="0" destOrd="0" presId="urn:microsoft.com/office/officeart/2005/8/layout/list1"/>
    <dgm:cxn modelId="{E3636430-3741-4DC5-A21B-80BFF21F01E9}" type="presParOf" srcId="{FFCF3D3F-17C5-4A27-B35D-C8AD45C20ADE}" destId="{63883919-8D2E-4EA7-9270-8AD348944CE7}" srcOrd="0" destOrd="0" presId="urn:microsoft.com/office/officeart/2005/8/layout/list1"/>
    <dgm:cxn modelId="{225808AD-A156-4789-ACE6-27AA1064D08B}" type="presParOf" srcId="{FFCF3D3F-17C5-4A27-B35D-C8AD45C20ADE}" destId="{2F2F0325-050D-4734-8FE8-073B0E3FC538}" srcOrd="1" destOrd="0" presId="urn:microsoft.com/office/officeart/2005/8/layout/list1"/>
    <dgm:cxn modelId="{101E8457-21C3-4601-925A-B52690F5F8DF}" type="presParOf" srcId="{00576917-29E7-4920-8B90-8F1EEB1DBDE8}" destId="{CC665689-9B10-4983-8CFB-AD5A1A5583C9}" srcOrd="1" destOrd="0" presId="urn:microsoft.com/office/officeart/2005/8/layout/list1"/>
    <dgm:cxn modelId="{4579F412-F7D8-4A1D-99F8-8977AB28525B}" type="presParOf" srcId="{00576917-29E7-4920-8B90-8F1EEB1DBDE8}" destId="{2B248190-354A-42FA-AE7A-7DAC6F59F279}" srcOrd="2" destOrd="0" presId="urn:microsoft.com/office/officeart/2005/8/layout/list1"/>
    <dgm:cxn modelId="{CC2B5ACA-C9F8-44BC-99C1-7BCAD3E89B5C}" type="presParOf" srcId="{00576917-29E7-4920-8B90-8F1EEB1DBDE8}" destId="{1C7D6618-FB60-4B6F-B4E0-D4DAD1E82C07}" srcOrd="3" destOrd="0" presId="urn:microsoft.com/office/officeart/2005/8/layout/list1"/>
    <dgm:cxn modelId="{93FFDED7-5E65-4AFF-B496-D0B2766E86B0}" type="presParOf" srcId="{00576917-29E7-4920-8B90-8F1EEB1DBDE8}" destId="{10860628-6795-4275-BBA4-2A9D4184C879}" srcOrd="4" destOrd="0" presId="urn:microsoft.com/office/officeart/2005/8/layout/list1"/>
    <dgm:cxn modelId="{F0972B58-AABA-4BC4-8B70-DBA7B2E3320F}" type="presParOf" srcId="{10860628-6795-4275-BBA4-2A9D4184C879}" destId="{7666EEC7-D84D-490D-B9D3-586D5E0E1556}" srcOrd="0" destOrd="0" presId="urn:microsoft.com/office/officeart/2005/8/layout/list1"/>
    <dgm:cxn modelId="{25C894A2-DB39-4524-8CAA-1234B1B9707C}" type="presParOf" srcId="{10860628-6795-4275-BBA4-2A9D4184C879}" destId="{F8081B13-EDB9-46F4-B07F-1745FEC82AE4}" srcOrd="1" destOrd="0" presId="urn:microsoft.com/office/officeart/2005/8/layout/list1"/>
    <dgm:cxn modelId="{CE4C523B-E0B8-43ED-AE50-B66641CE3D47}" type="presParOf" srcId="{00576917-29E7-4920-8B90-8F1EEB1DBDE8}" destId="{47F573A6-78E0-4E57-B7DA-E96C39B6EC0E}" srcOrd="5" destOrd="0" presId="urn:microsoft.com/office/officeart/2005/8/layout/list1"/>
    <dgm:cxn modelId="{A611629E-BCC3-404E-A49D-EEE4DC1EE3E5}" type="presParOf" srcId="{00576917-29E7-4920-8B90-8F1EEB1DBDE8}" destId="{FBAEAD38-B873-4B7E-B0D1-90B58E057853}" srcOrd="6" destOrd="0" presId="urn:microsoft.com/office/officeart/2005/8/layout/list1"/>
    <dgm:cxn modelId="{88E58ED4-32F8-41AA-B78A-43768779628D}" type="presParOf" srcId="{00576917-29E7-4920-8B90-8F1EEB1DBDE8}" destId="{B098125B-7C7E-4295-80D8-AD8BD741E34C}" srcOrd="7" destOrd="0" presId="urn:microsoft.com/office/officeart/2005/8/layout/list1"/>
    <dgm:cxn modelId="{E1AE5FA5-4986-4F02-AC6E-C825A0A2DC1F}" type="presParOf" srcId="{00576917-29E7-4920-8B90-8F1EEB1DBDE8}" destId="{AFD5D2ED-290B-43CD-A0CE-A052A096CFA3}" srcOrd="8" destOrd="0" presId="urn:microsoft.com/office/officeart/2005/8/layout/list1"/>
    <dgm:cxn modelId="{B1CC0BB6-F0CB-406C-8AF1-CDE84FBF169D}" type="presParOf" srcId="{AFD5D2ED-290B-43CD-A0CE-A052A096CFA3}" destId="{027287CC-3DA3-4400-80DF-C90A2DE5A4ED}" srcOrd="0" destOrd="0" presId="urn:microsoft.com/office/officeart/2005/8/layout/list1"/>
    <dgm:cxn modelId="{2922FDFD-8F36-4108-ABC2-4354E7C9470C}" type="presParOf" srcId="{AFD5D2ED-290B-43CD-A0CE-A052A096CFA3}" destId="{04AB4D60-D846-4DE7-8D0F-0BE39E5F5269}" srcOrd="1" destOrd="0" presId="urn:microsoft.com/office/officeart/2005/8/layout/list1"/>
    <dgm:cxn modelId="{7ECAF2D3-2458-458D-BB37-84A5DC71EAEB}" type="presParOf" srcId="{00576917-29E7-4920-8B90-8F1EEB1DBDE8}" destId="{B116AB15-B555-4F51-A6C0-C9159144B0B9}" srcOrd="9" destOrd="0" presId="urn:microsoft.com/office/officeart/2005/8/layout/list1"/>
    <dgm:cxn modelId="{FD67E25D-5FE6-43AB-ADAF-1FD0340E8616}" type="presParOf" srcId="{00576917-29E7-4920-8B90-8F1EEB1DBDE8}" destId="{F655DA59-6BD4-4153-A98D-B65F235FA79D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3C74A77-6DFF-4257-8434-6316BD7B3F81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CCBD8EF-28F4-45A4-BBC9-09FB670730B5}">
      <dgm:prSet phldrT="[Text]"/>
      <dgm:spPr/>
      <dgm:t>
        <a:bodyPr/>
        <a:lstStyle/>
        <a:p>
          <a:r>
            <a:rPr lang="en-US"/>
            <a:t>UW-Madison</a:t>
          </a:r>
        </a:p>
      </dgm:t>
    </dgm:pt>
    <dgm:pt modelId="{98698F5C-2451-4F6F-9115-1F8AF27095E1}" type="parTrans" cxnId="{E577D3FB-21A8-4E67-A790-EF0F04D873C8}">
      <dgm:prSet/>
      <dgm:spPr/>
      <dgm:t>
        <a:bodyPr/>
        <a:lstStyle/>
        <a:p>
          <a:endParaRPr lang="en-US"/>
        </a:p>
      </dgm:t>
    </dgm:pt>
    <dgm:pt modelId="{6F2BDBE5-E435-4530-9B9B-E0FEFAFA152B}" type="sibTrans" cxnId="{E577D3FB-21A8-4E67-A790-EF0F04D873C8}">
      <dgm:prSet/>
      <dgm:spPr/>
      <dgm:t>
        <a:bodyPr/>
        <a:lstStyle/>
        <a:p>
          <a:endParaRPr lang="en-US"/>
        </a:p>
      </dgm:t>
    </dgm:pt>
    <dgm:pt modelId="{7750EDCF-9F11-4D43-A498-24671CA0A018}">
      <dgm:prSet/>
      <dgm:spPr/>
      <dgm:t>
        <a:bodyPr/>
        <a:lstStyle/>
        <a:p>
          <a:r>
            <a:rPr lang="en-US"/>
            <a:t>50k enrolled</a:t>
          </a:r>
        </a:p>
      </dgm:t>
    </dgm:pt>
    <dgm:pt modelId="{CB249B9C-91A2-402B-A51A-2C9EF427E99A}" type="parTrans" cxnId="{35879435-D05B-4A6F-81A2-C20F30328F92}">
      <dgm:prSet/>
      <dgm:spPr/>
      <dgm:t>
        <a:bodyPr/>
        <a:lstStyle/>
        <a:p>
          <a:endParaRPr lang="en-US"/>
        </a:p>
      </dgm:t>
    </dgm:pt>
    <dgm:pt modelId="{70A67DB3-01A3-4B8C-94D8-2BF823D7A282}" type="sibTrans" cxnId="{35879435-D05B-4A6F-81A2-C20F30328F92}">
      <dgm:prSet/>
      <dgm:spPr/>
      <dgm:t>
        <a:bodyPr/>
        <a:lstStyle/>
        <a:p>
          <a:endParaRPr lang="en-US"/>
        </a:p>
      </dgm:t>
    </dgm:pt>
    <dgm:pt modelId="{81C0783F-D3B6-4847-AEBE-6C6B3DAC1685}">
      <dgm:prSet/>
      <dgm:spPr/>
      <dgm:t>
        <a:bodyPr/>
        <a:lstStyle/>
        <a:p>
          <a:r>
            <a:rPr lang="en-US"/>
            <a:t>UW System</a:t>
          </a:r>
        </a:p>
      </dgm:t>
    </dgm:pt>
    <dgm:pt modelId="{1543C778-F211-4EF4-8CB5-712996BCEA2E}" type="parTrans" cxnId="{94982DC0-5A37-4048-967D-236CC51ED91A}">
      <dgm:prSet/>
      <dgm:spPr/>
      <dgm:t>
        <a:bodyPr/>
        <a:lstStyle/>
        <a:p>
          <a:endParaRPr lang="en-US"/>
        </a:p>
      </dgm:t>
    </dgm:pt>
    <dgm:pt modelId="{4501B310-4F41-4DF1-915A-3ACABEC00B3E}" type="sibTrans" cxnId="{94982DC0-5A37-4048-967D-236CC51ED91A}">
      <dgm:prSet/>
      <dgm:spPr/>
      <dgm:t>
        <a:bodyPr/>
        <a:lstStyle/>
        <a:p>
          <a:endParaRPr lang="en-US"/>
        </a:p>
      </dgm:t>
    </dgm:pt>
    <dgm:pt modelId="{A32C7170-053C-41A8-BBBA-ADF5CEA05BC8}">
      <dgm:prSet/>
      <dgm:spPr/>
      <dgm:t>
        <a:bodyPr/>
        <a:lstStyle/>
        <a:p>
          <a:r>
            <a:rPr lang="en-US"/>
            <a:t>170k enrolled</a:t>
          </a:r>
        </a:p>
      </dgm:t>
    </dgm:pt>
    <dgm:pt modelId="{32DC954B-8775-4D59-9F23-DD8CA9570037}" type="parTrans" cxnId="{B4440DBA-6BE4-4ACF-875F-ED1720FF6C4A}">
      <dgm:prSet/>
      <dgm:spPr/>
      <dgm:t>
        <a:bodyPr/>
        <a:lstStyle/>
        <a:p>
          <a:endParaRPr lang="en-US"/>
        </a:p>
      </dgm:t>
    </dgm:pt>
    <dgm:pt modelId="{02CACAA2-342D-426E-A310-B3194D22001A}" type="sibTrans" cxnId="{B4440DBA-6BE4-4ACF-875F-ED1720FF6C4A}">
      <dgm:prSet/>
      <dgm:spPr/>
      <dgm:t>
        <a:bodyPr/>
        <a:lstStyle/>
        <a:p>
          <a:endParaRPr lang="en-US"/>
        </a:p>
      </dgm:t>
    </dgm:pt>
    <dgm:pt modelId="{3991D0EC-1197-479E-A510-6127BD9EC966}">
      <dgm:prSet/>
      <dgm:spPr/>
      <dgm:t>
        <a:bodyPr/>
        <a:lstStyle/>
        <a:p>
          <a:r>
            <a:rPr lang="en-US"/>
            <a:t>All Undergraduate Students</a:t>
          </a:r>
        </a:p>
      </dgm:t>
    </dgm:pt>
    <dgm:pt modelId="{572027D9-B535-45B6-A18C-C57718E5E3F7}" type="parTrans" cxnId="{FE8F4032-B2C0-4A82-9C82-D4BD96247B87}">
      <dgm:prSet/>
      <dgm:spPr/>
      <dgm:t>
        <a:bodyPr/>
        <a:lstStyle/>
        <a:p>
          <a:endParaRPr lang="en-US"/>
        </a:p>
      </dgm:t>
    </dgm:pt>
    <dgm:pt modelId="{0B6FAB0A-FCD7-4034-86D0-0F8939779182}" type="sibTrans" cxnId="{FE8F4032-B2C0-4A82-9C82-D4BD96247B87}">
      <dgm:prSet/>
      <dgm:spPr/>
      <dgm:t>
        <a:bodyPr/>
        <a:lstStyle/>
        <a:p>
          <a:endParaRPr lang="en-US"/>
        </a:p>
      </dgm:t>
    </dgm:pt>
    <dgm:pt modelId="{DD994051-6DA3-4E1B-BF16-48FC4133A8D7}">
      <dgm:prSet/>
      <dgm:spPr/>
      <dgm:t>
        <a:bodyPr/>
        <a:lstStyle/>
        <a:p>
          <a:r>
            <a:rPr lang="en-US"/>
            <a:t>20mn enrolled</a:t>
          </a:r>
        </a:p>
      </dgm:t>
    </dgm:pt>
    <dgm:pt modelId="{21130147-127C-4A87-BC70-290C5E2856A8}" type="parTrans" cxnId="{E909347B-AC4D-48E6-8DCB-5452C46F770B}">
      <dgm:prSet/>
      <dgm:spPr/>
      <dgm:t>
        <a:bodyPr/>
        <a:lstStyle/>
        <a:p>
          <a:endParaRPr lang="en-US"/>
        </a:p>
      </dgm:t>
    </dgm:pt>
    <dgm:pt modelId="{496211EB-245B-4BEF-AF34-DEF6E91486D0}" type="sibTrans" cxnId="{E909347B-AC4D-48E6-8DCB-5452C46F770B}">
      <dgm:prSet/>
      <dgm:spPr/>
      <dgm:t>
        <a:bodyPr/>
        <a:lstStyle/>
        <a:p>
          <a:endParaRPr lang="en-US"/>
        </a:p>
      </dgm:t>
    </dgm:pt>
    <dgm:pt modelId="{4290803C-E701-44D7-BBF3-BCB6E4201480}" type="pres">
      <dgm:prSet presAssocID="{C3C74A77-6DFF-4257-8434-6316BD7B3F81}" presName="linearFlow" presStyleCnt="0">
        <dgm:presLayoutVars>
          <dgm:dir/>
          <dgm:animLvl val="lvl"/>
          <dgm:resizeHandles val="exact"/>
        </dgm:presLayoutVars>
      </dgm:prSet>
      <dgm:spPr/>
    </dgm:pt>
    <dgm:pt modelId="{7A7A4978-1624-447E-B288-9BC2F0502504}" type="pres">
      <dgm:prSet presAssocID="{CCCBD8EF-28F4-45A4-BBC9-09FB670730B5}" presName="composite" presStyleCnt="0"/>
      <dgm:spPr/>
    </dgm:pt>
    <dgm:pt modelId="{70FD09FE-D402-4E61-8FD9-788DE7C61F77}" type="pres">
      <dgm:prSet presAssocID="{CCCBD8EF-28F4-45A4-BBC9-09FB670730B5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D068BB2F-7B18-429D-B459-8ADCAA5872B8}" type="pres">
      <dgm:prSet presAssocID="{CCCBD8EF-28F4-45A4-BBC9-09FB670730B5}" presName="parSh" presStyleLbl="node1" presStyleIdx="0" presStyleCnt="3"/>
      <dgm:spPr/>
    </dgm:pt>
    <dgm:pt modelId="{EABDABDB-E2B9-455D-A55D-0AB33D2C7C0E}" type="pres">
      <dgm:prSet presAssocID="{CCCBD8EF-28F4-45A4-BBC9-09FB670730B5}" presName="desTx" presStyleLbl="fgAcc1" presStyleIdx="0" presStyleCnt="3">
        <dgm:presLayoutVars>
          <dgm:bulletEnabled val="1"/>
        </dgm:presLayoutVars>
      </dgm:prSet>
      <dgm:spPr/>
    </dgm:pt>
    <dgm:pt modelId="{C22268A6-6A83-469E-9492-3E11AB4972CB}" type="pres">
      <dgm:prSet presAssocID="{6F2BDBE5-E435-4530-9B9B-E0FEFAFA152B}" presName="sibTrans" presStyleLbl="sibTrans2D1" presStyleIdx="0" presStyleCnt="2"/>
      <dgm:spPr/>
    </dgm:pt>
    <dgm:pt modelId="{516D7816-D220-462F-9062-A660B186BED0}" type="pres">
      <dgm:prSet presAssocID="{6F2BDBE5-E435-4530-9B9B-E0FEFAFA152B}" presName="connTx" presStyleLbl="sibTrans2D1" presStyleIdx="0" presStyleCnt="2"/>
      <dgm:spPr/>
    </dgm:pt>
    <dgm:pt modelId="{7BE4FA83-6E42-40C5-AE65-0618D30E3075}" type="pres">
      <dgm:prSet presAssocID="{81C0783F-D3B6-4847-AEBE-6C6B3DAC1685}" presName="composite" presStyleCnt="0"/>
      <dgm:spPr/>
    </dgm:pt>
    <dgm:pt modelId="{2D716DE9-5640-4634-9A31-1EB90916FEF6}" type="pres">
      <dgm:prSet presAssocID="{81C0783F-D3B6-4847-AEBE-6C6B3DAC1685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9DA9F3A5-F3B4-4D21-B141-B14F304EF7F3}" type="pres">
      <dgm:prSet presAssocID="{81C0783F-D3B6-4847-AEBE-6C6B3DAC1685}" presName="parSh" presStyleLbl="node1" presStyleIdx="1" presStyleCnt="3"/>
      <dgm:spPr/>
    </dgm:pt>
    <dgm:pt modelId="{F238D365-CF0A-4070-A06C-07E4E1CFFAAC}" type="pres">
      <dgm:prSet presAssocID="{81C0783F-D3B6-4847-AEBE-6C6B3DAC1685}" presName="desTx" presStyleLbl="fgAcc1" presStyleIdx="1" presStyleCnt="3">
        <dgm:presLayoutVars>
          <dgm:bulletEnabled val="1"/>
        </dgm:presLayoutVars>
      </dgm:prSet>
      <dgm:spPr/>
    </dgm:pt>
    <dgm:pt modelId="{9C7138BC-EC22-43AC-9B67-6BA903C39562}" type="pres">
      <dgm:prSet presAssocID="{4501B310-4F41-4DF1-915A-3ACABEC00B3E}" presName="sibTrans" presStyleLbl="sibTrans2D1" presStyleIdx="1" presStyleCnt="2"/>
      <dgm:spPr/>
    </dgm:pt>
    <dgm:pt modelId="{02E8EEB5-758F-4FA7-8244-EB314A609B33}" type="pres">
      <dgm:prSet presAssocID="{4501B310-4F41-4DF1-915A-3ACABEC00B3E}" presName="connTx" presStyleLbl="sibTrans2D1" presStyleIdx="1" presStyleCnt="2"/>
      <dgm:spPr/>
    </dgm:pt>
    <dgm:pt modelId="{7C9ABEC5-22B2-4906-8C69-48F050B2B3C3}" type="pres">
      <dgm:prSet presAssocID="{3991D0EC-1197-479E-A510-6127BD9EC966}" presName="composite" presStyleCnt="0"/>
      <dgm:spPr/>
    </dgm:pt>
    <dgm:pt modelId="{8F8D1EB8-4292-4805-8BB5-6F4F8EBA4217}" type="pres">
      <dgm:prSet presAssocID="{3991D0EC-1197-479E-A510-6127BD9EC966}" presName="par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569C74B8-6FD4-4E9E-9CD5-159289741E27}" type="pres">
      <dgm:prSet presAssocID="{3991D0EC-1197-479E-A510-6127BD9EC966}" presName="parSh" presStyleLbl="node1" presStyleIdx="2" presStyleCnt="3"/>
      <dgm:spPr/>
    </dgm:pt>
    <dgm:pt modelId="{E59B6520-33C5-4610-9D99-824921D87FD8}" type="pres">
      <dgm:prSet presAssocID="{3991D0EC-1197-479E-A510-6127BD9EC966}" presName="desTx" presStyleLbl="fgAcc1" presStyleIdx="2" presStyleCnt="3">
        <dgm:presLayoutVars>
          <dgm:bulletEnabled val="1"/>
        </dgm:presLayoutVars>
      </dgm:prSet>
      <dgm:spPr/>
    </dgm:pt>
  </dgm:ptLst>
  <dgm:cxnLst>
    <dgm:cxn modelId="{62717700-30A3-4213-BA8D-BD5FDFC257B4}" type="presOf" srcId="{4501B310-4F41-4DF1-915A-3ACABEC00B3E}" destId="{02E8EEB5-758F-4FA7-8244-EB314A609B33}" srcOrd="1" destOrd="0" presId="urn:microsoft.com/office/officeart/2005/8/layout/process3"/>
    <dgm:cxn modelId="{B9A7E915-08EF-4C80-86E8-0D05051707BA}" type="presOf" srcId="{7750EDCF-9F11-4D43-A498-24671CA0A018}" destId="{EABDABDB-E2B9-455D-A55D-0AB33D2C7C0E}" srcOrd="0" destOrd="0" presId="urn:microsoft.com/office/officeart/2005/8/layout/process3"/>
    <dgm:cxn modelId="{2BF8C71C-A7D7-4AA3-9D13-5034315CE3D8}" type="presOf" srcId="{3991D0EC-1197-479E-A510-6127BD9EC966}" destId="{8F8D1EB8-4292-4805-8BB5-6F4F8EBA4217}" srcOrd="0" destOrd="0" presId="urn:microsoft.com/office/officeart/2005/8/layout/process3"/>
    <dgm:cxn modelId="{FE8F4032-B2C0-4A82-9C82-D4BD96247B87}" srcId="{C3C74A77-6DFF-4257-8434-6316BD7B3F81}" destId="{3991D0EC-1197-479E-A510-6127BD9EC966}" srcOrd="2" destOrd="0" parTransId="{572027D9-B535-45B6-A18C-C57718E5E3F7}" sibTransId="{0B6FAB0A-FCD7-4034-86D0-0F8939779182}"/>
    <dgm:cxn modelId="{35879435-D05B-4A6F-81A2-C20F30328F92}" srcId="{CCCBD8EF-28F4-45A4-BBC9-09FB670730B5}" destId="{7750EDCF-9F11-4D43-A498-24671CA0A018}" srcOrd="0" destOrd="0" parTransId="{CB249B9C-91A2-402B-A51A-2C9EF427E99A}" sibTransId="{70A67DB3-01A3-4B8C-94D8-2BF823D7A282}"/>
    <dgm:cxn modelId="{401F3137-55A3-4C2C-8627-B9E92DA609C2}" type="presOf" srcId="{6F2BDBE5-E435-4530-9B9B-E0FEFAFA152B}" destId="{516D7816-D220-462F-9062-A660B186BED0}" srcOrd="1" destOrd="0" presId="urn:microsoft.com/office/officeart/2005/8/layout/process3"/>
    <dgm:cxn modelId="{78F98C3D-91F4-443E-B52F-862374C4D2C8}" type="presOf" srcId="{6F2BDBE5-E435-4530-9B9B-E0FEFAFA152B}" destId="{C22268A6-6A83-469E-9492-3E11AB4972CB}" srcOrd="0" destOrd="0" presId="urn:microsoft.com/office/officeart/2005/8/layout/process3"/>
    <dgm:cxn modelId="{6681B440-CFA5-4BF4-A379-8661908C3F75}" type="presOf" srcId="{3991D0EC-1197-479E-A510-6127BD9EC966}" destId="{569C74B8-6FD4-4E9E-9CD5-159289741E27}" srcOrd="1" destOrd="0" presId="urn:microsoft.com/office/officeart/2005/8/layout/process3"/>
    <dgm:cxn modelId="{54823065-95B3-4047-B5D2-A4AAF766FADE}" type="presOf" srcId="{CCCBD8EF-28F4-45A4-BBC9-09FB670730B5}" destId="{D068BB2F-7B18-429D-B459-8ADCAA5872B8}" srcOrd="1" destOrd="0" presId="urn:microsoft.com/office/officeart/2005/8/layout/process3"/>
    <dgm:cxn modelId="{E909347B-AC4D-48E6-8DCB-5452C46F770B}" srcId="{3991D0EC-1197-479E-A510-6127BD9EC966}" destId="{DD994051-6DA3-4E1B-BF16-48FC4133A8D7}" srcOrd="0" destOrd="0" parTransId="{21130147-127C-4A87-BC70-290C5E2856A8}" sibTransId="{496211EB-245B-4BEF-AF34-DEF6E91486D0}"/>
    <dgm:cxn modelId="{C0261DAF-7EAB-466C-A68A-0D2D57349823}" type="presOf" srcId="{81C0783F-D3B6-4847-AEBE-6C6B3DAC1685}" destId="{2D716DE9-5640-4634-9A31-1EB90916FEF6}" srcOrd="0" destOrd="0" presId="urn:microsoft.com/office/officeart/2005/8/layout/process3"/>
    <dgm:cxn modelId="{B4440DBA-6BE4-4ACF-875F-ED1720FF6C4A}" srcId="{81C0783F-D3B6-4847-AEBE-6C6B3DAC1685}" destId="{A32C7170-053C-41A8-BBBA-ADF5CEA05BC8}" srcOrd="0" destOrd="0" parTransId="{32DC954B-8775-4D59-9F23-DD8CA9570037}" sibTransId="{02CACAA2-342D-426E-A310-B3194D22001A}"/>
    <dgm:cxn modelId="{94982DC0-5A37-4048-967D-236CC51ED91A}" srcId="{C3C74A77-6DFF-4257-8434-6316BD7B3F81}" destId="{81C0783F-D3B6-4847-AEBE-6C6B3DAC1685}" srcOrd="1" destOrd="0" parTransId="{1543C778-F211-4EF4-8CB5-712996BCEA2E}" sibTransId="{4501B310-4F41-4DF1-915A-3ACABEC00B3E}"/>
    <dgm:cxn modelId="{D4D6E1C1-5702-40ED-8821-B392989831FD}" type="presOf" srcId="{CCCBD8EF-28F4-45A4-BBC9-09FB670730B5}" destId="{70FD09FE-D402-4E61-8FD9-788DE7C61F77}" srcOrd="0" destOrd="0" presId="urn:microsoft.com/office/officeart/2005/8/layout/process3"/>
    <dgm:cxn modelId="{16022ADA-C4B7-4984-AD08-14B26601DDBA}" type="presOf" srcId="{C3C74A77-6DFF-4257-8434-6316BD7B3F81}" destId="{4290803C-E701-44D7-BBF3-BCB6E4201480}" srcOrd="0" destOrd="0" presId="urn:microsoft.com/office/officeart/2005/8/layout/process3"/>
    <dgm:cxn modelId="{ABB7ADED-BC19-49B9-B50C-FC9C2E83A9AD}" type="presOf" srcId="{4501B310-4F41-4DF1-915A-3ACABEC00B3E}" destId="{9C7138BC-EC22-43AC-9B67-6BA903C39562}" srcOrd="0" destOrd="0" presId="urn:microsoft.com/office/officeart/2005/8/layout/process3"/>
    <dgm:cxn modelId="{87BF16F7-34F5-494F-9145-A750B8425AD7}" type="presOf" srcId="{81C0783F-D3B6-4847-AEBE-6C6B3DAC1685}" destId="{9DA9F3A5-F3B4-4D21-B141-B14F304EF7F3}" srcOrd="1" destOrd="0" presId="urn:microsoft.com/office/officeart/2005/8/layout/process3"/>
    <dgm:cxn modelId="{F8A0F2F7-C4DB-4842-A422-92A77A299628}" type="presOf" srcId="{A32C7170-053C-41A8-BBBA-ADF5CEA05BC8}" destId="{F238D365-CF0A-4070-A06C-07E4E1CFFAAC}" srcOrd="0" destOrd="0" presId="urn:microsoft.com/office/officeart/2005/8/layout/process3"/>
    <dgm:cxn modelId="{C2938CF8-125A-4208-891B-632BB349A067}" type="presOf" srcId="{DD994051-6DA3-4E1B-BF16-48FC4133A8D7}" destId="{E59B6520-33C5-4610-9D99-824921D87FD8}" srcOrd="0" destOrd="0" presId="urn:microsoft.com/office/officeart/2005/8/layout/process3"/>
    <dgm:cxn modelId="{E577D3FB-21A8-4E67-A790-EF0F04D873C8}" srcId="{C3C74A77-6DFF-4257-8434-6316BD7B3F81}" destId="{CCCBD8EF-28F4-45A4-BBC9-09FB670730B5}" srcOrd="0" destOrd="0" parTransId="{98698F5C-2451-4F6F-9115-1F8AF27095E1}" sibTransId="{6F2BDBE5-E435-4530-9B9B-E0FEFAFA152B}"/>
    <dgm:cxn modelId="{60B0874B-74AA-4F1B-9F18-5FBF61487718}" type="presParOf" srcId="{4290803C-E701-44D7-BBF3-BCB6E4201480}" destId="{7A7A4978-1624-447E-B288-9BC2F0502504}" srcOrd="0" destOrd="0" presId="urn:microsoft.com/office/officeart/2005/8/layout/process3"/>
    <dgm:cxn modelId="{80BEF9F7-F039-428C-8758-CFB611F9030A}" type="presParOf" srcId="{7A7A4978-1624-447E-B288-9BC2F0502504}" destId="{70FD09FE-D402-4E61-8FD9-788DE7C61F77}" srcOrd="0" destOrd="0" presId="urn:microsoft.com/office/officeart/2005/8/layout/process3"/>
    <dgm:cxn modelId="{76F27176-ADF2-47C3-ADB0-FEA6C3EF7A69}" type="presParOf" srcId="{7A7A4978-1624-447E-B288-9BC2F0502504}" destId="{D068BB2F-7B18-429D-B459-8ADCAA5872B8}" srcOrd="1" destOrd="0" presId="urn:microsoft.com/office/officeart/2005/8/layout/process3"/>
    <dgm:cxn modelId="{E5B72AFD-1317-4F7E-BFE2-7911136A289C}" type="presParOf" srcId="{7A7A4978-1624-447E-B288-9BC2F0502504}" destId="{EABDABDB-E2B9-455D-A55D-0AB33D2C7C0E}" srcOrd="2" destOrd="0" presId="urn:microsoft.com/office/officeart/2005/8/layout/process3"/>
    <dgm:cxn modelId="{0379F690-6928-43FD-BE68-65454B981AA6}" type="presParOf" srcId="{4290803C-E701-44D7-BBF3-BCB6E4201480}" destId="{C22268A6-6A83-469E-9492-3E11AB4972CB}" srcOrd="1" destOrd="0" presId="urn:microsoft.com/office/officeart/2005/8/layout/process3"/>
    <dgm:cxn modelId="{295ACF1D-37F0-4C86-AA0A-BA9677BCF8F8}" type="presParOf" srcId="{C22268A6-6A83-469E-9492-3E11AB4972CB}" destId="{516D7816-D220-462F-9062-A660B186BED0}" srcOrd="0" destOrd="0" presId="urn:microsoft.com/office/officeart/2005/8/layout/process3"/>
    <dgm:cxn modelId="{6A976DA7-EE2F-45D0-85B9-8516347DFA9F}" type="presParOf" srcId="{4290803C-E701-44D7-BBF3-BCB6E4201480}" destId="{7BE4FA83-6E42-40C5-AE65-0618D30E3075}" srcOrd="2" destOrd="0" presId="urn:microsoft.com/office/officeart/2005/8/layout/process3"/>
    <dgm:cxn modelId="{936414CF-B082-4854-B0F8-05EDEAAD6681}" type="presParOf" srcId="{7BE4FA83-6E42-40C5-AE65-0618D30E3075}" destId="{2D716DE9-5640-4634-9A31-1EB90916FEF6}" srcOrd="0" destOrd="0" presId="urn:microsoft.com/office/officeart/2005/8/layout/process3"/>
    <dgm:cxn modelId="{4E393E9E-CD52-4F1A-B32F-74F49AC99E7C}" type="presParOf" srcId="{7BE4FA83-6E42-40C5-AE65-0618D30E3075}" destId="{9DA9F3A5-F3B4-4D21-B141-B14F304EF7F3}" srcOrd="1" destOrd="0" presId="urn:microsoft.com/office/officeart/2005/8/layout/process3"/>
    <dgm:cxn modelId="{1841DF2B-1F71-4AA0-8F39-2C84056A2F58}" type="presParOf" srcId="{7BE4FA83-6E42-40C5-AE65-0618D30E3075}" destId="{F238D365-CF0A-4070-A06C-07E4E1CFFAAC}" srcOrd="2" destOrd="0" presId="urn:microsoft.com/office/officeart/2005/8/layout/process3"/>
    <dgm:cxn modelId="{FCFC61CB-A84B-46F4-92F3-A8C7EE2F574E}" type="presParOf" srcId="{4290803C-E701-44D7-BBF3-BCB6E4201480}" destId="{9C7138BC-EC22-43AC-9B67-6BA903C39562}" srcOrd="3" destOrd="0" presId="urn:microsoft.com/office/officeart/2005/8/layout/process3"/>
    <dgm:cxn modelId="{745B2AB9-4A9B-4709-A1B5-A94762C56539}" type="presParOf" srcId="{9C7138BC-EC22-43AC-9B67-6BA903C39562}" destId="{02E8EEB5-758F-4FA7-8244-EB314A609B33}" srcOrd="0" destOrd="0" presId="urn:microsoft.com/office/officeart/2005/8/layout/process3"/>
    <dgm:cxn modelId="{B329A3F2-2012-429D-84DA-C124D27DBA9A}" type="presParOf" srcId="{4290803C-E701-44D7-BBF3-BCB6E4201480}" destId="{7C9ABEC5-22B2-4906-8C69-48F050B2B3C3}" srcOrd="4" destOrd="0" presId="urn:microsoft.com/office/officeart/2005/8/layout/process3"/>
    <dgm:cxn modelId="{1FEA32D5-7BA1-46C9-A886-2179F7AF8ECE}" type="presParOf" srcId="{7C9ABEC5-22B2-4906-8C69-48F050B2B3C3}" destId="{8F8D1EB8-4292-4805-8BB5-6F4F8EBA4217}" srcOrd="0" destOrd="0" presId="urn:microsoft.com/office/officeart/2005/8/layout/process3"/>
    <dgm:cxn modelId="{6EF89B49-ECDA-44EE-99E5-7CBE2E2C659A}" type="presParOf" srcId="{7C9ABEC5-22B2-4906-8C69-48F050B2B3C3}" destId="{569C74B8-6FD4-4E9E-9CD5-159289741E27}" srcOrd="1" destOrd="0" presId="urn:microsoft.com/office/officeart/2005/8/layout/process3"/>
    <dgm:cxn modelId="{BADA9F52-3E41-493A-855C-6B9F4627CE11}" type="presParOf" srcId="{7C9ABEC5-22B2-4906-8C69-48F050B2B3C3}" destId="{E59B6520-33C5-4610-9D99-824921D87FD8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4BDAEAD-F870-4CAB-B061-CF8644412EC0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8094E47-4FAF-458C-A9AF-639E25922172}">
      <dgm:prSet phldrT="[Text]"/>
      <dgm:spPr/>
      <dgm:t>
        <a:bodyPr/>
        <a:lstStyle/>
        <a:p>
          <a:r>
            <a:rPr lang="en-US"/>
            <a:t>Chegg </a:t>
          </a:r>
        </a:p>
      </dgm:t>
    </dgm:pt>
    <dgm:pt modelId="{B9DA3B62-A988-42D1-A645-ECB50C0E835D}" type="parTrans" cxnId="{20B5FECC-C3F7-4A97-802E-517B4F84FA5C}">
      <dgm:prSet/>
      <dgm:spPr/>
      <dgm:t>
        <a:bodyPr/>
        <a:lstStyle/>
        <a:p>
          <a:endParaRPr lang="en-US"/>
        </a:p>
      </dgm:t>
    </dgm:pt>
    <dgm:pt modelId="{2BDA97EA-D81B-45D6-8D6C-2033713CAE21}" type="sibTrans" cxnId="{20B5FECC-C3F7-4A97-802E-517B4F84FA5C}">
      <dgm:prSet/>
      <dgm:spPr/>
      <dgm:t>
        <a:bodyPr/>
        <a:lstStyle/>
        <a:p>
          <a:endParaRPr lang="en-US"/>
        </a:p>
      </dgm:t>
    </dgm:pt>
    <dgm:pt modelId="{3227FA27-5DD7-4087-9DBF-435411FCA308}">
      <dgm:prSet/>
      <dgm:spPr/>
      <dgm:t>
        <a:bodyPr/>
        <a:lstStyle/>
        <a:p>
          <a:r>
            <a:rPr lang="en-US"/>
            <a:t>Annual Revenue: $730 mn</a:t>
          </a:r>
        </a:p>
      </dgm:t>
    </dgm:pt>
    <dgm:pt modelId="{8F6D71B5-B914-4A6D-AB45-388E6AE9A0C1}" type="parTrans" cxnId="{F1B6D353-2E07-44BD-AEB1-AB3BDFFABCD9}">
      <dgm:prSet/>
      <dgm:spPr/>
      <dgm:t>
        <a:bodyPr/>
        <a:lstStyle/>
        <a:p>
          <a:endParaRPr lang="en-US"/>
        </a:p>
      </dgm:t>
    </dgm:pt>
    <dgm:pt modelId="{6EF26145-6558-4E98-8191-60666DABC786}" type="sibTrans" cxnId="{F1B6D353-2E07-44BD-AEB1-AB3BDFFABCD9}">
      <dgm:prSet/>
      <dgm:spPr/>
      <dgm:t>
        <a:bodyPr/>
        <a:lstStyle/>
        <a:p>
          <a:endParaRPr lang="en-US"/>
        </a:p>
      </dgm:t>
    </dgm:pt>
    <dgm:pt modelId="{C1299336-0F71-4648-8E58-9C2F75CCB935}">
      <dgm:prSet/>
      <dgm:spPr/>
      <dgm:t>
        <a:bodyPr/>
        <a:lstStyle/>
        <a:p>
          <a:r>
            <a:rPr lang="en-US"/>
            <a:t>Quizlet</a:t>
          </a:r>
        </a:p>
      </dgm:t>
    </dgm:pt>
    <dgm:pt modelId="{A3B96B8E-29D6-4247-9E2C-48F75DE865EB}" type="parTrans" cxnId="{67C83D58-5867-453C-A0B2-B4177EC19AB3}">
      <dgm:prSet/>
      <dgm:spPr/>
      <dgm:t>
        <a:bodyPr/>
        <a:lstStyle/>
        <a:p>
          <a:endParaRPr lang="en-US"/>
        </a:p>
      </dgm:t>
    </dgm:pt>
    <dgm:pt modelId="{08DDCBD8-D103-42BD-B07D-51B0876E6CD4}" type="sibTrans" cxnId="{67C83D58-5867-453C-A0B2-B4177EC19AB3}">
      <dgm:prSet/>
      <dgm:spPr/>
      <dgm:t>
        <a:bodyPr/>
        <a:lstStyle/>
        <a:p>
          <a:endParaRPr lang="en-US"/>
        </a:p>
      </dgm:t>
    </dgm:pt>
    <dgm:pt modelId="{80107EC6-C21B-4C65-88BA-9B2103B949F7}">
      <dgm:prSet/>
      <dgm:spPr/>
      <dgm:t>
        <a:bodyPr/>
        <a:lstStyle/>
        <a:p>
          <a:r>
            <a:rPr lang="en-US"/>
            <a:t>Annual Revenue: $75 mn</a:t>
          </a:r>
        </a:p>
      </dgm:t>
    </dgm:pt>
    <dgm:pt modelId="{A5A9E1F2-7BB3-44F2-B885-711ADE6C158E}" type="parTrans" cxnId="{74C05F7E-C4D9-4C5D-AC64-656F4B714EFC}">
      <dgm:prSet/>
      <dgm:spPr/>
      <dgm:t>
        <a:bodyPr/>
        <a:lstStyle/>
        <a:p>
          <a:endParaRPr lang="en-US"/>
        </a:p>
      </dgm:t>
    </dgm:pt>
    <dgm:pt modelId="{65142CD9-47BA-4025-8711-ECB0B60BB434}" type="sibTrans" cxnId="{74C05F7E-C4D9-4C5D-AC64-656F4B714EFC}">
      <dgm:prSet/>
      <dgm:spPr/>
      <dgm:t>
        <a:bodyPr/>
        <a:lstStyle/>
        <a:p>
          <a:endParaRPr lang="en-US"/>
        </a:p>
      </dgm:t>
    </dgm:pt>
    <dgm:pt modelId="{44E6DCD6-0C6F-46AC-82A0-09299FDBD8C1}" type="pres">
      <dgm:prSet presAssocID="{B4BDAEAD-F870-4CAB-B061-CF8644412EC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6EFD5701-A353-44D9-8278-52EEBFB018BA}" type="pres">
      <dgm:prSet presAssocID="{B8094E47-4FAF-458C-A9AF-639E25922172}" presName="root1" presStyleCnt="0"/>
      <dgm:spPr/>
    </dgm:pt>
    <dgm:pt modelId="{00F4D007-9000-4BC2-B110-EFA8C461C41C}" type="pres">
      <dgm:prSet presAssocID="{B8094E47-4FAF-458C-A9AF-639E25922172}" presName="LevelOneTextNode" presStyleLbl="node0" presStyleIdx="0" presStyleCnt="2">
        <dgm:presLayoutVars>
          <dgm:chPref val="3"/>
        </dgm:presLayoutVars>
      </dgm:prSet>
      <dgm:spPr/>
    </dgm:pt>
    <dgm:pt modelId="{4E4A248B-10B2-45BA-8398-08825E9CB311}" type="pres">
      <dgm:prSet presAssocID="{B8094E47-4FAF-458C-A9AF-639E25922172}" presName="level2hierChild" presStyleCnt="0"/>
      <dgm:spPr/>
    </dgm:pt>
    <dgm:pt modelId="{FF050050-DE58-4DED-A57F-90FE9F6AB00B}" type="pres">
      <dgm:prSet presAssocID="{8F6D71B5-B914-4A6D-AB45-388E6AE9A0C1}" presName="conn2-1" presStyleLbl="parChTrans1D2" presStyleIdx="0" presStyleCnt="2"/>
      <dgm:spPr/>
    </dgm:pt>
    <dgm:pt modelId="{D16BBA50-F89F-4F60-B09D-158431B99FB5}" type="pres">
      <dgm:prSet presAssocID="{8F6D71B5-B914-4A6D-AB45-388E6AE9A0C1}" presName="connTx" presStyleLbl="parChTrans1D2" presStyleIdx="0" presStyleCnt="2"/>
      <dgm:spPr/>
    </dgm:pt>
    <dgm:pt modelId="{F855628C-86A6-4F28-98B0-277081EEFFB0}" type="pres">
      <dgm:prSet presAssocID="{3227FA27-5DD7-4087-9DBF-435411FCA308}" presName="root2" presStyleCnt="0"/>
      <dgm:spPr/>
    </dgm:pt>
    <dgm:pt modelId="{3FEB05AD-BF2F-4D6F-86E2-71BDEB8CCF96}" type="pres">
      <dgm:prSet presAssocID="{3227FA27-5DD7-4087-9DBF-435411FCA308}" presName="LevelTwoTextNode" presStyleLbl="node2" presStyleIdx="0" presStyleCnt="2">
        <dgm:presLayoutVars>
          <dgm:chPref val="3"/>
        </dgm:presLayoutVars>
      </dgm:prSet>
      <dgm:spPr/>
    </dgm:pt>
    <dgm:pt modelId="{6CCEC9B6-8821-4E23-8EB4-F899A1872DC9}" type="pres">
      <dgm:prSet presAssocID="{3227FA27-5DD7-4087-9DBF-435411FCA308}" presName="level3hierChild" presStyleCnt="0"/>
      <dgm:spPr/>
    </dgm:pt>
    <dgm:pt modelId="{237BBC99-9A96-4392-B1A5-7B7E81CABEE9}" type="pres">
      <dgm:prSet presAssocID="{C1299336-0F71-4648-8E58-9C2F75CCB935}" presName="root1" presStyleCnt="0"/>
      <dgm:spPr/>
    </dgm:pt>
    <dgm:pt modelId="{493491D1-744D-41A4-BE18-B46EDB5AA4E1}" type="pres">
      <dgm:prSet presAssocID="{C1299336-0F71-4648-8E58-9C2F75CCB935}" presName="LevelOneTextNode" presStyleLbl="node0" presStyleIdx="1" presStyleCnt="2">
        <dgm:presLayoutVars>
          <dgm:chPref val="3"/>
        </dgm:presLayoutVars>
      </dgm:prSet>
      <dgm:spPr/>
    </dgm:pt>
    <dgm:pt modelId="{22B3D471-5C02-4EC4-8B38-51C812C8AFA5}" type="pres">
      <dgm:prSet presAssocID="{C1299336-0F71-4648-8E58-9C2F75CCB935}" presName="level2hierChild" presStyleCnt="0"/>
      <dgm:spPr/>
    </dgm:pt>
    <dgm:pt modelId="{2F6EED4F-627B-42B3-BFB1-66A1A047C6EE}" type="pres">
      <dgm:prSet presAssocID="{A5A9E1F2-7BB3-44F2-B885-711ADE6C158E}" presName="conn2-1" presStyleLbl="parChTrans1D2" presStyleIdx="1" presStyleCnt="2"/>
      <dgm:spPr/>
    </dgm:pt>
    <dgm:pt modelId="{091684F1-B6BC-4FDE-8372-1FA6F53A0436}" type="pres">
      <dgm:prSet presAssocID="{A5A9E1F2-7BB3-44F2-B885-711ADE6C158E}" presName="connTx" presStyleLbl="parChTrans1D2" presStyleIdx="1" presStyleCnt="2"/>
      <dgm:spPr/>
    </dgm:pt>
    <dgm:pt modelId="{E1BB77A5-F2CA-4162-8144-95EB6ADFCC22}" type="pres">
      <dgm:prSet presAssocID="{80107EC6-C21B-4C65-88BA-9B2103B949F7}" presName="root2" presStyleCnt="0"/>
      <dgm:spPr/>
    </dgm:pt>
    <dgm:pt modelId="{1FDFF44A-9FDE-4E39-91CA-D4930B9B1EC7}" type="pres">
      <dgm:prSet presAssocID="{80107EC6-C21B-4C65-88BA-9B2103B949F7}" presName="LevelTwoTextNode" presStyleLbl="node2" presStyleIdx="1" presStyleCnt="2">
        <dgm:presLayoutVars>
          <dgm:chPref val="3"/>
        </dgm:presLayoutVars>
      </dgm:prSet>
      <dgm:spPr/>
    </dgm:pt>
    <dgm:pt modelId="{448CD1B8-53BC-47A6-BA31-F801A30A3FC0}" type="pres">
      <dgm:prSet presAssocID="{80107EC6-C21B-4C65-88BA-9B2103B949F7}" presName="level3hierChild" presStyleCnt="0"/>
      <dgm:spPr/>
    </dgm:pt>
  </dgm:ptLst>
  <dgm:cxnLst>
    <dgm:cxn modelId="{FAC75B00-E631-472D-B0D2-C499F1113879}" type="presOf" srcId="{B8094E47-4FAF-458C-A9AF-639E25922172}" destId="{00F4D007-9000-4BC2-B110-EFA8C461C41C}" srcOrd="0" destOrd="0" presId="urn:microsoft.com/office/officeart/2005/8/layout/hierarchy2"/>
    <dgm:cxn modelId="{EAFB171B-6275-4763-AE39-51E15931EE7E}" type="presOf" srcId="{80107EC6-C21B-4C65-88BA-9B2103B949F7}" destId="{1FDFF44A-9FDE-4E39-91CA-D4930B9B1EC7}" srcOrd="0" destOrd="0" presId="urn:microsoft.com/office/officeart/2005/8/layout/hierarchy2"/>
    <dgm:cxn modelId="{B0ABBD1E-178B-4E42-BDC7-867F2FDC17BC}" type="presOf" srcId="{A5A9E1F2-7BB3-44F2-B885-711ADE6C158E}" destId="{2F6EED4F-627B-42B3-BFB1-66A1A047C6EE}" srcOrd="0" destOrd="0" presId="urn:microsoft.com/office/officeart/2005/8/layout/hierarchy2"/>
    <dgm:cxn modelId="{5134FB35-0108-4E1B-9E8C-EB376C720B30}" type="presOf" srcId="{B4BDAEAD-F870-4CAB-B061-CF8644412EC0}" destId="{44E6DCD6-0C6F-46AC-82A0-09299FDBD8C1}" srcOrd="0" destOrd="0" presId="urn:microsoft.com/office/officeart/2005/8/layout/hierarchy2"/>
    <dgm:cxn modelId="{4302325E-FA78-46DF-9E7C-A371172010CF}" type="presOf" srcId="{3227FA27-5DD7-4087-9DBF-435411FCA308}" destId="{3FEB05AD-BF2F-4D6F-86E2-71BDEB8CCF96}" srcOrd="0" destOrd="0" presId="urn:microsoft.com/office/officeart/2005/8/layout/hierarchy2"/>
    <dgm:cxn modelId="{23EF5A45-E54E-48F3-B3FB-123535B76EF3}" type="presOf" srcId="{8F6D71B5-B914-4A6D-AB45-388E6AE9A0C1}" destId="{FF050050-DE58-4DED-A57F-90FE9F6AB00B}" srcOrd="0" destOrd="0" presId="urn:microsoft.com/office/officeart/2005/8/layout/hierarchy2"/>
    <dgm:cxn modelId="{F1B6D353-2E07-44BD-AEB1-AB3BDFFABCD9}" srcId="{B8094E47-4FAF-458C-A9AF-639E25922172}" destId="{3227FA27-5DD7-4087-9DBF-435411FCA308}" srcOrd="0" destOrd="0" parTransId="{8F6D71B5-B914-4A6D-AB45-388E6AE9A0C1}" sibTransId="{6EF26145-6558-4E98-8191-60666DABC786}"/>
    <dgm:cxn modelId="{15E84B56-976D-4BE6-A483-B90D19B1AF89}" type="presOf" srcId="{C1299336-0F71-4648-8E58-9C2F75CCB935}" destId="{493491D1-744D-41A4-BE18-B46EDB5AA4E1}" srcOrd="0" destOrd="0" presId="urn:microsoft.com/office/officeart/2005/8/layout/hierarchy2"/>
    <dgm:cxn modelId="{67C83D58-5867-453C-A0B2-B4177EC19AB3}" srcId="{B4BDAEAD-F870-4CAB-B061-CF8644412EC0}" destId="{C1299336-0F71-4648-8E58-9C2F75CCB935}" srcOrd="1" destOrd="0" parTransId="{A3B96B8E-29D6-4247-9E2C-48F75DE865EB}" sibTransId="{08DDCBD8-D103-42BD-B07D-51B0876E6CD4}"/>
    <dgm:cxn modelId="{74C05F7E-C4D9-4C5D-AC64-656F4B714EFC}" srcId="{C1299336-0F71-4648-8E58-9C2F75CCB935}" destId="{80107EC6-C21B-4C65-88BA-9B2103B949F7}" srcOrd="0" destOrd="0" parTransId="{A5A9E1F2-7BB3-44F2-B885-711ADE6C158E}" sibTransId="{65142CD9-47BA-4025-8711-ECB0B60BB434}"/>
    <dgm:cxn modelId="{5043288E-C437-481D-B4D1-AE4C2C6EE918}" type="presOf" srcId="{A5A9E1F2-7BB3-44F2-B885-711ADE6C158E}" destId="{091684F1-B6BC-4FDE-8372-1FA6F53A0436}" srcOrd="1" destOrd="0" presId="urn:microsoft.com/office/officeart/2005/8/layout/hierarchy2"/>
    <dgm:cxn modelId="{DF08BFC5-4CC5-417C-A218-DAD6FF1670D8}" type="presOf" srcId="{8F6D71B5-B914-4A6D-AB45-388E6AE9A0C1}" destId="{D16BBA50-F89F-4F60-B09D-158431B99FB5}" srcOrd="1" destOrd="0" presId="urn:microsoft.com/office/officeart/2005/8/layout/hierarchy2"/>
    <dgm:cxn modelId="{20B5FECC-C3F7-4A97-802E-517B4F84FA5C}" srcId="{B4BDAEAD-F870-4CAB-B061-CF8644412EC0}" destId="{B8094E47-4FAF-458C-A9AF-639E25922172}" srcOrd="0" destOrd="0" parTransId="{B9DA3B62-A988-42D1-A645-ECB50C0E835D}" sibTransId="{2BDA97EA-D81B-45D6-8D6C-2033713CAE21}"/>
    <dgm:cxn modelId="{92A4E070-10A9-4CDB-BEC5-183F1A29C230}" type="presParOf" srcId="{44E6DCD6-0C6F-46AC-82A0-09299FDBD8C1}" destId="{6EFD5701-A353-44D9-8278-52EEBFB018BA}" srcOrd="0" destOrd="0" presId="urn:microsoft.com/office/officeart/2005/8/layout/hierarchy2"/>
    <dgm:cxn modelId="{96C7E649-BE5E-4F86-83F8-6C48FDC6B660}" type="presParOf" srcId="{6EFD5701-A353-44D9-8278-52EEBFB018BA}" destId="{00F4D007-9000-4BC2-B110-EFA8C461C41C}" srcOrd="0" destOrd="0" presId="urn:microsoft.com/office/officeart/2005/8/layout/hierarchy2"/>
    <dgm:cxn modelId="{21D9F3CF-DC7A-405A-B7A9-0643E5B12BA2}" type="presParOf" srcId="{6EFD5701-A353-44D9-8278-52EEBFB018BA}" destId="{4E4A248B-10B2-45BA-8398-08825E9CB311}" srcOrd="1" destOrd="0" presId="urn:microsoft.com/office/officeart/2005/8/layout/hierarchy2"/>
    <dgm:cxn modelId="{4AF4E73B-0C0C-4899-ADD1-70736A741A74}" type="presParOf" srcId="{4E4A248B-10B2-45BA-8398-08825E9CB311}" destId="{FF050050-DE58-4DED-A57F-90FE9F6AB00B}" srcOrd="0" destOrd="0" presId="urn:microsoft.com/office/officeart/2005/8/layout/hierarchy2"/>
    <dgm:cxn modelId="{C68A66ED-B844-4595-8EC1-C95D1D3A4D0C}" type="presParOf" srcId="{FF050050-DE58-4DED-A57F-90FE9F6AB00B}" destId="{D16BBA50-F89F-4F60-B09D-158431B99FB5}" srcOrd="0" destOrd="0" presId="urn:microsoft.com/office/officeart/2005/8/layout/hierarchy2"/>
    <dgm:cxn modelId="{25553C83-C830-4B6F-AFC7-3697689939B6}" type="presParOf" srcId="{4E4A248B-10B2-45BA-8398-08825E9CB311}" destId="{F855628C-86A6-4F28-98B0-277081EEFFB0}" srcOrd="1" destOrd="0" presId="urn:microsoft.com/office/officeart/2005/8/layout/hierarchy2"/>
    <dgm:cxn modelId="{F380135F-0582-44C2-8D02-7DD79CEABB46}" type="presParOf" srcId="{F855628C-86A6-4F28-98B0-277081EEFFB0}" destId="{3FEB05AD-BF2F-4D6F-86E2-71BDEB8CCF96}" srcOrd="0" destOrd="0" presId="urn:microsoft.com/office/officeart/2005/8/layout/hierarchy2"/>
    <dgm:cxn modelId="{4AB425B0-2990-4E74-9815-24FE54423607}" type="presParOf" srcId="{F855628C-86A6-4F28-98B0-277081EEFFB0}" destId="{6CCEC9B6-8821-4E23-8EB4-F899A1872DC9}" srcOrd="1" destOrd="0" presId="urn:microsoft.com/office/officeart/2005/8/layout/hierarchy2"/>
    <dgm:cxn modelId="{3E109281-F7A8-4529-8E84-B0E3A1B7152E}" type="presParOf" srcId="{44E6DCD6-0C6F-46AC-82A0-09299FDBD8C1}" destId="{237BBC99-9A96-4392-B1A5-7B7E81CABEE9}" srcOrd="1" destOrd="0" presId="urn:microsoft.com/office/officeart/2005/8/layout/hierarchy2"/>
    <dgm:cxn modelId="{2F57E8DE-B457-475B-9934-034A44DB4004}" type="presParOf" srcId="{237BBC99-9A96-4392-B1A5-7B7E81CABEE9}" destId="{493491D1-744D-41A4-BE18-B46EDB5AA4E1}" srcOrd="0" destOrd="0" presId="urn:microsoft.com/office/officeart/2005/8/layout/hierarchy2"/>
    <dgm:cxn modelId="{2506A8B7-0FD5-4E16-A1EB-2697D2A6E299}" type="presParOf" srcId="{237BBC99-9A96-4392-B1A5-7B7E81CABEE9}" destId="{22B3D471-5C02-4EC4-8B38-51C812C8AFA5}" srcOrd="1" destOrd="0" presId="urn:microsoft.com/office/officeart/2005/8/layout/hierarchy2"/>
    <dgm:cxn modelId="{633410AA-D0A6-4C9A-966D-9AAFCD7B8B43}" type="presParOf" srcId="{22B3D471-5C02-4EC4-8B38-51C812C8AFA5}" destId="{2F6EED4F-627B-42B3-BFB1-66A1A047C6EE}" srcOrd="0" destOrd="0" presId="urn:microsoft.com/office/officeart/2005/8/layout/hierarchy2"/>
    <dgm:cxn modelId="{B777BFDD-B3F3-48EB-B3B7-AFE35510CB1F}" type="presParOf" srcId="{2F6EED4F-627B-42B3-BFB1-66A1A047C6EE}" destId="{091684F1-B6BC-4FDE-8372-1FA6F53A0436}" srcOrd="0" destOrd="0" presId="urn:microsoft.com/office/officeart/2005/8/layout/hierarchy2"/>
    <dgm:cxn modelId="{FCB3C472-AB2A-4B0F-A618-AF4A5C0DE593}" type="presParOf" srcId="{22B3D471-5C02-4EC4-8B38-51C812C8AFA5}" destId="{E1BB77A5-F2CA-4162-8144-95EB6ADFCC22}" srcOrd="1" destOrd="0" presId="urn:microsoft.com/office/officeart/2005/8/layout/hierarchy2"/>
    <dgm:cxn modelId="{8B8CE6C4-4987-44FE-B848-3138378ABDE7}" type="presParOf" srcId="{E1BB77A5-F2CA-4162-8144-95EB6ADFCC22}" destId="{1FDFF44A-9FDE-4E39-91CA-D4930B9B1EC7}" srcOrd="0" destOrd="0" presId="urn:microsoft.com/office/officeart/2005/8/layout/hierarchy2"/>
    <dgm:cxn modelId="{3FF4471E-69B7-4587-A9DC-1F3165C7C974}" type="presParOf" srcId="{E1BB77A5-F2CA-4162-8144-95EB6ADFCC22}" destId="{448CD1B8-53BC-47A6-BA31-F801A30A3FC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AB1A4C2-AE53-478C-80CE-77219E1AF84E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9C48839D-FFF9-48D6-B622-C6416608B91A}">
      <dgm:prSet/>
      <dgm:spPr/>
      <dgm:t>
        <a:bodyPr/>
        <a:lstStyle/>
        <a:p>
          <a:r>
            <a:rPr lang="en-US"/>
            <a:t>Business model</a:t>
          </a:r>
        </a:p>
      </dgm:t>
    </dgm:pt>
    <dgm:pt modelId="{8A07CD01-BD47-4A83-A7CD-E7FFFD4F4BE8}" type="parTrans" cxnId="{5DE04EA2-5276-4CA7-B72F-E9EA22EAF98C}">
      <dgm:prSet/>
      <dgm:spPr/>
      <dgm:t>
        <a:bodyPr/>
        <a:lstStyle/>
        <a:p>
          <a:endParaRPr lang="en-US"/>
        </a:p>
      </dgm:t>
    </dgm:pt>
    <dgm:pt modelId="{1115E018-FAD7-4BAA-9049-7BA1650CF3EB}" type="sibTrans" cxnId="{5DE04EA2-5276-4CA7-B72F-E9EA22EAF98C}">
      <dgm:prSet/>
      <dgm:spPr/>
      <dgm:t>
        <a:bodyPr/>
        <a:lstStyle/>
        <a:p>
          <a:endParaRPr lang="en-US"/>
        </a:p>
      </dgm:t>
    </dgm:pt>
    <dgm:pt modelId="{9AC6D683-A150-40D1-AB45-626D8A6D1C2D}">
      <dgm:prSet/>
      <dgm:spPr/>
      <dgm:t>
        <a:bodyPr/>
        <a:lstStyle/>
        <a:p>
          <a:r>
            <a:rPr lang="en-US"/>
            <a:t>Premium Features</a:t>
          </a:r>
        </a:p>
      </dgm:t>
    </dgm:pt>
    <dgm:pt modelId="{9AA45AF8-F3FA-4158-87C5-111B0B753EFF}" type="parTrans" cxnId="{899950C9-AA85-46A5-98DF-3B830185A0DE}">
      <dgm:prSet/>
      <dgm:spPr/>
      <dgm:t>
        <a:bodyPr/>
        <a:lstStyle/>
        <a:p>
          <a:endParaRPr lang="en-US"/>
        </a:p>
      </dgm:t>
    </dgm:pt>
    <dgm:pt modelId="{4731BC8A-8138-4025-8427-D9D471BF11DA}" type="sibTrans" cxnId="{899950C9-AA85-46A5-98DF-3B830185A0DE}">
      <dgm:prSet/>
      <dgm:spPr/>
      <dgm:t>
        <a:bodyPr/>
        <a:lstStyle/>
        <a:p>
          <a:endParaRPr lang="en-US"/>
        </a:p>
      </dgm:t>
    </dgm:pt>
    <dgm:pt modelId="{4E0B3509-6856-429E-9339-B869138CEB19}">
      <dgm:prSet/>
      <dgm:spPr/>
      <dgm:t>
        <a:bodyPr/>
        <a:lstStyle/>
        <a:p>
          <a:r>
            <a:rPr lang="en-US"/>
            <a:t>Career advice</a:t>
          </a:r>
        </a:p>
      </dgm:t>
    </dgm:pt>
    <dgm:pt modelId="{6C28AB50-3334-433A-94B0-316EBC137B0D}" type="parTrans" cxnId="{5A7868E5-B765-4A23-8EA5-E5AFF11294A2}">
      <dgm:prSet/>
      <dgm:spPr/>
      <dgm:t>
        <a:bodyPr/>
        <a:lstStyle/>
        <a:p>
          <a:endParaRPr lang="en-US"/>
        </a:p>
      </dgm:t>
    </dgm:pt>
    <dgm:pt modelId="{41BAAC1F-82F5-4D1F-A625-0B989361B693}" type="sibTrans" cxnId="{5A7868E5-B765-4A23-8EA5-E5AFF11294A2}">
      <dgm:prSet/>
      <dgm:spPr/>
      <dgm:t>
        <a:bodyPr/>
        <a:lstStyle/>
        <a:p>
          <a:endParaRPr lang="en-US"/>
        </a:p>
      </dgm:t>
    </dgm:pt>
    <dgm:pt modelId="{2E8B5520-76C6-4CE8-BA18-05F747572F11}">
      <dgm:prSet/>
      <dgm:spPr/>
      <dgm:t>
        <a:bodyPr/>
        <a:lstStyle/>
        <a:p>
          <a:r>
            <a:rPr lang="en-US"/>
            <a:t>Custom GPTs for classes</a:t>
          </a:r>
        </a:p>
      </dgm:t>
    </dgm:pt>
    <dgm:pt modelId="{062B6F4F-0BF6-4E59-AE06-39C75500D40D}" type="parTrans" cxnId="{ACBCA1EC-8174-4032-B7E9-9CF61B2220ED}">
      <dgm:prSet/>
      <dgm:spPr/>
      <dgm:t>
        <a:bodyPr/>
        <a:lstStyle/>
        <a:p>
          <a:endParaRPr lang="en-US"/>
        </a:p>
      </dgm:t>
    </dgm:pt>
    <dgm:pt modelId="{3C2ABA26-C370-4975-8CD4-EE19FF9D1D7B}" type="sibTrans" cxnId="{ACBCA1EC-8174-4032-B7E9-9CF61B2220ED}">
      <dgm:prSet/>
      <dgm:spPr/>
      <dgm:t>
        <a:bodyPr/>
        <a:lstStyle/>
        <a:p>
          <a:endParaRPr lang="en-US"/>
        </a:p>
      </dgm:t>
    </dgm:pt>
    <dgm:pt modelId="{4EE7BF82-7099-4083-B67D-729C5D44F3E0}">
      <dgm:prSet/>
      <dgm:spPr/>
      <dgm:t>
        <a:bodyPr/>
        <a:lstStyle/>
        <a:p>
          <a:r>
            <a:rPr lang="en-US"/>
            <a:t>Advertising</a:t>
          </a:r>
        </a:p>
      </dgm:t>
    </dgm:pt>
    <dgm:pt modelId="{17ED657B-10E0-4571-8F53-6B7CBBCE8858}" type="parTrans" cxnId="{1552BFB8-17F6-4898-95A4-D3AF34468F1D}">
      <dgm:prSet/>
      <dgm:spPr/>
      <dgm:t>
        <a:bodyPr/>
        <a:lstStyle/>
        <a:p>
          <a:endParaRPr lang="en-US"/>
        </a:p>
      </dgm:t>
    </dgm:pt>
    <dgm:pt modelId="{F35F2B7C-1BD3-4743-A0B6-DC58FA00AA18}" type="sibTrans" cxnId="{1552BFB8-17F6-4898-95A4-D3AF34468F1D}">
      <dgm:prSet/>
      <dgm:spPr/>
      <dgm:t>
        <a:bodyPr/>
        <a:lstStyle/>
        <a:p>
          <a:endParaRPr lang="en-US"/>
        </a:p>
      </dgm:t>
    </dgm:pt>
    <dgm:pt modelId="{1376FF93-307F-4EEB-9E7F-172AD6F36A36}">
      <dgm:prSet/>
      <dgm:spPr/>
      <dgm:t>
        <a:bodyPr/>
        <a:lstStyle/>
        <a:p>
          <a:r>
            <a:rPr lang="en-US"/>
            <a:t>Research Surveys</a:t>
          </a:r>
        </a:p>
      </dgm:t>
    </dgm:pt>
    <dgm:pt modelId="{F07A51C8-6438-4027-8B18-9055D2DDC357}" type="parTrans" cxnId="{CB7C5C0E-1934-4191-A067-8702FC1CA40A}">
      <dgm:prSet/>
      <dgm:spPr/>
      <dgm:t>
        <a:bodyPr/>
        <a:lstStyle/>
        <a:p>
          <a:endParaRPr lang="en-US"/>
        </a:p>
      </dgm:t>
    </dgm:pt>
    <dgm:pt modelId="{9238BFB1-CD7D-4A37-966F-4147CED4F963}" type="sibTrans" cxnId="{CB7C5C0E-1934-4191-A067-8702FC1CA40A}">
      <dgm:prSet/>
      <dgm:spPr/>
      <dgm:t>
        <a:bodyPr/>
        <a:lstStyle/>
        <a:p>
          <a:endParaRPr lang="en-US"/>
        </a:p>
      </dgm:t>
    </dgm:pt>
    <dgm:pt modelId="{5FDF3732-0B1C-48DC-880D-AE986C000B61}">
      <dgm:prSet/>
      <dgm:spPr/>
      <dgm:t>
        <a:bodyPr/>
        <a:lstStyle/>
        <a:p>
          <a:r>
            <a:rPr lang="en-US"/>
            <a:t>Video Ads</a:t>
          </a:r>
        </a:p>
      </dgm:t>
    </dgm:pt>
    <dgm:pt modelId="{CAA6BE6D-4809-4278-BAD3-AF3FE37A3D34}" type="parTrans" cxnId="{724EC3E8-53DA-4565-BD43-454E72E2CDD8}">
      <dgm:prSet/>
      <dgm:spPr/>
      <dgm:t>
        <a:bodyPr/>
        <a:lstStyle/>
        <a:p>
          <a:endParaRPr lang="en-US"/>
        </a:p>
      </dgm:t>
    </dgm:pt>
    <dgm:pt modelId="{00DCC6DD-3DC0-4F05-A7F7-299A1CE69BB1}" type="sibTrans" cxnId="{724EC3E8-53DA-4565-BD43-454E72E2CDD8}">
      <dgm:prSet/>
      <dgm:spPr/>
      <dgm:t>
        <a:bodyPr/>
        <a:lstStyle/>
        <a:p>
          <a:endParaRPr lang="en-US"/>
        </a:p>
      </dgm:t>
    </dgm:pt>
    <dgm:pt modelId="{F3AB809A-97F0-44B5-8FCE-EEE176401EAF}">
      <dgm:prSet/>
      <dgm:spPr/>
      <dgm:t>
        <a:bodyPr/>
        <a:lstStyle/>
        <a:p>
          <a:r>
            <a:rPr lang="en-US"/>
            <a:t>CORE SERVICE ALWAYS FREE</a:t>
          </a:r>
        </a:p>
      </dgm:t>
    </dgm:pt>
    <dgm:pt modelId="{8FD89D95-D922-49BA-A03C-72014DBB4BB2}" type="parTrans" cxnId="{2DF3EC24-6F36-41CF-8AD6-320B666FBF17}">
      <dgm:prSet/>
      <dgm:spPr/>
      <dgm:t>
        <a:bodyPr/>
        <a:lstStyle/>
        <a:p>
          <a:endParaRPr lang="en-US"/>
        </a:p>
      </dgm:t>
    </dgm:pt>
    <dgm:pt modelId="{F712FCBA-0B68-47FF-899A-C94B7BE84929}" type="sibTrans" cxnId="{2DF3EC24-6F36-41CF-8AD6-320B666FBF17}">
      <dgm:prSet/>
      <dgm:spPr/>
      <dgm:t>
        <a:bodyPr/>
        <a:lstStyle/>
        <a:p>
          <a:endParaRPr lang="en-US"/>
        </a:p>
      </dgm:t>
    </dgm:pt>
    <dgm:pt modelId="{4D03A9F7-6194-461A-BD37-F1182886B5DF}" type="pres">
      <dgm:prSet presAssocID="{3AB1A4C2-AE53-478C-80CE-77219E1AF84E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05B768F-1416-4073-9750-DB103B9D06F6}" type="pres">
      <dgm:prSet presAssocID="{9C48839D-FFF9-48D6-B622-C6416608B91A}" presName="hierRoot1" presStyleCnt="0"/>
      <dgm:spPr/>
    </dgm:pt>
    <dgm:pt modelId="{E223F2CD-8288-4E03-A74F-673FBEAAEC4D}" type="pres">
      <dgm:prSet presAssocID="{9C48839D-FFF9-48D6-B622-C6416608B91A}" presName="composite" presStyleCnt="0"/>
      <dgm:spPr/>
    </dgm:pt>
    <dgm:pt modelId="{32A48423-6DD2-4DBF-90A2-F740FF10A30E}" type="pres">
      <dgm:prSet presAssocID="{9C48839D-FFF9-48D6-B622-C6416608B91A}" presName="background" presStyleLbl="node0" presStyleIdx="0" presStyleCnt="1"/>
      <dgm:spPr/>
    </dgm:pt>
    <dgm:pt modelId="{340041D8-C390-46D9-9DFB-25ADC9D1EB7F}" type="pres">
      <dgm:prSet presAssocID="{9C48839D-FFF9-48D6-B622-C6416608B91A}" presName="text" presStyleLbl="fgAcc0" presStyleIdx="0" presStyleCnt="1">
        <dgm:presLayoutVars>
          <dgm:chPref val="3"/>
        </dgm:presLayoutVars>
      </dgm:prSet>
      <dgm:spPr/>
    </dgm:pt>
    <dgm:pt modelId="{9736F1AF-954C-46D8-B488-CA48036B57DC}" type="pres">
      <dgm:prSet presAssocID="{9C48839D-FFF9-48D6-B622-C6416608B91A}" presName="hierChild2" presStyleCnt="0"/>
      <dgm:spPr/>
    </dgm:pt>
    <dgm:pt modelId="{034F107D-5B0B-45B4-BA71-7DADA5F9D54B}" type="pres">
      <dgm:prSet presAssocID="{9AA45AF8-F3FA-4158-87C5-111B0B753EFF}" presName="Name10" presStyleLbl="parChTrans1D2" presStyleIdx="0" presStyleCnt="3"/>
      <dgm:spPr/>
    </dgm:pt>
    <dgm:pt modelId="{599B10FE-923A-4D71-876E-544F4BDC9474}" type="pres">
      <dgm:prSet presAssocID="{9AC6D683-A150-40D1-AB45-626D8A6D1C2D}" presName="hierRoot2" presStyleCnt="0"/>
      <dgm:spPr/>
    </dgm:pt>
    <dgm:pt modelId="{B94BE653-42E6-47AB-88F3-36B8DFC7EB58}" type="pres">
      <dgm:prSet presAssocID="{9AC6D683-A150-40D1-AB45-626D8A6D1C2D}" presName="composite2" presStyleCnt="0"/>
      <dgm:spPr/>
    </dgm:pt>
    <dgm:pt modelId="{B5772935-8836-4ECD-A5A5-51D9DD997DF9}" type="pres">
      <dgm:prSet presAssocID="{9AC6D683-A150-40D1-AB45-626D8A6D1C2D}" presName="background2" presStyleLbl="node2" presStyleIdx="0" presStyleCnt="3"/>
      <dgm:spPr/>
    </dgm:pt>
    <dgm:pt modelId="{FB39D664-77DF-4261-94AE-535F4CA75B37}" type="pres">
      <dgm:prSet presAssocID="{9AC6D683-A150-40D1-AB45-626D8A6D1C2D}" presName="text2" presStyleLbl="fgAcc2" presStyleIdx="0" presStyleCnt="3">
        <dgm:presLayoutVars>
          <dgm:chPref val="3"/>
        </dgm:presLayoutVars>
      </dgm:prSet>
      <dgm:spPr/>
    </dgm:pt>
    <dgm:pt modelId="{A9021CFF-6817-44D6-95A2-F2926EC291B5}" type="pres">
      <dgm:prSet presAssocID="{9AC6D683-A150-40D1-AB45-626D8A6D1C2D}" presName="hierChild3" presStyleCnt="0"/>
      <dgm:spPr/>
    </dgm:pt>
    <dgm:pt modelId="{E280CD9C-8AA9-4435-97E9-2211DAC9E0ED}" type="pres">
      <dgm:prSet presAssocID="{6C28AB50-3334-433A-94B0-316EBC137B0D}" presName="Name17" presStyleLbl="parChTrans1D3" presStyleIdx="0" presStyleCnt="4"/>
      <dgm:spPr/>
    </dgm:pt>
    <dgm:pt modelId="{79311D8A-E5B5-42C4-9A52-FB2B2875926A}" type="pres">
      <dgm:prSet presAssocID="{4E0B3509-6856-429E-9339-B869138CEB19}" presName="hierRoot3" presStyleCnt="0"/>
      <dgm:spPr/>
    </dgm:pt>
    <dgm:pt modelId="{F8E18B12-7A44-4BC7-87EF-069E77A4DD60}" type="pres">
      <dgm:prSet presAssocID="{4E0B3509-6856-429E-9339-B869138CEB19}" presName="composite3" presStyleCnt="0"/>
      <dgm:spPr/>
    </dgm:pt>
    <dgm:pt modelId="{AFC408B0-C814-41D4-9939-443F8AB43EA9}" type="pres">
      <dgm:prSet presAssocID="{4E0B3509-6856-429E-9339-B869138CEB19}" presName="background3" presStyleLbl="node3" presStyleIdx="0" presStyleCnt="4"/>
      <dgm:spPr/>
    </dgm:pt>
    <dgm:pt modelId="{A7AFB210-03A9-443F-A954-3F57071787F0}" type="pres">
      <dgm:prSet presAssocID="{4E0B3509-6856-429E-9339-B869138CEB19}" presName="text3" presStyleLbl="fgAcc3" presStyleIdx="0" presStyleCnt="4">
        <dgm:presLayoutVars>
          <dgm:chPref val="3"/>
        </dgm:presLayoutVars>
      </dgm:prSet>
      <dgm:spPr/>
    </dgm:pt>
    <dgm:pt modelId="{DAD3DDC6-92A8-4611-B670-75C1A41E5E42}" type="pres">
      <dgm:prSet presAssocID="{4E0B3509-6856-429E-9339-B869138CEB19}" presName="hierChild4" presStyleCnt="0"/>
      <dgm:spPr/>
    </dgm:pt>
    <dgm:pt modelId="{7041C1E0-C1CF-4E4D-8F74-4141519280B5}" type="pres">
      <dgm:prSet presAssocID="{062B6F4F-0BF6-4E59-AE06-39C75500D40D}" presName="Name17" presStyleLbl="parChTrans1D3" presStyleIdx="1" presStyleCnt="4"/>
      <dgm:spPr/>
    </dgm:pt>
    <dgm:pt modelId="{31F0E43B-0C3E-4073-9717-EB1C0FFA41AF}" type="pres">
      <dgm:prSet presAssocID="{2E8B5520-76C6-4CE8-BA18-05F747572F11}" presName="hierRoot3" presStyleCnt="0"/>
      <dgm:spPr/>
    </dgm:pt>
    <dgm:pt modelId="{A73CD132-C37D-4D52-8C32-447D646AA86D}" type="pres">
      <dgm:prSet presAssocID="{2E8B5520-76C6-4CE8-BA18-05F747572F11}" presName="composite3" presStyleCnt="0"/>
      <dgm:spPr/>
    </dgm:pt>
    <dgm:pt modelId="{5DCFB5B6-916C-44D9-897E-4D38ABC961B8}" type="pres">
      <dgm:prSet presAssocID="{2E8B5520-76C6-4CE8-BA18-05F747572F11}" presName="background3" presStyleLbl="node3" presStyleIdx="1" presStyleCnt="4"/>
      <dgm:spPr/>
    </dgm:pt>
    <dgm:pt modelId="{7BD50D80-32CE-40DE-B539-A3F06E735D14}" type="pres">
      <dgm:prSet presAssocID="{2E8B5520-76C6-4CE8-BA18-05F747572F11}" presName="text3" presStyleLbl="fgAcc3" presStyleIdx="1" presStyleCnt="4">
        <dgm:presLayoutVars>
          <dgm:chPref val="3"/>
        </dgm:presLayoutVars>
      </dgm:prSet>
      <dgm:spPr/>
    </dgm:pt>
    <dgm:pt modelId="{DB782E5F-B11E-41FE-BEB3-EEA9CC624648}" type="pres">
      <dgm:prSet presAssocID="{2E8B5520-76C6-4CE8-BA18-05F747572F11}" presName="hierChild4" presStyleCnt="0"/>
      <dgm:spPr/>
    </dgm:pt>
    <dgm:pt modelId="{8A0132BB-7C13-4199-8AC6-23F86A1C5D9D}" type="pres">
      <dgm:prSet presAssocID="{8FD89D95-D922-49BA-A03C-72014DBB4BB2}" presName="Name10" presStyleLbl="parChTrans1D2" presStyleIdx="1" presStyleCnt="3"/>
      <dgm:spPr/>
    </dgm:pt>
    <dgm:pt modelId="{1DA6259C-46D1-4457-9E6D-C0C970724700}" type="pres">
      <dgm:prSet presAssocID="{F3AB809A-97F0-44B5-8FCE-EEE176401EAF}" presName="hierRoot2" presStyleCnt="0"/>
      <dgm:spPr/>
    </dgm:pt>
    <dgm:pt modelId="{611C7BD9-367C-4CD8-9978-658B7F3F91D7}" type="pres">
      <dgm:prSet presAssocID="{F3AB809A-97F0-44B5-8FCE-EEE176401EAF}" presName="composite2" presStyleCnt="0"/>
      <dgm:spPr/>
    </dgm:pt>
    <dgm:pt modelId="{FB2907BA-B2D8-4C1D-8343-E3FF9569F90C}" type="pres">
      <dgm:prSet presAssocID="{F3AB809A-97F0-44B5-8FCE-EEE176401EAF}" presName="background2" presStyleLbl="node2" presStyleIdx="1" presStyleCnt="3"/>
      <dgm:spPr/>
    </dgm:pt>
    <dgm:pt modelId="{27460B0E-4395-42E3-985C-58FE9F76F06D}" type="pres">
      <dgm:prSet presAssocID="{F3AB809A-97F0-44B5-8FCE-EEE176401EAF}" presName="text2" presStyleLbl="fgAcc2" presStyleIdx="1" presStyleCnt="3">
        <dgm:presLayoutVars>
          <dgm:chPref val="3"/>
        </dgm:presLayoutVars>
      </dgm:prSet>
      <dgm:spPr/>
    </dgm:pt>
    <dgm:pt modelId="{21F1B302-AAE7-4334-A5BC-A7B3B0C7B97E}" type="pres">
      <dgm:prSet presAssocID="{F3AB809A-97F0-44B5-8FCE-EEE176401EAF}" presName="hierChild3" presStyleCnt="0"/>
      <dgm:spPr/>
    </dgm:pt>
    <dgm:pt modelId="{1582E236-9466-4156-935E-42E4EB491118}" type="pres">
      <dgm:prSet presAssocID="{17ED657B-10E0-4571-8F53-6B7CBBCE8858}" presName="Name10" presStyleLbl="parChTrans1D2" presStyleIdx="2" presStyleCnt="3"/>
      <dgm:spPr/>
    </dgm:pt>
    <dgm:pt modelId="{531D3665-4A2F-464F-B76F-762008D13B91}" type="pres">
      <dgm:prSet presAssocID="{4EE7BF82-7099-4083-B67D-729C5D44F3E0}" presName="hierRoot2" presStyleCnt="0"/>
      <dgm:spPr/>
    </dgm:pt>
    <dgm:pt modelId="{968FF862-14A1-4F77-A773-80AA60044444}" type="pres">
      <dgm:prSet presAssocID="{4EE7BF82-7099-4083-B67D-729C5D44F3E0}" presName="composite2" presStyleCnt="0"/>
      <dgm:spPr/>
    </dgm:pt>
    <dgm:pt modelId="{1FDD1DF9-868A-43AB-BB39-A0AD4362035E}" type="pres">
      <dgm:prSet presAssocID="{4EE7BF82-7099-4083-B67D-729C5D44F3E0}" presName="background2" presStyleLbl="node2" presStyleIdx="2" presStyleCnt="3"/>
      <dgm:spPr/>
    </dgm:pt>
    <dgm:pt modelId="{290B4B5F-A9BD-4D11-A088-054CEBE6A63C}" type="pres">
      <dgm:prSet presAssocID="{4EE7BF82-7099-4083-B67D-729C5D44F3E0}" presName="text2" presStyleLbl="fgAcc2" presStyleIdx="2" presStyleCnt="3">
        <dgm:presLayoutVars>
          <dgm:chPref val="3"/>
        </dgm:presLayoutVars>
      </dgm:prSet>
      <dgm:spPr/>
    </dgm:pt>
    <dgm:pt modelId="{AA7AAB53-B290-4BA1-8DBD-03E695686E39}" type="pres">
      <dgm:prSet presAssocID="{4EE7BF82-7099-4083-B67D-729C5D44F3E0}" presName="hierChild3" presStyleCnt="0"/>
      <dgm:spPr/>
    </dgm:pt>
    <dgm:pt modelId="{19F7C81E-C282-401A-AC24-BC6C5D233EAE}" type="pres">
      <dgm:prSet presAssocID="{F07A51C8-6438-4027-8B18-9055D2DDC357}" presName="Name17" presStyleLbl="parChTrans1D3" presStyleIdx="2" presStyleCnt="4"/>
      <dgm:spPr/>
    </dgm:pt>
    <dgm:pt modelId="{4DECCD0B-348E-472A-8C7E-39FD07101D1E}" type="pres">
      <dgm:prSet presAssocID="{1376FF93-307F-4EEB-9E7F-172AD6F36A36}" presName="hierRoot3" presStyleCnt="0"/>
      <dgm:spPr/>
    </dgm:pt>
    <dgm:pt modelId="{8F016EC5-5952-4090-B793-F467E49D19DE}" type="pres">
      <dgm:prSet presAssocID="{1376FF93-307F-4EEB-9E7F-172AD6F36A36}" presName="composite3" presStyleCnt="0"/>
      <dgm:spPr/>
    </dgm:pt>
    <dgm:pt modelId="{3032F09A-F266-4462-B689-DB6BE06075F4}" type="pres">
      <dgm:prSet presAssocID="{1376FF93-307F-4EEB-9E7F-172AD6F36A36}" presName="background3" presStyleLbl="node3" presStyleIdx="2" presStyleCnt="4"/>
      <dgm:spPr/>
    </dgm:pt>
    <dgm:pt modelId="{90D30B89-AC19-42E9-A9D8-301F87D17693}" type="pres">
      <dgm:prSet presAssocID="{1376FF93-307F-4EEB-9E7F-172AD6F36A36}" presName="text3" presStyleLbl="fgAcc3" presStyleIdx="2" presStyleCnt="4">
        <dgm:presLayoutVars>
          <dgm:chPref val="3"/>
        </dgm:presLayoutVars>
      </dgm:prSet>
      <dgm:spPr/>
    </dgm:pt>
    <dgm:pt modelId="{5DB0A702-2563-4B51-9CFB-0D9A7C5F52B2}" type="pres">
      <dgm:prSet presAssocID="{1376FF93-307F-4EEB-9E7F-172AD6F36A36}" presName="hierChild4" presStyleCnt="0"/>
      <dgm:spPr/>
    </dgm:pt>
    <dgm:pt modelId="{244794C4-2DEE-4DD3-9AC1-BC954241984A}" type="pres">
      <dgm:prSet presAssocID="{CAA6BE6D-4809-4278-BAD3-AF3FE37A3D34}" presName="Name17" presStyleLbl="parChTrans1D3" presStyleIdx="3" presStyleCnt="4"/>
      <dgm:spPr/>
    </dgm:pt>
    <dgm:pt modelId="{05370381-D8FB-480C-875E-44949C6A9693}" type="pres">
      <dgm:prSet presAssocID="{5FDF3732-0B1C-48DC-880D-AE986C000B61}" presName="hierRoot3" presStyleCnt="0"/>
      <dgm:spPr/>
    </dgm:pt>
    <dgm:pt modelId="{CA484CA9-53E3-4967-995D-13CE0768C41A}" type="pres">
      <dgm:prSet presAssocID="{5FDF3732-0B1C-48DC-880D-AE986C000B61}" presName="composite3" presStyleCnt="0"/>
      <dgm:spPr/>
    </dgm:pt>
    <dgm:pt modelId="{FCB0BF2E-66DC-4FE2-B708-BCE32BEB3C4C}" type="pres">
      <dgm:prSet presAssocID="{5FDF3732-0B1C-48DC-880D-AE986C000B61}" presName="background3" presStyleLbl="node3" presStyleIdx="3" presStyleCnt="4"/>
      <dgm:spPr/>
    </dgm:pt>
    <dgm:pt modelId="{04F8F055-DD6F-4452-AB07-03BF570A7AAD}" type="pres">
      <dgm:prSet presAssocID="{5FDF3732-0B1C-48DC-880D-AE986C000B61}" presName="text3" presStyleLbl="fgAcc3" presStyleIdx="3" presStyleCnt="4">
        <dgm:presLayoutVars>
          <dgm:chPref val="3"/>
        </dgm:presLayoutVars>
      </dgm:prSet>
      <dgm:spPr/>
    </dgm:pt>
    <dgm:pt modelId="{6A772864-A607-4CFA-8B58-6851145D931F}" type="pres">
      <dgm:prSet presAssocID="{5FDF3732-0B1C-48DC-880D-AE986C000B61}" presName="hierChild4" presStyleCnt="0"/>
      <dgm:spPr/>
    </dgm:pt>
  </dgm:ptLst>
  <dgm:cxnLst>
    <dgm:cxn modelId="{CB7C5C0E-1934-4191-A067-8702FC1CA40A}" srcId="{4EE7BF82-7099-4083-B67D-729C5D44F3E0}" destId="{1376FF93-307F-4EEB-9E7F-172AD6F36A36}" srcOrd="0" destOrd="0" parTransId="{F07A51C8-6438-4027-8B18-9055D2DDC357}" sibTransId="{9238BFB1-CD7D-4A37-966F-4147CED4F963}"/>
    <dgm:cxn modelId="{2DF3EC24-6F36-41CF-8AD6-320B666FBF17}" srcId="{9C48839D-FFF9-48D6-B622-C6416608B91A}" destId="{F3AB809A-97F0-44B5-8FCE-EEE176401EAF}" srcOrd="1" destOrd="0" parTransId="{8FD89D95-D922-49BA-A03C-72014DBB4BB2}" sibTransId="{F712FCBA-0B68-47FF-899A-C94B7BE84929}"/>
    <dgm:cxn modelId="{8A0B2630-F4CF-4106-A121-6DA8E9946AA1}" type="presOf" srcId="{4EE7BF82-7099-4083-B67D-729C5D44F3E0}" destId="{290B4B5F-A9BD-4D11-A088-054CEBE6A63C}" srcOrd="0" destOrd="0" presId="urn:microsoft.com/office/officeart/2005/8/layout/hierarchy1"/>
    <dgm:cxn modelId="{48617E32-94F7-4A16-8BC3-FF4EEF4F4FE7}" type="presOf" srcId="{9AC6D683-A150-40D1-AB45-626D8A6D1C2D}" destId="{FB39D664-77DF-4261-94AE-535F4CA75B37}" srcOrd="0" destOrd="0" presId="urn:microsoft.com/office/officeart/2005/8/layout/hierarchy1"/>
    <dgm:cxn modelId="{1D0A7D40-93C6-4234-AEFB-0EE37ECE1E71}" type="presOf" srcId="{3AB1A4C2-AE53-478C-80CE-77219E1AF84E}" destId="{4D03A9F7-6194-461A-BD37-F1182886B5DF}" srcOrd="0" destOrd="0" presId="urn:microsoft.com/office/officeart/2005/8/layout/hierarchy1"/>
    <dgm:cxn modelId="{188A2348-1128-48C1-89B7-BCA09372EDDF}" type="presOf" srcId="{6C28AB50-3334-433A-94B0-316EBC137B0D}" destId="{E280CD9C-8AA9-4435-97E9-2211DAC9E0ED}" srcOrd="0" destOrd="0" presId="urn:microsoft.com/office/officeart/2005/8/layout/hierarchy1"/>
    <dgm:cxn modelId="{148F914B-D013-4100-92F1-22E88BA5E0AD}" type="presOf" srcId="{8FD89D95-D922-49BA-A03C-72014DBB4BB2}" destId="{8A0132BB-7C13-4199-8AC6-23F86A1C5D9D}" srcOrd="0" destOrd="0" presId="urn:microsoft.com/office/officeart/2005/8/layout/hierarchy1"/>
    <dgm:cxn modelId="{1AEDB74C-DE43-43CE-A9B4-CACA645A3C97}" type="presOf" srcId="{9C48839D-FFF9-48D6-B622-C6416608B91A}" destId="{340041D8-C390-46D9-9DFB-25ADC9D1EB7F}" srcOrd="0" destOrd="0" presId="urn:microsoft.com/office/officeart/2005/8/layout/hierarchy1"/>
    <dgm:cxn modelId="{50BC244E-35E5-4B84-B1DD-5B6A4B7EF6A6}" type="presOf" srcId="{062B6F4F-0BF6-4E59-AE06-39C75500D40D}" destId="{7041C1E0-C1CF-4E4D-8F74-4141519280B5}" srcOrd="0" destOrd="0" presId="urn:microsoft.com/office/officeart/2005/8/layout/hierarchy1"/>
    <dgm:cxn modelId="{E05BCD51-B1BD-4385-8291-2ED8E927E572}" type="presOf" srcId="{9AA45AF8-F3FA-4158-87C5-111B0B753EFF}" destId="{034F107D-5B0B-45B4-BA71-7DADA5F9D54B}" srcOrd="0" destOrd="0" presId="urn:microsoft.com/office/officeart/2005/8/layout/hierarchy1"/>
    <dgm:cxn modelId="{3D4AE654-E74D-4264-B703-BB5B29F9A2CE}" type="presOf" srcId="{1376FF93-307F-4EEB-9E7F-172AD6F36A36}" destId="{90D30B89-AC19-42E9-A9D8-301F87D17693}" srcOrd="0" destOrd="0" presId="urn:microsoft.com/office/officeart/2005/8/layout/hierarchy1"/>
    <dgm:cxn modelId="{ABCB2887-F155-40DC-B490-F34C2879E55B}" type="presOf" srcId="{17ED657B-10E0-4571-8F53-6B7CBBCE8858}" destId="{1582E236-9466-4156-935E-42E4EB491118}" srcOrd="0" destOrd="0" presId="urn:microsoft.com/office/officeart/2005/8/layout/hierarchy1"/>
    <dgm:cxn modelId="{1B8F0089-3B9E-4107-BF07-1B98E6BAE87C}" type="presOf" srcId="{F07A51C8-6438-4027-8B18-9055D2DDC357}" destId="{19F7C81E-C282-401A-AC24-BC6C5D233EAE}" srcOrd="0" destOrd="0" presId="urn:microsoft.com/office/officeart/2005/8/layout/hierarchy1"/>
    <dgm:cxn modelId="{E76E3B89-A5A7-4E52-BFD1-2FCA4448F9F1}" type="presOf" srcId="{5FDF3732-0B1C-48DC-880D-AE986C000B61}" destId="{04F8F055-DD6F-4452-AB07-03BF570A7AAD}" srcOrd="0" destOrd="0" presId="urn:microsoft.com/office/officeart/2005/8/layout/hierarchy1"/>
    <dgm:cxn modelId="{B3F61E9D-216A-428C-B640-43659656CEF9}" type="presOf" srcId="{2E8B5520-76C6-4CE8-BA18-05F747572F11}" destId="{7BD50D80-32CE-40DE-B539-A3F06E735D14}" srcOrd="0" destOrd="0" presId="urn:microsoft.com/office/officeart/2005/8/layout/hierarchy1"/>
    <dgm:cxn modelId="{5DE04EA2-5276-4CA7-B72F-E9EA22EAF98C}" srcId="{3AB1A4C2-AE53-478C-80CE-77219E1AF84E}" destId="{9C48839D-FFF9-48D6-B622-C6416608B91A}" srcOrd="0" destOrd="0" parTransId="{8A07CD01-BD47-4A83-A7CD-E7FFFD4F4BE8}" sibTransId="{1115E018-FAD7-4BAA-9049-7BA1650CF3EB}"/>
    <dgm:cxn modelId="{9A6268AA-5059-438E-90B8-5520F71D4C3F}" type="presOf" srcId="{4E0B3509-6856-429E-9339-B869138CEB19}" destId="{A7AFB210-03A9-443F-A954-3F57071787F0}" srcOrd="0" destOrd="0" presId="urn:microsoft.com/office/officeart/2005/8/layout/hierarchy1"/>
    <dgm:cxn modelId="{746A53AD-7BF5-48A9-A9C0-B83669138ECC}" type="presOf" srcId="{F3AB809A-97F0-44B5-8FCE-EEE176401EAF}" destId="{27460B0E-4395-42E3-985C-58FE9F76F06D}" srcOrd="0" destOrd="0" presId="urn:microsoft.com/office/officeart/2005/8/layout/hierarchy1"/>
    <dgm:cxn modelId="{7E458FB7-F760-466B-9B19-4BA2C323DDC7}" type="presOf" srcId="{CAA6BE6D-4809-4278-BAD3-AF3FE37A3D34}" destId="{244794C4-2DEE-4DD3-9AC1-BC954241984A}" srcOrd="0" destOrd="0" presId="urn:microsoft.com/office/officeart/2005/8/layout/hierarchy1"/>
    <dgm:cxn modelId="{1552BFB8-17F6-4898-95A4-D3AF34468F1D}" srcId="{9C48839D-FFF9-48D6-B622-C6416608B91A}" destId="{4EE7BF82-7099-4083-B67D-729C5D44F3E0}" srcOrd="2" destOrd="0" parTransId="{17ED657B-10E0-4571-8F53-6B7CBBCE8858}" sibTransId="{F35F2B7C-1BD3-4743-A0B6-DC58FA00AA18}"/>
    <dgm:cxn modelId="{899950C9-AA85-46A5-98DF-3B830185A0DE}" srcId="{9C48839D-FFF9-48D6-B622-C6416608B91A}" destId="{9AC6D683-A150-40D1-AB45-626D8A6D1C2D}" srcOrd="0" destOrd="0" parTransId="{9AA45AF8-F3FA-4158-87C5-111B0B753EFF}" sibTransId="{4731BC8A-8138-4025-8427-D9D471BF11DA}"/>
    <dgm:cxn modelId="{5A7868E5-B765-4A23-8EA5-E5AFF11294A2}" srcId="{9AC6D683-A150-40D1-AB45-626D8A6D1C2D}" destId="{4E0B3509-6856-429E-9339-B869138CEB19}" srcOrd="0" destOrd="0" parTransId="{6C28AB50-3334-433A-94B0-316EBC137B0D}" sibTransId="{41BAAC1F-82F5-4D1F-A625-0B989361B693}"/>
    <dgm:cxn modelId="{724EC3E8-53DA-4565-BD43-454E72E2CDD8}" srcId="{4EE7BF82-7099-4083-B67D-729C5D44F3E0}" destId="{5FDF3732-0B1C-48DC-880D-AE986C000B61}" srcOrd="1" destOrd="0" parTransId="{CAA6BE6D-4809-4278-BAD3-AF3FE37A3D34}" sibTransId="{00DCC6DD-3DC0-4F05-A7F7-299A1CE69BB1}"/>
    <dgm:cxn modelId="{ACBCA1EC-8174-4032-B7E9-9CF61B2220ED}" srcId="{9AC6D683-A150-40D1-AB45-626D8A6D1C2D}" destId="{2E8B5520-76C6-4CE8-BA18-05F747572F11}" srcOrd="1" destOrd="0" parTransId="{062B6F4F-0BF6-4E59-AE06-39C75500D40D}" sibTransId="{3C2ABA26-C370-4975-8CD4-EE19FF9D1D7B}"/>
    <dgm:cxn modelId="{4F74D1A2-61BB-4A22-BA5D-4286B7CC936B}" type="presParOf" srcId="{4D03A9F7-6194-461A-BD37-F1182886B5DF}" destId="{705B768F-1416-4073-9750-DB103B9D06F6}" srcOrd="0" destOrd="0" presId="urn:microsoft.com/office/officeart/2005/8/layout/hierarchy1"/>
    <dgm:cxn modelId="{7A322DF4-B59C-407E-9278-A54D0513FCAD}" type="presParOf" srcId="{705B768F-1416-4073-9750-DB103B9D06F6}" destId="{E223F2CD-8288-4E03-A74F-673FBEAAEC4D}" srcOrd="0" destOrd="0" presId="urn:microsoft.com/office/officeart/2005/8/layout/hierarchy1"/>
    <dgm:cxn modelId="{2697AF78-B8F8-4DF6-938C-B646B1DAF5BE}" type="presParOf" srcId="{E223F2CD-8288-4E03-A74F-673FBEAAEC4D}" destId="{32A48423-6DD2-4DBF-90A2-F740FF10A30E}" srcOrd="0" destOrd="0" presId="urn:microsoft.com/office/officeart/2005/8/layout/hierarchy1"/>
    <dgm:cxn modelId="{A8C599A7-9D62-4E20-BFE0-739E2A5EF958}" type="presParOf" srcId="{E223F2CD-8288-4E03-A74F-673FBEAAEC4D}" destId="{340041D8-C390-46D9-9DFB-25ADC9D1EB7F}" srcOrd="1" destOrd="0" presId="urn:microsoft.com/office/officeart/2005/8/layout/hierarchy1"/>
    <dgm:cxn modelId="{AD7B3FFF-80B6-4F32-B31E-8AFA8F0F6103}" type="presParOf" srcId="{705B768F-1416-4073-9750-DB103B9D06F6}" destId="{9736F1AF-954C-46D8-B488-CA48036B57DC}" srcOrd="1" destOrd="0" presId="urn:microsoft.com/office/officeart/2005/8/layout/hierarchy1"/>
    <dgm:cxn modelId="{04A11ED7-60EE-40BF-B55A-8451C7FE5C89}" type="presParOf" srcId="{9736F1AF-954C-46D8-B488-CA48036B57DC}" destId="{034F107D-5B0B-45B4-BA71-7DADA5F9D54B}" srcOrd="0" destOrd="0" presId="urn:microsoft.com/office/officeart/2005/8/layout/hierarchy1"/>
    <dgm:cxn modelId="{15F58AD4-8E20-4577-80D9-A8DEA23BCCF2}" type="presParOf" srcId="{9736F1AF-954C-46D8-B488-CA48036B57DC}" destId="{599B10FE-923A-4D71-876E-544F4BDC9474}" srcOrd="1" destOrd="0" presId="urn:microsoft.com/office/officeart/2005/8/layout/hierarchy1"/>
    <dgm:cxn modelId="{F6A061D7-4360-4506-9E09-650A0A34DB49}" type="presParOf" srcId="{599B10FE-923A-4D71-876E-544F4BDC9474}" destId="{B94BE653-42E6-47AB-88F3-36B8DFC7EB58}" srcOrd="0" destOrd="0" presId="urn:microsoft.com/office/officeart/2005/8/layout/hierarchy1"/>
    <dgm:cxn modelId="{CC31D1FC-123D-4CED-9DE6-03F641D682DB}" type="presParOf" srcId="{B94BE653-42E6-47AB-88F3-36B8DFC7EB58}" destId="{B5772935-8836-4ECD-A5A5-51D9DD997DF9}" srcOrd="0" destOrd="0" presId="urn:microsoft.com/office/officeart/2005/8/layout/hierarchy1"/>
    <dgm:cxn modelId="{434BE62F-F01D-4F3C-8FF4-6315EBE89592}" type="presParOf" srcId="{B94BE653-42E6-47AB-88F3-36B8DFC7EB58}" destId="{FB39D664-77DF-4261-94AE-535F4CA75B37}" srcOrd="1" destOrd="0" presId="urn:microsoft.com/office/officeart/2005/8/layout/hierarchy1"/>
    <dgm:cxn modelId="{61FF6DFE-689B-4507-A31D-9CC61C7D1DE6}" type="presParOf" srcId="{599B10FE-923A-4D71-876E-544F4BDC9474}" destId="{A9021CFF-6817-44D6-95A2-F2926EC291B5}" srcOrd="1" destOrd="0" presId="urn:microsoft.com/office/officeart/2005/8/layout/hierarchy1"/>
    <dgm:cxn modelId="{172DAEE5-1939-47ED-8CC0-D2064E1861F4}" type="presParOf" srcId="{A9021CFF-6817-44D6-95A2-F2926EC291B5}" destId="{E280CD9C-8AA9-4435-97E9-2211DAC9E0ED}" srcOrd="0" destOrd="0" presId="urn:microsoft.com/office/officeart/2005/8/layout/hierarchy1"/>
    <dgm:cxn modelId="{0B45B0B6-2A8D-42BA-A337-01BCC790949F}" type="presParOf" srcId="{A9021CFF-6817-44D6-95A2-F2926EC291B5}" destId="{79311D8A-E5B5-42C4-9A52-FB2B2875926A}" srcOrd="1" destOrd="0" presId="urn:microsoft.com/office/officeart/2005/8/layout/hierarchy1"/>
    <dgm:cxn modelId="{CEF246B4-F6DD-43F8-AEA3-0D431DF640AC}" type="presParOf" srcId="{79311D8A-E5B5-42C4-9A52-FB2B2875926A}" destId="{F8E18B12-7A44-4BC7-87EF-069E77A4DD60}" srcOrd="0" destOrd="0" presId="urn:microsoft.com/office/officeart/2005/8/layout/hierarchy1"/>
    <dgm:cxn modelId="{ED53FA70-B087-4439-8707-3D2891C52EAE}" type="presParOf" srcId="{F8E18B12-7A44-4BC7-87EF-069E77A4DD60}" destId="{AFC408B0-C814-41D4-9939-443F8AB43EA9}" srcOrd="0" destOrd="0" presId="urn:microsoft.com/office/officeart/2005/8/layout/hierarchy1"/>
    <dgm:cxn modelId="{893CA5D4-9C45-464B-88CB-2FB43F3F8FDC}" type="presParOf" srcId="{F8E18B12-7A44-4BC7-87EF-069E77A4DD60}" destId="{A7AFB210-03A9-443F-A954-3F57071787F0}" srcOrd="1" destOrd="0" presId="urn:microsoft.com/office/officeart/2005/8/layout/hierarchy1"/>
    <dgm:cxn modelId="{E42BDFEC-74E0-4157-B85E-508E21C4997E}" type="presParOf" srcId="{79311D8A-E5B5-42C4-9A52-FB2B2875926A}" destId="{DAD3DDC6-92A8-4611-B670-75C1A41E5E42}" srcOrd="1" destOrd="0" presId="urn:microsoft.com/office/officeart/2005/8/layout/hierarchy1"/>
    <dgm:cxn modelId="{C0F4E2EA-8293-4517-AF6D-833325F02347}" type="presParOf" srcId="{A9021CFF-6817-44D6-95A2-F2926EC291B5}" destId="{7041C1E0-C1CF-4E4D-8F74-4141519280B5}" srcOrd="2" destOrd="0" presId="urn:microsoft.com/office/officeart/2005/8/layout/hierarchy1"/>
    <dgm:cxn modelId="{B72BFFC3-460B-49F6-9DC1-285296721A5C}" type="presParOf" srcId="{A9021CFF-6817-44D6-95A2-F2926EC291B5}" destId="{31F0E43B-0C3E-4073-9717-EB1C0FFA41AF}" srcOrd="3" destOrd="0" presId="urn:microsoft.com/office/officeart/2005/8/layout/hierarchy1"/>
    <dgm:cxn modelId="{748A6F87-D315-45F6-9AA7-D00934F521CE}" type="presParOf" srcId="{31F0E43B-0C3E-4073-9717-EB1C0FFA41AF}" destId="{A73CD132-C37D-4D52-8C32-447D646AA86D}" srcOrd="0" destOrd="0" presId="urn:microsoft.com/office/officeart/2005/8/layout/hierarchy1"/>
    <dgm:cxn modelId="{635BD6D6-50AA-4FC3-96D5-6B4409E129FC}" type="presParOf" srcId="{A73CD132-C37D-4D52-8C32-447D646AA86D}" destId="{5DCFB5B6-916C-44D9-897E-4D38ABC961B8}" srcOrd="0" destOrd="0" presId="urn:microsoft.com/office/officeart/2005/8/layout/hierarchy1"/>
    <dgm:cxn modelId="{EBE7B4A7-79B1-4D80-BB74-4BAB37185539}" type="presParOf" srcId="{A73CD132-C37D-4D52-8C32-447D646AA86D}" destId="{7BD50D80-32CE-40DE-B539-A3F06E735D14}" srcOrd="1" destOrd="0" presId="urn:microsoft.com/office/officeart/2005/8/layout/hierarchy1"/>
    <dgm:cxn modelId="{6D4F01D7-04F2-443A-9EC2-A655F3231399}" type="presParOf" srcId="{31F0E43B-0C3E-4073-9717-EB1C0FFA41AF}" destId="{DB782E5F-B11E-41FE-BEB3-EEA9CC624648}" srcOrd="1" destOrd="0" presId="urn:microsoft.com/office/officeart/2005/8/layout/hierarchy1"/>
    <dgm:cxn modelId="{90073F2B-28B5-4D82-A13E-68F465183BE0}" type="presParOf" srcId="{9736F1AF-954C-46D8-B488-CA48036B57DC}" destId="{8A0132BB-7C13-4199-8AC6-23F86A1C5D9D}" srcOrd="2" destOrd="0" presId="urn:microsoft.com/office/officeart/2005/8/layout/hierarchy1"/>
    <dgm:cxn modelId="{4D636BAE-F9C2-40EF-B030-3F7EC64E26B5}" type="presParOf" srcId="{9736F1AF-954C-46D8-B488-CA48036B57DC}" destId="{1DA6259C-46D1-4457-9E6D-C0C970724700}" srcOrd="3" destOrd="0" presId="urn:microsoft.com/office/officeart/2005/8/layout/hierarchy1"/>
    <dgm:cxn modelId="{954E5973-D0DE-470A-A267-0C6CC394F57B}" type="presParOf" srcId="{1DA6259C-46D1-4457-9E6D-C0C970724700}" destId="{611C7BD9-367C-4CD8-9978-658B7F3F91D7}" srcOrd="0" destOrd="0" presId="urn:microsoft.com/office/officeart/2005/8/layout/hierarchy1"/>
    <dgm:cxn modelId="{CB685E9D-089B-4F13-9A30-03B0F0DA3C98}" type="presParOf" srcId="{611C7BD9-367C-4CD8-9978-658B7F3F91D7}" destId="{FB2907BA-B2D8-4C1D-8343-E3FF9569F90C}" srcOrd="0" destOrd="0" presId="urn:microsoft.com/office/officeart/2005/8/layout/hierarchy1"/>
    <dgm:cxn modelId="{B67631D4-79A7-4BD3-A0B7-944F1798E7F4}" type="presParOf" srcId="{611C7BD9-367C-4CD8-9978-658B7F3F91D7}" destId="{27460B0E-4395-42E3-985C-58FE9F76F06D}" srcOrd="1" destOrd="0" presId="urn:microsoft.com/office/officeart/2005/8/layout/hierarchy1"/>
    <dgm:cxn modelId="{5C3403EB-AFF6-4D15-88CE-03AD410D72B1}" type="presParOf" srcId="{1DA6259C-46D1-4457-9E6D-C0C970724700}" destId="{21F1B302-AAE7-4334-A5BC-A7B3B0C7B97E}" srcOrd="1" destOrd="0" presId="urn:microsoft.com/office/officeart/2005/8/layout/hierarchy1"/>
    <dgm:cxn modelId="{CC8F1A77-0AA7-4A39-8365-7A9B1ECF8CE5}" type="presParOf" srcId="{9736F1AF-954C-46D8-B488-CA48036B57DC}" destId="{1582E236-9466-4156-935E-42E4EB491118}" srcOrd="4" destOrd="0" presId="urn:microsoft.com/office/officeart/2005/8/layout/hierarchy1"/>
    <dgm:cxn modelId="{0BFA5CBD-0091-44D5-880E-E2B3B7473ACE}" type="presParOf" srcId="{9736F1AF-954C-46D8-B488-CA48036B57DC}" destId="{531D3665-4A2F-464F-B76F-762008D13B91}" srcOrd="5" destOrd="0" presId="urn:microsoft.com/office/officeart/2005/8/layout/hierarchy1"/>
    <dgm:cxn modelId="{F0FF9838-3D3D-46C6-9F13-91B3B7DD7000}" type="presParOf" srcId="{531D3665-4A2F-464F-B76F-762008D13B91}" destId="{968FF862-14A1-4F77-A773-80AA60044444}" srcOrd="0" destOrd="0" presId="urn:microsoft.com/office/officeart/2005/8/layout/hierarchy1"/>
    <dgm:cxn modelId="{304D330E-C932-435D-8C78-E88DBCE199FD}" type="presParOf" srcId="{968FF862-14A1-4F77-A773-80AA60044444}" destId="{1FDD1DF9-868A-43AB-BB39-A0AD4362035E}" srcOrd="0" destOrd="0" presId="urn:microsoft.com/office/officeart/2005/8/layout/hierarchy1"/>
    <dgm:cxn modelId="{DFFA4E6E-5C5B-4A9C-89F8-95EDD946D79F}" type="presParOf" srcId="{968FF862-14A1-4F77-A773-80AA60044444}" destId="{290B4B5F-A9BD-4D11-A088-054CEBE6A63C}" srcOrd="1" destOrd="0" presId="urn:microsoft.com/office/officeart/2005/8/layout/hierarchy1"/>
    <dgm:cxn modelId="{EB0DB670-4A2F-46C2-B713-AD65DBCDFA18}" type="presParOf" srcId="{531D3665-4A2F-464F-B76F-762008D13B91}" destId="{AA7AAB53-B290-4BA1-8DBD-03E695686E39}" srcOrd="1" destOrd="0" presId="urn:microsoft.com/office/officeart/2005/8/layout/hierarchy1"/>
    <dgm:cxn modelId="{A5FBACF8-F07E-4FBC-9E9C-B6564EF879C9}" type="presParOf" srcId="{AA7AAB53-B290-4BA1-8DBD-03E695686E39}" destId="{19F7C81E-C282-401A-AC24-BC6C5D233EAE}" srcOrd="0" destOrd="0" presId="urn:microsoft.com/office/officeart/2005/8/layout/hierarchy1"/>
    <dgm:cxn modelId="{B1885274-F33A-4585-AA68-DD3E38B79243}" type="presParOf" srcId="{AA7AAB53-B290-4BA1-8DBD-03E695686E39}" destId="{4DECCD0B-348E-472A-8C7E-39FD07101D1E}" srcOrd="1" destOrd="0" presId="urn:microsoft.com/office/officeart/2005/8/layout/hierarchy1"/>
    <dgm:cxn modelId="{35E2C4F7-DDCD-4D8E-9808-18472CC52A5B}" type="presParOf" srcId="{4DECCD0B-348E-472A-8C7E-39FD07101D1E}" destId="{8F016EC5-5952-4090-B793-F467E49D19DE}" srcOrd="0" destOrd="0" presId="urn:microsoft.com/office/officeart/2005/8/layout/hierarchy1"/>
    <dgm:cxn modelId="{BDB38747-A3D3-409D-970C-83928EBFA300}" type="presParOf" srcId="{8F016EC5-5952-4090-B793-F467E49D19DE}" destId="{3032F09A-F266-4462-B689-DB6BE06075F4}" srcOrd="0" destOrd="0" presId="urn:microsoft.com/office/officeart/2005/8/layout/hierarchy1"/>
    <dgm:cxn modelId="{BADC2ED6-EAE4-48B8-8A85-5B7609A63A58}" type="presParOf" srcId="{8F016EC5-5952-4090-B793-F467E49D19DE}" destId="{90D30B89-AC19-42E9-A9D8-301F87D17693}" srcOrd="1" destOrd="0" presId="urn:microsoft.com/office/officeart/2005/8/layout/hierarchy1"/>
    <dgm:cxn modelId="{238ABFE2-119D-4AF0-8F2C-2916DB40080C}" type="presParOf" srcId="{4DECCD0B-348E-472A-8C7E-39FD07101D1E}" destId="{5DB0A702-2563-4B51-9CFB-0D9A7C5F52B2}" srcOrd="1" destOrd="0" presId="urn:microsoft.com/office/officeart/2005/8/layout/hierarchy1"/>
    <dgm:cxn modelId="{78AD4166-B5D1-4389-98CA-01A5318CFA1D}" type="presParOf" srcId="{AA7AAB53-B290-4BA1-8DBD-03E695686E39}" destId="{244794C4-2DEE-4DD3-9AC1-BC954241984A}" srcOrd="2" destOrd="0" presId="urn:microsoft.com/office/officeart/2005/8/layout/hierarchy1"/>
    <dgm:cxn modelId="{6E357C57-AD5A-4F72-B41A-77E097C685C8}" type="presParOf" srcId="{AA7AAB53-B290-4BA1-8DBD-03E695686E39}" destId="{05370381-D8FB-480C-875E-44949C6A9693}" srcOrd="3" destOrd="0" presId="urn:microsoft.com/office/officeart/2005/8/layout/hierarchy1"/>
    <dgm:cxn modelId="{7062D6E9-9883-4E87-9DED-0052ABDBAF27}" type="presParOf" srcId="{05370381-D8FB-480C-875E-44949C6A9693}" destId="{CA484CA9-53E3-4967-995D-13CE0768C41A}" srcOrd="0" destOrd="0" presId="urn:microsoft.com/office/officeart/2005/8/layout/hierarchy1"/>
    <dgm:cxn modelId="{63A03877-0739-4793-9116-10807DA65E90}" type="presParOf" srcId="{CA484CA9-53E3-4967-995D-13CE0768C41A}" destId="{FCB0BF2E-66DC-4FE2-B708-BCE32BEB3C4C}" srcOrd="0" destOrd="0" presId="urn:microsoft.com/office/officeart/2005/8/layout/hierarchy1"/>
    <dgm:cxn modelId="{2AF2BD8C-CAF2-49D4-BCA0-D1F8EF91333A}" type="presParOf" srcId="{CA484CA9-53E3-4967-995D-13CE0768C41A}" destId="{04F8F055-DD6F-4452-AB07-03BF570A7AAD}" srcOrd="1" destOrd="0" presId="urn:microsoft.com/office/officeart/2005/8/layout/hierarchy1"/>
    <dgm:cxn modelId="{47D18117-259E-4F0E-820B-D9D40E4550DD}" type="presParOf" srcId="{05370381-D8FB-480C-875E-44949C6A9693}" destId="{6A772864-A607-4CFA-8B58-6851145D931F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0E63FA-1A94-41D9-8F0B-77C5D2782D9B}">
      <dsp:nvSpPr>
        <dsp:cNvPr id="0" name=""/>
        <dsp:cNvSpPr/>
      </dsp:nvSpPr>
      <dsp:spPr>
        <a:xfrm>
          <a:off x="0" y="845551"/>
          <a:ext cx="2828924" cy="17963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A979E7-F54E-481A-93C1-A74A31CCA67C}">
      <dsp:nvSpPr>
        <dsp:cNvPr id="0" name=""/>
        <dsp:cNvSpPr/>
      </dsp:nvSpPr>
      <dsp:spPr>
        <a:xfrm>
          <a:off x="314325" y="1144160"/>
          <a:ext cx="2828924" cy="1796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Limited availability with advisors</a:t>
          </a:r>
        </a:p>
      </dsp:txBody>
      <dsp:txXfrm>
        <a:off x="366939" y="1196774"/>
        <a:ext cx="2723696" cy="1691139"/>
      </dsp:txXfrm>
    </dsp:sp>
    <dsp:sp modelId="{849A5C06-E427-41AD-871C-7D405AFFFF70}">
      <dsp:nvSpPr>
        <dsp:cNvPr id="0" name=""/>
        <dsp:cNvSpPr/>
      </dsp:nvSpPr>
      <dsp:spPr>
        <a:xfrm>
          <a:off x="3457574" y="845551"/>
          <a:ext cx="2828924" cy="17963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06D7D0-E284-4535-998E-4D06ADE01D42}">
      <dsp:nvSpPr>
        <dsp:cNvPr id="0" name=""/>
        <dsp:cNvSpPr/>
      </dsp:nvSpPr>
      <dsp:spPr>
        <a:xfrm>
          <a:off x="3771899" y="1144160"/>
          <a:ext cx="2828924" cy="1796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Finding information can be challenging</a:t>
          </a:r>
        </a:p>
      </dsp:txBody>
      <dsp:txXfrm>
        <a:off x="3824513" y="1196774"/>
        <a:ext cx="2723696" cy="1691139"/>
      </dsp:txXfrm>
    </dsp:sp>
    <dsp:sp modelId="{598B5A25-78A2-4CE5-82BC-37117AF2F002}">
      <dsp:nvSpPr>
        <dsp:cNvPr id="0" name=""/>
        <dsp:cNvSpPr/>
      </dsp:nvSpPr>
      <dsp:spPr>
        <a:xfrm>
          <a:off x="6915149" y="845551"/>
          <a:ext cx="2828924" cy="17963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184BF0-8DA8-4B55-A6C3-A080CC9C8686}">
      <dsp:nvSpPr>
        <dsp:cNvPr id="0" name=""/>
        <dsp:cNvSpPr/>
      </dsp:nvSpPr>
      <dsp:spPr>
        <a:xfrm>
          <a:off x="7229475" y="1144160"/>
          <a:ext cx="2828924" cy="1796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Unpersonalized advice</a:t>
          </a:r>
        </a:p>
      </dsp:txBody>
      <dsp:txXfrm>
        <a:off x="7282089" y="1196774"/>
        <a:ext cx="2723696" cy="169113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248190-354A-42FA-AE7A-7DAC6F59F279}">
      <dsp:nvSpPr>
        <dsp:cNvPr id="0" name=""/>
        <dsp:cNvSpPr/>
      </dsp:nvSpPr>
      <dsp:spPr>
        <a:xfrm>
          <a:off x="0" y="504666"/>
          <a:ext cx="6797675" cy="705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2F0325-050D-4734-8FE8-073B0E3FC538}">
      <dsp:nvSpPr>
        <dsp:cNvPr id="0" name=""/>
        <dsp:cNvSpPr/>
      </dsp:nvSpPr>
      <dsp:spPr>
        <a:xfrm>
          <a:off x="339883" y="91385"/>
          <a:ext cx="4758372" cy="8265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855" tIns="0" rIns="179855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Custom tailored advising</a:t>
          </a:r>
        </a:p>
      </dsp:txBody>
      <dsp:txXfrm>
        <a:off x="380232" y="131734"/>
        <a:ext cx="4677674" cy="745862"/>
      </dsp:txXfrm>
    </dsp:sp>
    <dsp:sp modelId="{FBAEAD38-B873-4B7E-B0D1-90B58E057853}">
      <dsp:nvSpPr>
        <dsp:cNvPr id="0" name=""/>
        <dsp:cNvSpPr/>
      </dsp:nvSpPr>
      <dsp:spPr>
        <a:xfrm>
          <a:off x="0" y="1774746"/>
          <a:ext cx="6797675" cy="705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081B13-EDB9-46F4-B07F-1745FEC82AE4}">
      <dsp:nvSpPr>
        <dsp:cNvPr id="0" name=""/>
        <dsp:cNvSpPr/>
      </dsp:nvSpPr>
      <dsp:spPr>
        <a:xfrm>
          <a:off x="339883" y="1361466"/>
          <a:ext cx="4758372" cy="8265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855" tIns="0" rIns="179855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Free 24/7 access</a:t>
          </a:r>
        </a:p>
      </dsp:txBody>
      <dsp:txXfrm>
        <a:off x="380232" y="1401815"/>
        <a:ext cx="4677674" cy="745862"/>
      </dsp:txXfrm>
    </dsp:sp>
    <dsp:sp modelId="{F655DA59-6BD4-4153-A98D-B65F235FA79D}">
      <dsp:nvSpPr>
        <dsp:cNvPr id="0" name=""/>
        <dsp:cNvSpPr/>
      </dsp:nvSpPr>
      <dsp:spPr>
        <a:xfrm>
          <a:off x="0" y="3044826"/>
          <a:ext cx="6797675" cy="25137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7575" tIns="583184" rIns="527575" bIns="199136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/>
            <a:t>Scheduling and enrollment recommendations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/>
            <a:t>Degree and graduation planning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/>
            <a:t>Real-time course updates</a:t>
          </a:r>
        </a:p>
      </dsp:txBody>
      <dsp:txXfrm>
        <a:off x="0" y="3044826"/>
        <a:ext cx="6797675" cy="2513700"/>
      </dsp:txXfrm>
    </dsp:sp>
    <dsp:sp modelId="{04AB4D60-D846-4DE7-8D0F-0BE39E5F5269}">
      <dsp:nvSpPr>
        <dsp:cNvPr id="0" name=""/>
        <dsp:cNvSpPr/>
      </dsp:nvSpPr>
      <dsp:spPr>
        <a:xfrm>
          <a:off x="339883" y="2631546"/>
          <a:ext cx="4758372" cy="8265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855" tIns="0" rIns="179855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Core Features</a:t>
          </a:r>
        </a:p>
      </dsp:txBody>
      <dsp:txXfrm>
        <a:off x="380232" y="2671895"/>
        <a:ext cx="4677674" cy="74586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68BB2F-7B18-429D-B459-8ADCAA5872B8}">
      <dsp:nvSpPr>
        <dsp:cNvPr id="0" name=""/>
        <dsp:cNvSpPr/>
      </dsp:nvSpPr>
      <dsp:spPr>
        <a:xfrm>
          <a:off x="5002" y="1043033"/>
          <a:ext cx="2274632" cy="11769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UW-Madison</a:t>
          </a:r>
        </a:p>
      </dsp:txBody>
      <dsp:txXfrm>
        <a:off x="5002" y="1043033"/>
        <a:ext cx="2274632" cy="784658"/>
      </dsp:txXfrm>
    </dsp:sp>
    <dsp:sp modelId="{EABDABDB-E2B9-455D-A55D-0AB33D2C7C0E}">
      <dsp:nvSpPr>
        <dsp:cNvPr id="0" name=""/>
        <dsp:cNvSpPr/>
      </dsp:nvSpPr>
      <dsp:spPr>
        <a:xfrm>
          <a:off x="470891" y="1827691"/>
          <a:ext cx="2274632" cy="1152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50k enrolled</a:t>
          </a:r>
        </a:p>
      </dsp:txBody>
      <dsp:txXfrm>
        <a:off x="504632" y="1861432"/>
        <a:ext cx="2207150" cy="1084518"/>
      </dsp:txXfrm>
    </dsp:sp>
    <dsp:sp modelId="{C22268A6-6A83-469E-9492-3E11AB4972CB}">
      <dsp:nvSpPr>
        <dsp:cNvPr id="0" name=""/>
        <dsp:cNvSpPr/>
      </dsp:nvSpPr>
      <dsp:spPr>
        <a:xfrm>
          <a:off x="2624461" y="1152203"/>
          <a:ext cx="731031" cy="5663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2624461" y="1265466"/>
        <a:ext cx="561136" cy="339791"/>
      </dsp:txXfrm>
    </dsp:sp>
    <dsp:sp modelId="{9DA9F3A5-F3B4-4D21-B141-B14F304EF7F3}">
      <dsp:nvSpPr>
        <dsp:cNvPr id="0" name=""/>
        <dsp:cNvSpPr/>
      </dsp:nvSpPr>
      <dsp:spPr>
        <a:xfrm>
          <a:off x="3658939" y="1043033"/>
          <a:ext cx="2274632" cy="11769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UW System</a:t>
          </a:r>
        </a:p>
      </dsp:txBody>
      <dsp:txXfrm>
        <a:off x="3658939" y="1043033"/>
        <a:ext cx="2274632" cy="784658"/>
      </dsp:txXfrm>
    </dsp:sp>
    <dsp:sp modelId="{F238D365-CF0A-4070-A06C-07E4E1CFFAAC}">
      <dsp:nvSpPr>
        <dsp:cNvPr id="0" name=""/>
        <dsp:cNvSpPr/>
      </dsp:nvSpPr>
      <dsp:spPr>
        <a:xfrm>
          <a:off x="4124828" y="1827691"/>
          <a:ext cx="2274632" cy="1152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170k enrolled</a:t>
          </a:r>
        </a:p>
      </dsp:txBody>
      <dsp:txXfrm>
        <a:off x="4158569" y="1861432"/>
        <a:ext cx="2207150" cy="1084518"/>
      </dsp:txXfrm>
    </dsp:sp>
    <dsp:sp modelId="{9C7138BC-EC22-43AC-9B67-6BA903C39562}">
      <dsp:nvSpPr>
        <dsp:cNvPr id="0" name=""/>
        <dsp:cNvSpPr/>
      </dsp:nvSpPr>
      <dsp:spPr>
        <a:xfrm>
          <a:off x="6278398" y="1152203"/>
          <a:ext cx="731031" cy="5663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6278398" y="1265466"/>
        <a:ext cx="561136" cy="339791"/>
      </dsp:txXfrm>
    </dsp:sp>
    <dsp:sp modelId="{569C74B8-6FD4-4E9E-9CD5-159289741E27}">
      <dsp:nvSpPr>
        <dsp:cNvPr id="0" name=""/>
        <dsp:cNvSpPr/>
      </dsp:nvSpPr>
      <dsp:spPr>
        <a:xfrm>
          <a:off x="7312876" y="1043033"/>
          <a:ext cx="2274632" cy="11769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All Undergraduate Students</a:t>
          </a:r>
        </a:p>
      </dsp:txBody>
      <dsp:txXfrm>
        <a:off x="7312876" y="1043033"/>
        <a:ext cx="2274632" cy="784658"/>
      </dsp:txXfrm>
    </dsp:sp>
    <dsp:sp modelId="{E59B6520-33C5-4610-9D99-824921D87FD8}">
      <dsp:nvSpPr>
        <dsp:cNvPr id="0" name=""/>
        <dsp:cNvSpPr/>
      </dsp:nvSpPr>
      <dsp:spPr>
        <a:xfrm>
          <a:off x="7778764" y="1827691"/>
          <a:ext cx="2274632" cy="1152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20mn enrolled</a:t>
          </a:r>
        </a:p>
      </dsp:txBody>
      <dsp:txXfrm>
        <a:off x="7812505" y="1861432"/>
        <a:ext cx="2207150" cy="108451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F4D007-9000-4BC2-B110-EFA8C461C41C}">
      <dsp:nvSpPr>
        <dsp:cNvPr id="0" name=""/>
        <dsp:cNvSpPr/>
      </dsp:nvSpPr>
      <dsp:spPr>
        <a:xfrm>
          <a:off x="541347" y="1178"/>
          <a:ext cx="3739877" cy="18699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035" tIns="26035" rIns="26035" bIns="26035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/>
            <a:t>Chegg </a:t>
          </a:r>
        </a:p>
      </dsp:txBody>
      <dsp:txXfrm>
        <a:off x="596116" y="55947"/>
        <a:ext cx="3630339" cy="1760400"/>
      </dsp:txXfrm>
    </dsp:sp>
    <dsp:sp modelId="{FF050050-DE58-4DED-A57F-90FE9F6AB00B}">
      <dsp:nvSpPr>
        <dsp:cNvPr id="0" name=""/>
        <dsp:cNvSpPr/>
      </dsp:nvSpPr>
      <dsp:spPr>
        <a:xfrm>
          <a:off x="4281224" y="894311"/>
          <a:ext cx="1495950" cy="83671"/>
        </a:xfrm>
        <a:custGeom>
          <a:avLst/>
          <a:gdLst/>
          <a:ahLst/>
          <a:cxnLst/>
          <a:rect l="0" t="0" r="0" b="0"/>
          <a:pathLst>
            <a:path>
              <a:moveTo>
                <a:pt x="0" y="41835"/>
              </a:moveTo>
              <a:lnTo>
                <a:pt x="1495950" y="41835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991801" y="898749"/>
        <a:ext cx="74797" cy="74797"/>
      </dsp:txXfrm>
    </dsp:sp>
    <dsp:sp modelId="{3FEB05AD-BF2F-4D6F-86E2-71BDEB8CCF96}">
      <dsp:nvSpPr>
        <dsp:cNvPr id="0" name=""/>
        <dsp:cNvSpPr/>
      </dsp:nvSpPr>
      <dsp:spPr>
        <a:xfrm>
          <a:off x="5777175" y="1178"/>
          <a:ext cx="3739877" cy="18699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035" tIns="26035" rIns="26035" bIns="26035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/>
            <a:t>Annual Revenue: $730 mn</a:t>
          </a:r>
        </a:p>
      </dsp:txBody>
      <dsp:txXfrm>
        <a:off x="5831944" y="55947"/>
        <a:ext cx="3630339" cy="1760400"/>
      </dsp:txXfrm>
    </dsp:sp>
    <dsp:sp modelId="{493491D1-744D-41A4-BE18-B46EDB5AA4E1}">
      <dsp:nvSpPr>
        <dsp:cNvPr id="0" name=""/>
        <dsp:cNvSpPr/>
      </dsp:nvSpPr>
      <dsp:spPr>
        <a:xfrm>
          <a:off x="541347" y="2151607"/>
          <a:ext cx="3739877" cy="18699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035" tIns="26035" rIns="26035" bIns="26035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/>
            <a:t>Quizlet</a:t>
          </a:r>
        </a:p>
      </dsp:txBody>
      <dsp:txXfrm>
        <a:off x="596116" y="2206376"/>
        <a:ext cx="3630339" cy="1760400"/>
      </dsp:txXfrm>
    </dsp:sp>
    <dsp:sp modelId="{2F6EED4F-627B-42B3-BFB1-66A1A047C6EE}">
      <dsp:nvSpPr>
        <dsp:cNvPr id="0" name=""/>
        <dsp:cNvSpPr/>
      </dsp:nvSpPr>
      <dsp:spPr>
        <a:xfrm>
          <a:off x="4281224" y="3044741"/>
          <a:ext cx="1495950" cy="83671"/>
        </a:xfrm>
        <a:custGeom>
          <a:avLst/>
          <a:gdLst/>
          <a:ahLst/>
          <a:cxnLst/>
          <a:rect l="0" t="0" r="0" b="0"/>
          <a:pathLst>
            <a:path>
              <a:moveTo>
                <a:pt x="0" y="41835"/>
              </a:moveTo>
              <a:lnTo>
                <a:pt x="1495950" y="41835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991801" y="3049178"/>
        <a:ext cx="74797" cy="74797"/>
      </dsp:txXfrm>
    </dsp:sp>
    <dsp:sp modelId="{1FDFF44A-9FDE-4E39-91CA-D4930B9B1EC7}">
      <dsp:nvSpPr>
        <dsp:cNvPr id="0" name=""/>
        <dsp:cNvSpPr/>
      </dsp:nvSpPr>
      <dsp:spPr>
        <a:xfrm>
          <a:off x="5777175" y="2151607"/>
          <a:ext cx="3739877" cy="18699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035" tIns="26035" rIns="26035" bIns="26035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/>
            <a:t>Annual Revenue: $75 mn</a:t>
          </a:r>
        </a:p>
      </dsp:txBody>
      <dsp:txXfrm>
        <a:off x="5831944" y="2206376"/>
        <a:ext cx="3630339" cy="17604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4794C4-2DEE-4DD3-9AC1-BC954241984A}">
      <dsp:nvSpPr>
        <dsp:cNvPr id="0" name=""/>
        <dsp:cNvSpPr/>
      </dsp:nvSpPr>
      <dsp:spPr>
        <a:xfrm>
          <a:off x="6730975" y="2279180"/>
          <a:ext cx="891406" cy="4242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9099"/>
              </a:lnTo>
              <a:lnTo>
                <a:pt x="891406" y="289099"/>
              </a:lnTo>
              <a:lnTo>
                <a:pt x="891406" y="424228"/>
              </a:lnTo>
            </a:path>
          </a:pathLst>
        </a:custGeom>
        <a:noFill/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F7C81E-C282-401A-AC24-BC6C5D233EAE}">
      <dsp:nvSpPr>
        <dsp:cNvPr id="0" name=""/>
        <dsp:cNvSpPr/>
      </dsp:nvSpPr>
      <dsp:spPr>
        <a:xfrm>
          <a:off x="5839569" y="2279180"/>
          <a:ext cx="891406" cy="424228"/>
        </a:xfrm>
        <a:custGeom>
          <a:avLst/>
          <a:gdLst/>
          <a:ahLst/>
          <a:cxnLst/>
          <a:rect l="0" t="0" r="0" b="0"/>
          <a:pathLst>
            <a:path>
              <a:moveTo>
                <a:pt x="891406" y="0"/>
              </a:moveTo>
              <a:lnTo>
                <a:pt x="891406" y="289099"/>
              </a:lnTo>
              <a:lnTo>
                <a:pt x="0" y="289099"/>
              </a:lnTo>
              <a:lnTo>
                <a:pt x="0" y="424228"/>
              </a:lnTo>
            </a:path>
          </a:pathLst>
        </a:custGeom>
        <a:noFill/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82E236-9466-4156-935E-42E4EB491118}">
      <dsp:nvSpPr>
        <dsp:cNvPr id="0" name=""/>
        <dsp:cNvSpPr/>
      </dsp:nvSpPr>
      <dsp:spPr>
        <a:xfrm>
          <a:off x="4948163" y="928700"/>
          <a:ext cx="1782812" cy="4242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9099"/>
              </a:lnTo>
              <a:lnTo>
                <a:pt x="1782812" y="289099"/>
              </a:lnTo>
              <a:lnTo>
                <a:pt x="1782812" y="424228"/>
              </a:lnTo>
            </a:path>
          </a:pathLst>
        </a:custGeom>
        <a:noFill/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0132BB-7C13-4199-8AC6-23F86A1C5D9D}">
      <dsp:nvSpPr>
        <dsp:cNvPr id="0" name=""/>
        <dsp:cNvSpPr/>
      </dsp:nvSpPr>
      <dsp:spPr>
        <a:xfrm>
          <a:off x="4902443" y="928700"/>
          <a:ext cx="91440" cy="42422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24228"/>
              </a:lnTo>
            </a:path>
          </a:pathLst>
        </a:custGeom>
        <a:noFill/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41C1E0-C1CF-4E4D-8F74-4141519280B5}">
      <dsp:nvSpPr>
        <dsp:cNvPr id="0" name=""/>
        <dsp:cNvSpPr/>
      </dsp:nvSpPr>
      <dsp:spPr>
        <a:xfrm>
          <a:off x="3165350" y="2279180"/>
          <a:ext cx="891406" cy="4242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9099"/>
              </a:lnTo>
              <a:lnTo>
                <a:pt x="891406" y="289099"/>
              </a:lnTo>
              <a:lnTo>
                <a:pt x="891406" y="424228"/>
              </a:lnTo>
            </a:path>
          </a:pathLst>
        </a:custGeom>
        <a:noFill/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80CD9C-8AA9-4435-97E9-2211DAC9E0ED}">
      <dsp:nvSpPr>
        <dsp:cNvPr id="0" name=""/>
        <dsp:cNvSpPr/>
      </dsp:nvSpPr>
      <dsp:spPr>
        <a:xfrm>
          <a:off x="2273944" y="2279180"/>
          <a:ext cx="891406" cy="424228"/>
        </a:xfrm>
        <a:custGeom>
          <a:avLst/>
          <a:gdLst/>
          <a:ahLst/>
          <a:cxnLst/>
          <a:rect l="0" t="0" r="0" b="0"/>
          <a:pathLst>
            <a:path>
              <a:moveTo>
                <a:pt x="891406" y="0"/>
              </a:moveTo>
              <a:lnTo>
                <a:pt x="891406" y="289099"/>
              </a:lnTo>
              <a:lnTo>
                <a:pt x="0" y="289099"/>
              </a:lnTo>
              <a:lnTo>
                <a:pt x="0" y="424228"/>
              </a:lnTo>
            </a:path>
          </a:pathLst>
        </a:custGeom>
        <a:noFill/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4F107D-5B0B-45B4-BA71-7DADA5F9D54B}">
      <dsp:nvSpPr>
        <dsp:cNvPr id="0" name=""/>
        <dsp:cNvSpPr/>
      </dsp:nvSpPr>
      <dsp:spPr>
        <a:xfrm>
          <a:off x="3165350" y="928700"/>
          <a:ext cx="1782812" cy="424228"/>
        </a:xfrm>
        <a:custGeom>
          <a:avLst/>
          <a:gdLst/>
          <a:ahLst/>
          <a:cxnLst/>
          <a:rect l="0" t="0" r="0" b="0"/>
          <a:pathLst>
            <a:path>
              <a:moveTo>
                <a:pt x="1782812" y="0"/>
              </a:moveTo>
              <a:lnTo>
                <a:pt x="1782812" y="289099"/>
              </a:lnTo>
              <a:lnTo>
                <a:pt x="0" y="289099"/>
              </a:lnTo>
              <a:lnTo>
                <a:pt x="0" y="424228"/>
              </a:lnTo>
            </a:path>
          </a:pathLst>
        </a:custGeom>
        <a:noFill/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A48423-6DD2-4DBF-90A2-F740FF10A30E}">
      <dsp:nvSpPr>
        <dsp:cNvPr id="0" name=""/>
        <dsp:cNvSpPr/>
      </dsp:nvSpPr>
      <dsp:spPr>
        <a:xfrm>
          <a:off x="4218830" y="2448"/>
          <a:ext cx="1458664" cy="9262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0041D8-C390-46D9-9DFB-25ADC9D1EB7F}">
      <dsp:nvSpPr>
        <dsp:cNvPr id="0" name=""/>
        <dsp:cNvSpPr/>
      </dsp:nvSpPr>
      <dsp:spPr>
        <a:xfrm>
          <a:off x="4380904" y="156418"/>
          <a:ext cx="1458664" cy="9262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Business model</a:t>
          </a:r>
        </a:p>
      </dsp:txBody>
      <dsp:txXfrm>
        <a:off x="4408033" y="183547"/>
        <a:ext cx="1404406" cy="871993"/>
      </dsp:txXfrm>
    </dsp:sp>
    <dsp:sp modelId="{B5772935-8836-4ECD-A5A5-51D9DD997DF9}">
      <dsp:nvSpPr>
        <dsp:cNvPr id="0" name=""/>
        <dsp:cNvSpPr/>
      </dsp:nvSpPr>
      <dsp:spPr>
        <a:xfrm>
          <a:off x="2436018" y="1352928"/>
          <a:ext cx="1458664" cy="92625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39D664-77DF-4261-94AE-535F4CA75B37}">
      <dsp:nvSpPr>
        <dsp:cNvPr id="0" name=""/>
        <dsp:cNvSpPr/>
      </dsp:nvSpPr>
      <dsp:spPr>
        <a:xfrm>
          <a:off x="2598092" y="1506899"/>
          <a:ext cx="1458664" cy="9262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Premium Features</a:t>
          </a:r>
        </a:p>
      </dsp:txBody>
      <dsp:txXfrm>
        <a:off x="2625221" y="1534028"/>
        <a:ext cx="1404406" cy="871993"/>
      </dsp:txXfrm>
    </dsp:sp>
    <dsp:sp modelId="{AFC408B0-C814-41D4-9939-443F8AB43EA9}">
      <dsp:nvSpPr>
        <dsp:cNvPr id="0" name=""/>
        <dsp:cNvSpPr/>
      </dsp:nvSpPr>
      <dsp:spPr>
        <a:xfrm>
          <a:off x="1544612" y="2703409"/>
          <a:ext cx="1458664" cy="92625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AFB210-03A9-443F-A954-3F57071787F0}">
      <dsp:nvSpPr>
        <dsp:cNvPr id="0" name=""/>
        <dsp:cNvSpPr/>
      </dsp:nvSpPr>
      <dsp:spPr>
        <a:xfrm>
          <a:off x="1706686" y="2857379"/>
          <a:ext cx="1458664" cy="9262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Career advice</a:t>
          </a:r>
        </a:p>
      </dsp:txBody>
      <dsp:txXfrm>
        <a:off x="1733815" y="2884508"/>
        <a:ext cx="1404406" cy="871993"/>
      </dsp:txXfrm>
    </dsp:sp>
    <dsp:sp modelId="{5DCFB5B6-916C-44D9-897E-4D38ABC961B8}">
      <dsp:nvSpPr>
        <dsp:cNvPr id="0" name=""/>
        <dsp:cNvSpPr/>
      </dsp:nvSpPr>
      <dsp:spPr>
        <a:xfrm>
          <a:off x="3327424" y="2703409"/>
          <a:ext cx="1458664" cy="92625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D50D80-32CE-40DE-B539-A3F06E735D14}">
      <dsp:nvSpPr>
        <dsp:cNvPr id="0" name=""/>
        <dsp:cNvSpPr/>
      </dsp:nvSpPr>
      <dsp:spPr>
        <a:xfrm>
          <a:off x="3489498" y="2857379"/>
          <a:ext cx="1458664" cy="9262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Custom GPTs for classes</a:t>
          </a:r>
        </a:p>
      </dsp:txBody>
      <dsp:txXfrm>
        <a:off x="3516627" y="2884508"/>
        <a:ext cx="1404406" cy="871993"/>
      </dsp:txXfrm>
    </dsp:sp>
    <dsp:sp modelId="{FB2907BA-B2D8-4C1D-8343-E3FF9569F90C}">
      <dsp:nvSpPr>
        <dsp:cNvPr id="0" name=""/>
        <dsp:cNvSpPr/>
      </dsp:nvSpPr>
      <dsp:spPr>
        <a:xfrm>
          <a:off x="4218830" y="1352928"/>
          <a:ext cx="1458664" cy="92625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460B0E-4395-42E3-985C-58FE9F76F06D}">
      <dsp:nvSpPr>
        <dsp:cNvPr id="0" name=""/>
        <dsp:cNvSpPr/>
      </dsp:nvSpPr>
      <dsp:spPr>
        <a:xfrm>
          <a:off x="4380904" y="1506899"/>
          <a:ext cx="1458664" cy="9262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CORE SERVICE ALWAYS FREE</a:t>
          </a:r>
        </a:p>
      </dsp:txBody>
      <dsp:txXfrm>
        <a:off x="4408033" y="1534028"/>
        <a:ext cx="1404406" cy="871993"/>
      </dsp:txXfrm>
    </dsp:sp>
    <dsp:sp modelId="{1FDD1DF9-868A-43AB-BB39-A0AD4362035E}">
      <dsp:nvSpPr>
        <dsp:cNvPr id="0" name=""/>
        <dsp:cNvSpPr/>
      </dsp:nvSpPr>
      <dsp:spPr>
        <a:xfrm>
          <a:off x="6001642" y="1352928"/>
          <a:ext cx="1458664" cy="92625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0B4B5F-A9BD-4D11-A088-054CEBE6A63C}">
      <dsp:nvSpPr>
        <dsp:cNvPr id="0" name=""/>
        <dsp:cNvSpPr/>
      </dsp:nvSpPr>
      <dsp:spPr>
        <a:xfrm>
          <a:off x="6163716" y="1506899"/>
          <a:ext cx="1458664" cy="9262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Advertising</a:t>
          </a:r>
        </a:p>
      </dsp:txBody>
      <dsp:txXfrm>
        <a:off x="6190845" y="1534028"/>
        <a:ext cx="1404406" cy="871993"/>
      </dsp:txXfrm>
    </dsp:sp>
    <dsp:sp modelId="{3032F09A-F266-4462-B689-DB6BE06075F4}">
      <dsp:nvSpPr>
        <dsp:cNvPr id="0" name=""/>
        <dsp:cNvSpPr/>
      </dsp:nvSpPr>
      <dsp:spPr>
        <a:xfrm>
          <a:off x="5110236" y="2703409"/>
          <a:ext cx="1458664" cy="92625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D30B89-AC19-42E9-A9D8-301F87D17693}">
      <dsp:nvSpPr>
        <dsp:cNvPr id="0" name=""/>
        <dsp:cNvSpPr/>
      </dsp:nvSpPr>
      <dsp:spPr>
        <a:xfrm>
          <a:off x="5272310" y="2857379"/>
          <a:ext cx="1458664" cy="9262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Research Surveys</a:t>
          </a:r>
        </a:p>
      </dsp:txBody>
      <dsp:txXfrm>
        <a:off x="5299439" y="2884508"/>
        <a:ext cx="1404406" cy="871993"/>
      </dsp:txXfrm>
    </dsp:sp>
    <dsp:sp modelId="{FCB0BF2E-66DC-4FE2-B708-BCE32BEB3C4C}">
      <dsp:nvSpPr>
        <dsp:cNvPr id="0" name=""/>
        <dsp:cNvSpPr/>
      </dsp:nvSpPr>
      <dsp:spPr>
        <a:xfrm>
          <a:off x="6893049" y="2703409"/>
          <a:ext cx="1458664" cy="92625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F8F055-DD6F-4452-AB07-03BF570A7AAD}">
      <dsp:nvSpPr>
        <dsp:cNvPr id="0" name=""/>
        <dsp:cNvSpPr/>
      </dsp:nvSpPr>
      <dsp:spPr>
        <a:xfrm>
          <a:off x="7055122" y="2857379"/>
          <a:ext cx="1458664" cy="9262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Video Ads</a:t>
          </a:r>
        </a:p>
      </dsp:txBody>
      <dsp:txXfrm>
        <a:off x="7082251" y="2884508"/>
        <a:ext cx="1404406" cy="8719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16698-BB82-4502-927A-353647028B85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23DCE-8EB7-4C8E-9A98-6A61BBF8716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9729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16698-BB82-4502-927A-353647028B85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23DCE-8EB7-4C8E-9A98-6A61BBF87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523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16698-BB82-4502-927A-353647028B85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23DCE-8EB7-4C8E-9A98-6A61BBF87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408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16698-BB82-4502-927A-353647028B85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23DCE-8EB7-4C8E-9A98-6A61BBF87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818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16698-BB82-4502-927A-353647028B85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23DCE-8EB7-4C8E-9A98-6A61BBF8716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4692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16698-BB82-4502-927A-353647028B85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23DCE-8EB7-4C8E-9A98-6A61BBF87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508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16698-BB82-4502-927A-353647028B85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23DCE-8EB7-4C8E-9A98-6A61BBF87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543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16698-BB82-4502-927A-353647028B85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23DCE-8EB7-4C8E-9A98-6A61BBF87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926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16698-BB82-4502-927A-353647028B85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23DCE-8EB7-4C8E-9A98-6A61BBF87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574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5B16698-BB82-4502-927A-353647028B85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3B23DCE-8EB7-4C8E-9A98-6A61BBF87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494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16698-BB82-4502-927A-353647028B85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23DCE-8EB7-4C8E-9A98-6A61BBF87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949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5B16698-BB82-4502-927A-353647028B85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3B23DCE-8EB7-4C8E-9A98-6A61BBF87166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3290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nivise.org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AE220058-3FCE-496E-ADF2-D8A6961F39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193F809-7E50-4AAD-8E26-878207931C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944603" y="4325112"/>
            <a:ext cx="71323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D46C1EC-8976-F5F9-5DCD-8F15F7C064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36504" y="758952"/>
            <a:ext cx="7319175" cy="3566160"/>
          </a:xfrm>
        </p:spPr>
        <p:txBody>
          <a:bodyPr>
            <a:normAutofit/>
          </a:bodyPr>
          <a:lstStyle/>
          <a:p>
            <a:r>
              <a:rPr lang="en-US" sz="6200" b="1" err="1"/>
              <a:t>Univise</a:t>
            </a:r>
            <a:br>
              <a:rPr lang="en-US" sz="6200"/>
            </a:br>
            <a:r>
              <a:rPr lang="en-US" sz="4400"/>
              <a:t>Transforming Advising, One Chat at a Time</a:t>
            </a:r>
            <a:endParaRPr lang="en-US" sz="62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951879-668D-89A0-3315-57610EEC9A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36504" y="4455620"/>
            <a:ext cx="7321946" cy="1143000"/>
          </a:xfrm>
        </p:spPr>
        <p:txBody>
          <a:bodyPr>
            <a:normAutofit/>
          </a:bodyPr>
          <a:lstStyle/>
          <a:p>
            <a:r>
              <a:rPr lang="en-US"/>
              <a:t>Aaryush Gupta (Aaryush.com)</a:t>
            </a:r>
          </a:p>
          <a:p>
            <a:r>
              <a:rPr lang="en-US"/>
              <a:t>Harrison </a:t>
            </a:r>
            <a:r>
              <a:rPr lang="en-US" err="1"/>
              <a:t>Roloff</a:t>
            </a:r>
            <a:endParaRPr lang="en-US"/>
          </a:p>
        </p:txBody>
      </p:sp>
      <p:pic>
        <p:nvPicPr>
          <p:cNvPr id="33" name="Graphic 32" descr="Chat">
            <a:extLst>
              <a:ext uri="{FF2B5EF4-FFF2-40B4-BE49-F238E27FC236}">
                <a16:creationId xmlns:a16="http://schemas.microsoft.com/office/drawing/2014/main" id="{D45F11CF-6675-BAF6-8A5B-F78EA03E25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9818" y="1944907"/>
            <a:ext cx="2449486" cy="244948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3E9C5090-7D25-41E3-A6D3-CCAEE505E7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1BF8809-0DAC-41E5-A212-ACB4A01BE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147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6B345-7A4A-EB19-1B2F-495E483FE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/>
              <a:t>College Advising Can Be Frustrating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A3962B70-4551-57EA-E99C-38794919CAA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2807149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41664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B5993E2-C02B-4335-ABA5-D8EC465551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0B801A2-5622-4BE8-9AD2-C337A2CD0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28FC86-B6FA-FC9B-7271-78682E019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AdvisorBot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7AF614F-5BC3-4086-99F5-B87C5847A0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BC3CF659-42D6-8184-E580-337AD791E66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1309574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05557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8D379-0E18-2246-7DD3-28870A5F3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Our Market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FC009EDE-4C7A-FBF1-6EF6-4ACC0EC3A71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611619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145464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39E1F-7729-0962-C3CF-3B8402BB2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Existing Financial Market</a:t>
            </a:r>
          </a:p>
        </p:txBody>
      </p:sp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57AF437C-F173-EF67-6C60-14A8473413B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82422916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869242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5DF93-7841-D73E-44A2-AE706A9E1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Pre-MVP Goes Live Today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D362D6-AB0B-F196-83E9-A416C42EE1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>
                <a:hlinkClick r:id="rId2"/>
              </a:rPr>
              <a:t>Univise.org</a:t>
            </a:r>
            <a:endParaRPr lang="en-US" sz="6600"/>
          </a:p>
          <a:p>
            <a:pPr algn="ctr"/>
            <a:endParaRPr lang="en-US" sz="6600"/>
          </a:p>
          <a:p>
            <a:pPr algn="ctr"/>
            <a:endParaRPr lang="en-US" sz="6600"/>
          </a:p>
        </p:txBody>
      </p:sp>
    </p:spTree>
    <p:extLst>
      <p:ext uri="{BB962C8B-B14F-4D97-AF65-F5344CB8AC3E}">
        <p14:creationId xmlns:p14="http://schemas.microsoft.com/office/powerpoint/2010/main" val="25404325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78073-7EA7-CE60-950D-09CAB7BF1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/>
              <a:t>Business Model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D9FE8F92-8563-8FC0-3FE9-630DD53624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1394750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925789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F7AC9E33-1E27-4CCE-BA6A-118E10DEF728}"/>
              </a:ext>
            </a:extLst>
          </p:cNvPr>
          <p:cNvGrpSpPr/>
          <p:nvPr/>
        </p:nvGrpSpPr>
        <p:grpSpPr>
          <a:xfrm>
            <a:off x="1401212" y="226141"/>
            <a:ext cx="9389575" cy="5652421"/>
            <a:chOff x="1401212" y="226141"/>
            <a:chExt cx="9389575" cy="5652421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94444D5-7B9E-69F5-0653-2F8F6F563831}"/>
                </a:ext>
              </a:extLst>
            </p:cNvPr>
            <p:cNvSpPr/>
            <p:nvPr/>
          </p:nvSpPr>
          <p:spPr>
            <a:xfrm>
              <a:off x="1401212" y="1194153"/>
              <a:ext cx="4580280" cy="538856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5C03EB22-A9BC-065A-244E-C52D6FB8B013}"/>
                </a:ext>
              </a:extLst>
            </p:cNvPr>
            <p:cNvSpPr/>
            <p:nvPr/>
          </p:nvSpPr>
          <p:spPr>
            <a:xfrm>
              <a:off x="1401212" y="226141"/>
              <a:ext cx="4580280" cy="968012"/>
            </a:xfrm>
            <a:custGeom>
              <a:avLst/>
              <a:gdLst>
                <a:gd name="connsiteX0" fmla="*/ 0 w 4580280"/>
                <a:gd name="connsiteY0" fmla="*/ 0 h 968012"/>
                <a:gd name="connsiteX1" fmla="*/ 4580280 w 4580280"/>
                <a:gd name="connsiteY1" fmla="*/ 0 h 968012"/>
                <a:gd name="connsiteX2" fmla="*/ 4580280 w 4580280"/>
                <a:gd name="connsiteY2" fmla="*/ 968012 h 968012"/>
                <a:gd name="connsiteX3" fmla="*/ 0 w 4580280"/>
                <a:gd name="connsiteY3" fmla="*/ 968012 h 968012"/>
                <a:gd name="connsiteX4" fmla="*/ 0 w 4580280"/>
                <a:gd name="connsiteY4" fmla="*/ 0 h 968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80280" h="968012">
                  <a:moveTo>
                    <a:pt x="0" y="0"/>
                  </a:moveTo>
                  <a:lnTo>
                    <a:pt x="4580280" y="0"/>
                  </a:lnTo>
                  <a:lnTo>
                    <a:pt x="4580280" y="968012"/>
                  </a:lnTo>
                  <a:lnTo>
                    <a:pt x="0" y="968012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06680" tIns="71120" rIns="106680" bIns="71120" numCol="1" spcCol="1270" anchor="ctr" anchorCtr="0">
              <a:noAutofit/>
            </a:bodyPr>
            <a:lstStyle/>
            <a:p>
              <a:pPr marL="0" lvl="0" indent="0" algn="l" defTabSz="2489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5600" kern="1200"/>
                <a:t>Aaryush Gupta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2C8A351-C782-F352-3107-562217ACDA5B}"/>
                </a:ext>
              </a:extLst>
            </p:cNvPr>
            <p:cNvSpPr/>
            <p:nvPr/>
          </p:nvSpPr>
          <p:spPr>
            <a:xfrm>
              <a:off x="1401212" y="2180860"/>
              <a:ext cx="336475" cy="336475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020B78BB-9FD7-CA5C-FBED-7EF9E3DE6A6B}"/>
                </a:ext>
              </a:extLst>
            </p:cNvPr>
            <p:cNvSpPr/>
            <p:nvPr/>
          </p:nvSpPr>
          <p:spPr>
            <a:xfrm>
              <a:off x="1721832" y="1956935"/>
              <a:ext cx="4259660" cy="784325"/>
            </a:xfrm>
            <a:custGeom>
              <a:avLst/>
              <a:gdLst>
                <a:gd name="connsiteX0" fmla="*/ 0 w 4259660"/>
                <a:gd name="connsiteY0" fmla="*/ 0 h 784325"/>
                <a:gd name="connsiteX1" fmla="*/ 4259660 w 4259660"/>
                <a:gd name="connsiteY1" fmla="*/ 0 h 784325"/>
                <a:gd name="connsiteX2" fmla="*/ 4259660 w 4259660"/>
                <a:gd name="connsiteY2" fmla="*/ 784325 h 784325"/>
                <a:gd name="connsiteX3" fmla="*/ 0 w 4259660"/>
                <a:gd name="connsiteY3" fmla="*/ 784325 h 784325"/>
                <a:gd name="connsiteX4" fmla="*/ 0 w 4259660"/>
                <a:gd name="connsiteY4" fmla="*/ 0 h 784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59660" h="784325">
                  <a:moveTo>
                    <a:pt x="0" y="0"/>
                  </a:moveTo>
                  <a:lnTo>
                    <a:pt x="4259660" y="0"/>
                  </a:lnTo>
                  <a:lnTo>
                    <a:pt x="4259660" y="784325"/>
                  </a:lnTo>
                  <a:lnTo>
                    <a:pt x="0" y="78432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8016" tIns="128016" rIns="128016" bIns="128016" numCol="1" spcCol="1270" anchor="ctr" anchorCtr="0">
              <a:noAutofit/>
            </a:bodyPr>
            <a:lstStyle/>
            <a:p>
              <a:pPr marL="0" lvl="0" indent="0" algn="l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800" kern="1200"/>
                <a:t>Software consulting background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64477A7-CE7C-A75A-FBFC-2D2BA8230C03}"/>
                </a:ext>
              </a:extLst>
            </p:cNvPr>
            <p:cNvSpPr/>
            <p:nvPr/>
          </p:nvSpPr>
          <p:spPr>
            <a:xfrm>
              <a:off x="1401212" y="2965185"/>
              <a:ext cx="336475" cy="336475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9319069-F2BA-1A01-20CF-22D684299640}"/>
                </a:ext>
              </a:extLst>
            </p:cNvPr>
            <p:cNvSpPr/>
            <p:nvPr/>
          </p:nvSpPr>
          <p:spPr>
            <a:xfrm>
              <a:off x="1721832" y="2741260"/>
              <a:ext cx="4259660" cy="784325"/>
            </a:xfrm>
            <a:custGeom>
              <a:avLst/>
              <a:gdLst>
                <a:gd name="connsiteX0" fmla="*/ 0 w 4259660"/>
                <a:gd name="connsiteY0" fmla="*/ 0 h 784325"/>
                <a:gd name="connsiteX1" fmla="*/ 4259660 w 4259660"/>
                <a:gd name="connsiteY1" fmla="*/ 0 h 784325"/>
                <a:gd name="connsiteX2" fmla="*/ 4259660 w 4259660"/>
                <a:gd name="connsiteY2" fmla="*/ 784325 h 784325"/>
                <a:gd name="connsiteX3" fmla="*/ 0 w 4259660"/>
                <a:gd name="connsiteY3" fmla="*/ 784325 h 784325"/>
                <a:gd name="connsiteX4" fmla="*/ 0 w 4259660"/>
                <a:gd name="connsiteY4" fmla="*/ 0 h 784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59660" h="784325">
                  <a:moveTo>
                    <a:pt x="0" y="0"/>
                  </a:moveTo>
                  <a:lnTo>
                    <a:pt x="4259660" y="0"/>
                  </a:lnTo>
                  <a:lnTo>
                    <a:pt x="4259660" y="784325"/>
                  </a:lnTo>
                  <a:lnTo>
                    <a:pt x="0" y="78432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8016" tIns="128016" rIns="128016" bIns="128016" numCol="1" spcCol="1270" anchor="ctr" anchorCtr="0">
              <a:noAutofit/>
            </a:bodyPr>
            <a:lstStyle/>
            <a:p>
              <a:pPr marL="0" lvl="0" indent="0" algn="l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800" kern="1200"/>
                <a:t>CS/DS Degree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8071C3C-DD1A-F5AD-AB16-E9252EBB8958}"/>
                </a:ext>
              </a:extLst>
            </p:cNvPr>
            <p:cNvSpPr/>
            <p:nvPr/>
          </p:nvSpPr>
          <p:spPr>
            <a:xfrm>
              <a:off x="1401212" y="3749511"/>
              <a:ext cx="336475" cy="336475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CC0AB7B6-7ABF-BE04-906D-D582EE4E10E4}"/>
                </a:ext>
              </a:extLst>
            </p:cNvPr>
            <p:cNvSpPr/>
            <p:nvPr/>
          </p:nvSpPr>
          <p:spPr>
            <a:xfrm>
              <a:off x="1721832" y="3525586"/>
              <a:ext cx="4259660" cy="784325"/>
            </a:xfrm>
            <a:custGeom>
              <a:avLst/>
              <a:gdLst>
                <a:gd name="connsiteX0" fmla="*/ 0 w 4259660"/>
                <a:gd name="connsiteY0" fmla="*/ 0 h 784325"/>
                <a:gd name="connsiteX1" fmla="*/ 4259660 w 4259660"/>
                <a:gd name="connsiteY1" fmla="*/ 0 h 784325"/>
                <a:gd name="connsiteX2" fmla="*/ 4259660 w 4259660"/>
                <a:gd name="connsiteY2" fmla="*/ 784325 h 784325"/>
                <a:gd name="connsiteX3" fmla="*/ 0 w 4259660"/>
                <a:gd name="connsiteY3" fmla="*/ 784325 h 784325"/>
                <a:gd name="connsiteX4" fmla="*/ 0 w 4259660"/>
                <a:gd name="connsiteY4" fmla="*/ 0 h 784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59660" h="784325">
                  <a:moveTo>
                    <a:pt x="0" y="0"/>
                  </a:moveTo>
                  <a:lnTo>
                    <a:pt x="4259660" y="0"/>
                  </a:lnTo>
                  <a:lnTo>
                    <a:pt x="4259660" y="784325"/>
                  </a:lnTo>
                  <a:lnTo>
                    <a:pt x="0" y="78432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8016" tIns="128016" rIns="128016" bIns="128016" numCol="1" spcCol="1270" anchor="ctr" anchorCtr="0">
              <a:noAutofit/>
            </a:bodyPr>
            <a:lstStyle/>
            <a:p>
              <a:pPr marL="0" lvl="0" indent="0" algn="l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800" kern="1200"/>
                <a:t>Incorporated multiple companies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F7BAE7D-CD10-3994-89F7-6FBC4AE102A0}"/>
                </a:ext>
              </a:extLst>
            </p:cNvPr>
            <p:cNvSpPr/>
            <p:nvPr/>
          </p:nvSpPr>
          <p:spPr>
            <a:xfrm>
              <a:off x="1401212" y="4533836"/>
              <a:ext cx="336475" cy="336475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42219C7-7A59-7C3A-0FFC-8E8FDC311D69}"/>
                </a:ext>
              </a:extLst>
            </p:cNvPr>
            <p:cNvSpPr/>
            <p:nvPr/>
          </p:nvSpPr>
          <p:spPr>
            <a:xfrm>
              <a:off x="1721832" y="4309911"/>
              <a:ext cx="4259660" cy="784325"/>
            </a:xfrm>
            <a:custGeom>
              <a:avLst/>
              <a:gdLst>
                <a:gd name="connsiteX0" fmla="*/ 0 w 4259660"/>
                <a:gd name="connsiteY0" fmla="*/ 0 h 784325"/>
                <a:gd name="connsiteX1" fmla="*/ 4259660 w 4259660"/>
                <a:gd name="connsiteY1" fmla="*/ 0 h 784325"/>
                <a:gd name="connsiteX2" fmla="*/ 4259660 w 4259660"/>
                <a:gd name="connsiteY2" fmla="*/ 784325 h 784325"/>
                <a:gd name="connsiteX3" fmla="*/ 0 w 4259660"/>
                <a:gd name="connsiteY3" fmla="*/ 784325 h 784325"/>
                <a:gd name="connsiteX4" fmla="*/ 0 w 4259660"/>
                <a:gd name="connsiteY4" fmla="*/ 0 h 784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59660" h="784325">
                  <a:moveTo>
                    <a:pt x="0" y="0"/>
                  </a:moveTo>
                  <a:lnTo>
                    <a:pt x="4259660" y="0"/>
                  </a:lnTo>
                  <a:lnTo>
                    <a:pt x="4259660" y="784325"/>
                  </a:lnTo>
                  <a:lnTo>
                    <a:pt x="0" y="78432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8016" tIns="128016" rIns="128016" bIns="128016" numCol="1" spcCol="1270" anchor="ctr" anchorCtr="0">
              <a:noAutofit/>
            </a:bodyPr>
            <a:lstStyle/>
            <a:p>
              <a:pPr marL="0" lvl="0" indent="0" algn="l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800" kern="1200"/>
                <a:t>Backend and frontend engineering experience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60C71E6-34CB-821F-5A12-4B5771DBD26A}"/>
                </a:ext>
              </a:extLst>
            </p:cNvPr>
            <p:cNvSpPr/>
            <p:nvPr/>
          </p:nvSpPr>
          <p:spPr>
            <a:xfrm>
              <a:off x="1401212" y="5318162"/>
              <a:ext cx="336475" cy="336475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E8BC5733-2D62-8A50-B102-801A2913A9AF}"/>
                </a:ext>
              </a:extLst>
            </p:cNvPr>
            <p:cNvSpPr/>
            <p:nvPr/>
          </p:nvSpPr>
          <p:spPr>
            <a:xfrm>
              <a:off x="1721832" y="5094237"/>
              <a:ext cx="4259660" cy="784325"/>
            </a:xfrm>
            <a:custGeom>
              <a:avLst/>
              <a:gdLst>
                <a:gd name="connsiteX0" fmla="*/ 0 w 4259660"/>
                <a:gd name="connsiteY0" fmla="*/ 0 h 784325"/>
                <a:gd name="connsiteX1" fmla="*/ 4259660 w 4259660"/>
                <a:gd name="connsiteY1" fmla="*/ 0 h 784325"/>
                <a:gd name="connsiteX2" fmla="*/ 4259660 w 4259660"/>
                <a:gd name="connsiteY2" fmla="*/ 784325 h 784325"/>
                <a:gd name="connsiteX3" fmla="*/ 0 w 4259660"/>
                <a:gd name="connsiteY3" fmla="*/ 784325 h 784325"/>
                <a:gd name="connsiteX4" fmla="*/ 0 w 4259660"/>
                <a:gd name="connsiteY4" fmla="*/ 0 h 784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59660" h="784325">
                  <a:moveTo>
                    <a:pt x="0" y="0"/>
                  </a:moveTo>
                  <a:lnTo>
                    <a:pt x="4259660" y="0"/>
                  </a:lnTo>
                  <a:lnTo>
                    <a:pt x="4259660" y="784325"/>
                  </a:lnTo>
                  <a:lnTo>
                    <a:pt x="0" y="78432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8016" tIns="128016" rIns="128016" bIns="128016" numCol="1" spcCol="1270" anchor="ctr" anchorCtr="0">
              <a:noAutofit/>
            </a:bodyPr>
            <a:lstStyle/>
            <a:p>
              <a:pPr marL="0" lvl="0" indent="0" algn="l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800" kern="1200"/>
                <a:t>AI enthusiast </a:t>
              </a:r>
              <a:endParaRPr lang="en-US" sz="1800" kern="12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E3A344B-F839-44D3-AEAA-08B70F0AA73D}"/>
                </a:ext>
              </a:extLst>
            </p:cNvPr>
            <p:cNvSpPr/>
            <p:nvPr/>
          </p:nvSpPr>
          <p:spPr>
            <a:xfrm>
              <a:off x="6210507" y="1194153"/>
              <a:ext cx="4580280" cy="538856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83D4C24E-C46F-BA34-1F16-D506E8BF7C71}"/>
                </a:ext>
              </a:extLst>
            </p:cNvPr>
            <p:cNvSpPr/>
            <p:nvPr/>
          </p:nvSpPr>
          <p:spPr>
            <a:xfrm>
              <a:off x="6210507" y="226141"/>
              <a:ext cx="4580280" cy="968012"/>
            </a:xfrm>
            <a:custGeom>
              <a:avLst/>
              <a:gdLst>
                <a:gd name="connsiteX0" fmla="*/ 0 w 4580280"/>
                <a:gd name="connsiteY0" fmla="*/ 0 h 968012"/>
                <a:gd name="connsiteX1" fmla="*/ 4580280 w 4580280"/>
                <a:gd name="connsiteY1" fmla="*/ 0 h 968012"/>
                <a:gd name="connsiteX2" fmla="*/ 4580280 w 4580280"/>
                <a:gd name="connsiteY2" fmla="*/ 968012 h 968012"/>
                <a:gd name="connsiteX3" fmla="*/ 0 w 4580280"/>
                <a:gd name="connsiteY3" fmla="*/ 968012 h 968012"/>
                <a:gd name="connsiteX4" fmla="*/ 0 w 4580280"/>
                <a:gd name="connsiteY4" fmla="*/ 0 h 968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80280" h="968012">
                  <a:moveTo>
                    <a:pt x="0" y="0"/>
                  </a:moveTo>
                  <a:lnTo>
                    <a:pt x="4580280" y="0"/>
                  </a:lnTo>
                  <a:lnTo>
                    <a:pt x="4580280" y="968012"/>
                  </a:lnTo>
                  <a:lnTo>
                    <a:pt x="0" y="968012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06680" tIns="71120" rIns="106680" bIns="71120" numCol="1" spcCol="1270" anchor="ctr" anchorCtr="0">
              <a:noAutofit/>
            </a:bodyPr>
            <a:lstStyle/>
            <a:p>
              <a:pPr marL="0" lvl="0" indent="0" algn="l" defTabSz="2489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5600"/>
                <a:t>Harrison </a:t>
              </a:r>
              <a:r>
                <a:rPr lang="en-US" sz="5600" kern="1200"/>
                <a:t>Roloff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CB1156AB-C745-CADF-3F2A-1C90DA319AEF}"/>
                </a:ext>
              </a:extLst>
            </p:cNvPr>
            <p:cNvSpPr/>
            <p:nvPr/>
          </p:nvSpPr>
          <p:spPr>
            <a:xfrm>
              <a:off x="6210507" y="2180860"/>
              <a:ext cx="336475" cy="336475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F9F84147-1ED1-0E2F-69EA-CDB02088D47B}"/>
                </a:ext>
              </a:extLst>
            </p:cNvPr>
            <p:cNvSpPr/>
            <p:nvPr/>
          </p:nvSpPr>
          <p:spPr>
            <a:xfrm>
              <a:off x="6531126" y="1956935"/>
              <a:ext cx="4259660" cy="784325"/>
            </a:xfrm>
            <a:custGeom>
              <a:avLst/>
              <a:gdLst>
                <a:gd name="connsiteX0" fmla="*/ 0 w 4259660"/>
                <a:gd name="connsiteY0" fmla="*/ 0 h 784325"/>
                <a:gd name="connsiteX1" fmla="*/ 4259660 w 4259660"/>
                <a:gd name="connsiteY1" fmla="*/ 0 h 784325"/>
                <a:gd name="connsiteX2" fmla="*/ 4259660 w 4259660"/>
                <a:gd name="connsiteY2" fmla="*/ 784325 h 784325"/>
                <a:gd name="connsiteX3" fmla="*/ 0 w 4259660"/>
                <a:gd name="connsiteY3" fmla="*/ 784325 h 784325"/>
                <a:gd name="connsiteX4" fmla="*/ 0 w 4259660"/>
                <a:gd name="connsiteY4" fmla="*/ 0 h 784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59660" h="784325">
                  <a:moveTo>
                    <a:pt x="0" y="0"/>
                  </a:moveTo>
                  <a:lnTo>
                    <a:pt x="4259660" y="0"/>
                  </a:lnTo>
                  <a:lnTo>
                    <a:pt x="4259660" y="784325"/>
                  </a:lnTo>
                  <a:lnTo>
                    <a:pt x="0" y="78432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8016" tIns="128016" rIns="128016" bIns="128016" numCol="1" spcCol="1270" anchor="ctr" anchorCtr="0">
              <a:noAutofit/>
            </a:bodyPr>
            <a:lstStyle/>
            <a:p>
              <a:pPr marL="0" lvl="0" indent="0" algn="l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800" kern="12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Data Science 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7807015-318F-B7E7-28F6-7A103D69FA6F}"/>
                </a:ext>
              </a:extLst>
            </p:cNvPr>
            <p:cNvSpPr/>
            <p:nvPr/>
          </p:nvSpPr>
          <p:spPr>
            <a:xfrm>
              <a:off x="6210507" y="2965185"/>
              <a:ext cx="336475" cy="336475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63DAB2A4-A690-BBEA-93E8-9347C78E95A0}"/>
                </a:ext>
              </a:extLst>
            </p:cNvPr>
            <p:cNvSpPr/>
            <p:nvPr/>
          </p:nvSpPr>
          <p:spPr>
            <a:xfrm>
              <a:off x="6531126" y="2741260"/>
              <a:ext cx="4259660" cy="784325"/>
            </a:xfrm>
            <a:custGeom>
              <a:avLst/>
              <a:gdLst>
                <a:gd name="connsiteX0" fmla="*/ 0 w 4259660"/>
                <a:gd name="connsiteY0" fmla="*/ 0 h 784325"/>
                <a:gd name="connsiteX1" fmla="*/ 4259660 w 4259660"/>
                <a:gd name="connsiteY1" fmla="*/ 0 h 784325"/>
                <a:gd name="connsiteX2" fmla="*/ 4259660 w 4259660"/>
                <a:gd name="connsiteY2" fmla="*/ 784325 h 784325"/>
                <a:gd name="connsiteX3" fmla="*/ 0 w 4259660"/>
                <a:gd name="connsiteY3" fmla="*/ 784325 h 784325"/>
                <a:gd name="connsiteX4" fmla="*/ 0 w 4259660"/>
                <a:gd name="connsiteY4" fmla="*/ 0 h 784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59660" h="784325">
                  <a:moveTo>
                    <a:pt x="0" y="0"/>
                  </a:moveTo>
                  <a:lnTo>
                    <a:pt x="4259660" y="0"/>
                  </a:lnTo>
                  <a:lnTo>
                    <a:pt x="4259660" y="784325"/>
                  </a:lnTo>
                  <a:lnTo>
                    <a:pt x="0" y="78432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8016" tIns="128016" rIns="128016" bIns="128016" numCol="1" spcCol="1270" anchor="ctr" anchorCtr="0">
              <a:noAutofit/>
            </a:bodyPr>
            <a:lstStyle/>
            <a:p>
              <a:pPr marL="0" lvl="0" indent="0" algn="l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800" kern="12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Frontend Development/SEO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DBF384E8-D228-7F2F-2C3F-890FF49665D7}"/>
                </a:ext>
              </a:extLst>
            </p:cNvPr>
            <p:cNvSpPr/>
            <p:nvPr/>
          </p:nvSpPr>
          <p:spPr>
            <a:xfrm>
              <a:off x="6210507" y="3749511"/>
              <a:ext cx="336475" cy="336475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366C34FC-13EB-246B-2C3A-1716DC889EF9}"/>
                </a:ext>
              </a:extLst>
            </p:cNvPr>
            <p:cNvSpPr/>
            <p:nvPr/>
          </p:nvSpPr>
          <p:spPr>
            <a:xfrm>
              <a:off x="6531126" y="3525586"/>
              <a:ext cx="4259660" cy="784325"/>
            </a:xfrm>
            <a:custGeom>
              <a:avLst/>
              <a:gdLst>
                <a:gd name="connsiteX0" fmla="*/ 0 w 4259660"/>
                <a:gd name="connsiteY0" fmla="*/ 0 h 784325"/>
                <a:gd name="connsiteX1" fmla="*/ 4259660 w 4259660"/>
                <a:gd name="connsiteY1" fmla="*/ 0 h 784325"/>
                <a:gd name="connsiteX2" fmla="*/ 4259660 w 4259660"/>
                <a:gd name="connsiteY2" fmla="*/ 784325 h 784325"/>
                <a:gd name="connsiteX3" fmla="*/ 0 w 4259660"/>
                <a:gd name="connsiteY3" fmla="*/ 784325 h 784325"/>
                <a:gd name="connsiteX4" fmla="*/ 0 w 4259660"/>
                <a:gd name="connsiteY4" fmla="*/ 0 h 784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59660" h="784325">
                  <a:moveTo>
                    <a:pt x="0" y="0"/>
                  </a:moveTo>
                  <a:lnTo>
                    <a:pt x="4259660" y="0"/>
                  </a:lnTo>
                  <a:lnTo>
                    <a:pt x="4259660" y="784325"/>
                  </a:lnTo>
                  <a:lnTo>
                    <a:pt x="0" y="78432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8016" tIns="128016" rIns="128016" bIns="128016" numCol="1" spcCol="1270" anchor="ctr" anchorCtr="0">
              <a:noAutofit/>
            </a:bodyPr>
            <a:lstStyle/>
            <a:p>
              <a:pPr marL="0" lvl="0" indent="0" algn="l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800" kern="12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AI enthusiast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EF983862-7DF7-0D79-EF5F-AB3B16874EF5}"/>
                </a:ext>
              </a:extLst>
            </p:cNvPr>
            <p:cNvSpPr/>
            <p:nvPr/>
          </p:nvSpPr>
          <p:spPr>
            <a:xfrm>
              <a:off x="6210507" y="4533836"/>
              <a:ext cx="336475" cy="336475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6E108E12-8DEF-70D1-02AF-4EF9363284AB}"/>
                </a:ext>
              </a:extLst>
            </p:cNvPr>
            <p:cNvSpPr/>
            <p:nvPr/>
          </p:nvSpPr>
          <p:spPr>
            <a:xfrm>
              <a:off x="6531126" y="4309911"/>
              <a:ext cx="4259660" cy="784325"/>
            </a:xfrm>
            <a:custGeom>
              <a:avLst/>
              <a:gdLst>
                <a:gd name="connsiteX0" fmla="*/ 0 w 4259660"/>
                <a:gd name="connsiteY0" fmla="*/ 0 h 784325"/>
                <a:gd name="connsiteX1" fmla="*/ 4259660 w 4259660"/>
                <a:gd name="connsiteY1" fmla="*/ 0 h 784325"/>
                <a:gd name="connsiteX2" fmla="*/ 4259660 w 4259660"/>
                <a:gd name="connsiteY2" fmla="*/ 784325 h 784325"/>
                <a:gd name="connsiteX3" fmla="*/ 0 w 4259660"/>
                <a:gd name="connsiteY3" fmla="*/ 784325 h 784325"/>
                <a:gd name="connsiteX4" fmla="*/ 0 w 4259660"/>
                <a:gd name="connsiteY4" fmla="*/ 0 h 784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59660" h="784325">
                  <a:moveTo>
                    <a:pt x="0" y="0"/>
                  </a:moveTo>
                  <a:lnTo>
                    <a:pt x="4259660" y="0"/>
                  </a:lnTo>
                  <a:lnTo>
                    <a:pt x="4259660" y="784325"/>
                  </a:lnTo>
                  <a:lnTo>
                    <a:pt x="0" y="78432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8016" tIns="128016" rIns="128016" bIns="128016" numCol="1" spcCol="1270" anchor="ctr" anchorCtr="0">
              <a:noAutofit/>
            </a:bodyPr>
            <a:lstStyle/>
            <a:p>
              <a:pPr marL="0" lvl="0" indent="0" algn="l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800" kern="12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Entrepreneurial desire</a:t>
              </a:r>
            </a:p>
          </p:txBody>
        </p:sp>
      </p:grp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10AB7F4-012B-5AEF-8355-1519CA4B891A}"/>
              </a:ext>
            </a:extLst>
          </p:cNvPr>
          <p:cNvSpPr txBox="1">
            <a:spLocks/>
          </p:cNvSpPr>
          <p:nvPr/>
        </p:nvSpPr>
        <p:spPr>
          <a:xfrm>
            <a:off x="6367530" y="1827772"/>
            <a:ext cx="5181600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93313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FB97D-8F1D-39C1-F650-83FB3BC8C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MVP Survey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65BF59-CE42-3F74-2EB6-1A59008FC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88689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Madisonish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FF0000"/>
      </a:accent1>
      <a:accent2>
        <a:srgbClr val="BABABA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Application>Microsoft Office PowerPoint</Application>
  <PresentationFormat>Widescreen</PresentationFormat>
  <Slides>9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Retrospect</vt:lpstr>
      <vt:lpstr>Univise Transforming Advising, One Chat at a Time</vt:lpstr>
      <vt:lpstr>College Advising Can Be Frustrating</vt:lpstr>
      <vt:lpstr>AdvisorBot</vt:lpstr>
      <vt:lpstr>Our Market</vt:lpstr>
      <vt:lpstr>Existing Financial Market</vt:lpstr>
      <vt:lpstr>Pre-MVP Goes Live Today </vt:lpstr>
      <vt:lpstr>Business Model</vt:lpstr>
      <vt:lpstr>PowerPoint Presentation</vt:lpstr>
      <vt:lpstr>MVP Survey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Univise [Slogan]</dc:title>
  <dc:creator>Aaryush Gupta</dc:creator>
  <cp:revision>1</cp:revision>
  <dcterms:created xsi:type="dcterms:W3CDTF">2023-11-17T19:59:04Z</dcterms:created>
  <dcterms:modified xsi:type="dcterms:W3CDTF">2023-11-28T21:00:09Z</dcterms:modified>
</cp:coreProperties>
</file>