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3E174-D995-4AAE-82E9-AABABF617DD4}" v="1" dt="2023-11-17T20:04:59.900"/>
    <p1510:client id="{DD2D680A-C734-4C6C-A0BE-CAFC6AFDAB15}" v="3" dt="2023-11-17T20:11:35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yush Gupta" userId="f63d54c0fafcd375" providerId="LiveId" clId="{DD2D680A-C734-4C6C-A0BE-CAFC6AFDAB15}"/>
    <pc:docChg chg="modSld">
      <pc:chgData name="Aaryush Gupta" userId="f63d54c0fafcd375" providerId="LiveId" clId="{DD2D680A-C734-4C6C-A0BE-CAFC6AFDAB15}" dt="2023-11-17T20:11:35.771" v="25" actId="20577"/>
      <pc:docMkLst>
        <pc:docMk/>
      </pc:docMkLst>
      <pc:sldChg chg="addSp modSp mod">
        <pc:chgData name="Aaryush Gupta" userId="f63d54c0fafcd375" providerId="LiveId" clId="{DD2D680A-C734-4C6C-A0BE-CAFC6AFDAB15}" dt="2023-11-17T20:11:35.771" v="25" actId="20577"/>
        <pc:sldMkLst>
          <pc:docMk/>
          <pc:sldMk cId="3998147292" sldId="256"/>
        </pc:sldMkLst>
        <pc:spChg chg="add mod">
          <ac:chgData name="Aaryush Gupta" userId="f63d54c0fafcd375" providerId="LiveId" clId="{DD2D680A-C734-4C6C-A0BE-CAFC6AFDAB15}" dt="2023-11-17T20:11:35.771" v="25" actId="20577"/>
          <ac:spMkLst>
            <pc:docMk/>
            <pc:sldMk cId="3998147292" sldId="256"/>
            <ac:spMk id="4" creationId="{065B6E87-D005-97C0-5FA4-ABA11AB23E40}"/>
          </ac:spMkLst>
        </pc:spChg>
      </pc:sldChg>
    </pc:docChg>
  </pc:docChgLst>
  <pc:docChgLst>
    <pc:chgData name="Aaryush Gupta" userId="f63d54c0fafcd375" providerId="LiveId" clId="{8D43E174-D995-4AAE-82E9-AABABF617DD4}"/>
    <pc:docChg chg="custSel addSld delSld modSld">
      <pc:chgData name="Aaryush Gupta" userId="f63d54c0fafcd375" providerId="LiveId" clId="{8D43E174-D995-4AAE-82E9-AABABF617DD4}" dt="2023-11-17T20:07:00.637" v="504" actId="20577"/>
      <pc:docMkLst>
        <pc:docMk/>
      </pc:docMkLst>
      <pc:sldChg chg="modSp new mod">
        <pc:chgData name="Aaryush Gupta" userId="f63d54c0fafcd375" providerId="LiveId" clId="{8D43E174-D995-4AAE-82E9-AABABF617DD4}" dt="2023-11-17T20:01:28.070" v="68" actId="20577"/>
        <pc:sldMkLst>
          <pc:docMk/>
          <pc:sldMk cId="3998147292" sldId="256"/>
        </pc:sldMkLst>
        <pc:spChg chg="mod">
          <ac:chgData name="Aaryush Gupta" userId="f63d54c0fafcd375" providerId="LiveId" clId="{8D43E174-D995-4AAE-82E9-AABABF617DD4}" dt="2023-11-17T20:01:28.070" v="68" actId="20577"/>
          <ac:spMkLst>
            <pc:docMk/>
            <pc:sldMk cId="3998147292" sldId="256"/>
            <ac:spMk id="2" creationId="{FD46C1EC-8976-F5F9-5DCD-8F15F7C06493}"/>
          </ac:spMkLst>
        </pc:spChg>
        <pc:spChg chg="mod">
          <ac:chgData name="Aaryush Gupta" userId="f63d54c0fafcd375" providerId="LiveId" clId="{8D43E174-D995-4AAE-82E9-AABABF617DD4}" dt="2023-11-17T20:01:15.187" v="59" actId="20577"/>
          <ac:spMkLst>
            <pc:docMk/>
            <pc:sldMk cId="3998147292" sldId="256"/>
            <ac:spMk id="3" creationId="{01951879-668D-89A0-3315-57610EEC9A4F}"/>
          </ac:spMkLst>
        </pc:spChg>
      </pc:sldChg>
      <pc:sldChg chg="modSp new mod">
        <pc:chgData name="Aaryush Gupta" userId="f63d54c0fafcd375" providerId="LiveId" clId="{8D43E174-D995-4AAE-82E9-AABABF617DD4}" dt="2023-11-17T20:02:41.151" v="228" actId="20577"/>
        <pc:sldMkLst>
          <pc:docMk/>
          <pc:sldMk cId="2441664917" sldId="257"/>
        </pc:sldMkLst>
        <pc:spChg chg="mod">
          <ac:chgData name="Aaryush Gupta" userId="f63d54c0fafcd375" providerId="LiveId" clId="{8D43E174-D995-4AAE-82E9-AABABF617DD4}" dt="2023-11-17T20:02:41.151" v="228" actId="20577"/>
          <ac:spMkLst>
            <pc:docMk/>
            <pc:sldMk cId="2441664917" sldId="257"/>
            <ac:spMk id="2" creationId="{9AA6B345-7A4A-EB19-1B2F-495E483FE5B0}"/>
          </ac:spMkLst>
        </pc:spChg>
      </pc:sldChg>
      <pc:sldChg chg="modSp new mod">
        <pc:chgData name="Aaryush Gupta" userId="f63d54c0fafcd375" providerId="LiveId" clId="{8D43E174-D995-4AAE-82E9-AABABF617DD4}" dt="2023-11-17T20:02:10.084" v="161" actId="20577"/>
        <pc:sldMkLst>
          <pc:docMk/>
          <pc:sldMk cId="2886924242" sldId="258"/>
        </pc:sldMkLst>
        <pc:spChg chg="mod">
          <ac:chgData name="Aaryush Gupta" userId="f63d54c0fafcd375" providerId="LiveId" clId="{8D43E174-D995-4AAE-82E9-AABABF617DD4}" dt="2023-11-17T20:02:10.084" v="161" actId="20577"/>
          <ac:spMkLst>
            <pc:docMk/>
            <pc:sldMk cId="2886924242" sldId="258"/>
            <ac:spMk id="2" creationId="{77539E1F-7729-0962-C3CF-3B8402BB20B8}"/>
          </ac:spMkLst>
        </pc:spChg>
      </pc:sldChg>
      <pc:sldChg chg="modSp new mod">
        <pc:chgData name="Aaryush Gupta" userId="f63d54c0fafcd375" providerId="LiveId" clId="{8D43E174-D995-4AAE-82E9-AABABF617DD4}" dt="2023-11-17T20:02:33.526" v="210" actId="20577"/>
        <pc:sldMkLst>
          <pc:docMk/>
          <pc:sldMk cId="3605557476" sldId="259"/>
        </pc:sldMkLst>
        <pc:spChg chg="mod">
          <ac:chgData name="Aaryush Gupta" userId="f63d54c0fafcd375" providerId="LiveId" clId="{8D43E174-D995-4AAE-82E9-AABABF617DD4}" dt="2023-11-17T20:02:33.526" v="210" actId="20577"/>
          <ac:spMkLst>
            <pc:docMk/>
            <pc:sldMk cId="3605557476" sldId="259"/>
            <ac:spMk id="2" creationId="{2A28FC86-B6FA-FC9B-7271-78682E019D23}"/>
          </ac:spMkLst>
        </pc:spChg>
      </pc:sldChg>
      <pc:sldChg chg="modSp new mod">
        <pc:chgData name="Aaryush Gupta" userId="f63d54c0fafcd375" providerId="LiveId" clId="{8D43E174-D995-4AAE-82E9-AABABF617DD4}" dt="2023-11-17T20:03:37.137" v="303" actId="20577"/>
        <pc:sldMkLst>
          <pc:docMk/>
          <pc:sldMk cId="1972303752" sldId="260"/>
        </pc:sldMkLst>
        <pc:spChg chg="mod">
          <ac:chgData name="Aaryush Gupta" userId="f63d54c0fafcd375" providerId="LiveId" clId="{8D43E174-D995-4AAE-82E9-AABABF617DD4}" dt="2023-11-17T20:03:37.137" v="303" actId="20577"/>
          <ac:spMkLst>
            <pc:docMk/>
            <pc:sldMk cId="1972303752" sldId="260"/>
            <ac:spMk id="2" creationId="{748427AC-B157-0445-8E5E-FD4B11BB3B9C}"/>
          </ac:spMkLst>
        </pc:spChg>
      </pc:sldChg>
      <pc:sldChg chg="modSp new mod">
        <pc:chgData name="Aaryush Gupta" userId="f63d54c0fafcd375" providerId="LiveId" clId="{8D43E174-D995-4AAE-82E9-AABABF617DD4}" dt="2023-11-17T20:04:44.111" v="393" actId="20577"/>
        <pc:sldMkLst>
          <pc:docMk/>
          <pc:sldMk cId="2540432543" sldId="261"/>
        </pc:sldMkLst>
        <pc:spChg chg="mod">
          <ac:chgData name="Aaryush Gupta" userId="f63d54c0fafcd375" providerId="LiveId" clId="{8D43E174-D995-4AAE-82E9-AABABF617DD4}" dt="2023-11-17T20:04:44.111" v="393" actId="20577"/>
          <ac:spMkLst>
            <pc:docMk/>
            <pc:sldMk cId="2540432543" sldId="261"/>
            <ac:spMk id="2" creationId="{1D95DF93-7841-D73E-44A2-AE706A9E157B}"/>
          </ac:spMkLst>
        </pc:spChg>
      </pc:sldChg>
      <pc:sldChg chg="modSp new mod">
        <pc:chgData name="Aaryush Gupta" userId="f63d54c0fafcd375" providerId="LiveId" clId="{8D43E174-D995-4AAE-82E9-AABABF617DD4}" dt="2023-11-17T20:04:52.170" v="397" actId="20577"/>
        <pc:sldMkLst>
          <pc:docMk/>
          <pc:sldMk cId="1202121609" sldId="262"/>
        </pc:sldMkLst>
        <pc:spChg chg="mod">
          <ac:chgData name="Aaryush Gupta" userId="f63d54c0fafcd375" providerId="LiveId" clId="{8D43E174-D995-4AAE-82E9-AABABF617DD4}" dt="2023-11-17T20:04:52.170" v="397" actId="20577"/>
          <ac:spMkLst>
            <pc:docMk/>
            <pc:sldMk cId="1202121609" sldId="262"/>
            <ac:spMk id="2" creationId="{59982862-E0C9-B45D-5CB6-3687CA738FF4}"/>
          </ac:spMkLst>
        </pc:spChg>
        <pc:spChg chg="mod">
          <ac:chgData name="Aaryush Gupta" userId="f63d54c0fafcd375" providerId="LiveId" clId="{8D43E174-D995-4AAE-82E9-AABABF617DD4}" dt="2023-11-17T20:04:22.927" v="337" actId="20577"/>
          <ac:spMkLst>
            <pc:docMk/>
            <pc:sldMk cId="1202121609" sldId="262"/>
            <ac:spMk id="3" creationId="{0994CBD1-F3BC-146B-BDBA-501ADAAE5D64}"/>
          </ac:spMkLst>
        </pc:spChg>
      </pc:sldChg>
      <pc:sldChg chg="modSp new del mod">
        <pc:chgData name="Aaryush Gupta" userId="f63d54c0fafcd375" providerId="LiveId" clId="{8D43E174-D995-4AAE-82E9-AABABF617DD4}" dt="2023-11-17T20:06:01.566" v="404" actId="47"/>
        <pc:sldMkLst>
          <pc:docMk/>
          <pc:sldMk cId="1701265375" sldId="263"/>
        </pc:sldMkLst>
        <pc:spChg chg="mod">
          <ac:chgData name="Aaryush Gupta" userId="f63d54c0fafcd375" providerId="LiveId" clId="{8D43E174-D995-4AAE-82E9-AABABF617DD4}" dt="2023-11-17T20:05:53.752" v="402" actId="20577"/>
          <ac:spMkLst>
            <pc:docMk/>
            <pc:sldMk cId="1701265375" sldId="263"/>
            <ac:spMk id="2" creationId="{A0944614-8FE5-7B71-7901-A3BE5012EA54}"/>
          </ac:spMkLst>
        </pc:spChg>
      </pc:sldChg>
      <pc:sldChg chg="modSp new mod">
        <pc:chgData name="Aaryush Gupta" userId="f63d54c0fafcd375" providerId="LiveId" clId="{8D43E174-D995-4AAE-82E9-AABABF617DD4}" dt="2023-11-17T20:06:20.275" v="443" actId="20577"/>
        <pc:sldMkLst>
          <pc:docMk/>
          <pc:sldMk cId="4019331319" sldId="264"/>
        </pc:sldMkLst>
        <pc:spChg chg="mod">
          <ac:chgData name="Aaryush Gupta" userId="f63d54c0fafcd375" providerId="LiveId" clId="{8D43E174-D995-4AAE-82E9-AABABF617DD4}" dt="2023-11-17T20:06:20.275" v="443" actId="20577"/>
          <ac:spMkLst>
            <pc:docMk/>
            <pc:sldMk cId="4019331319" sldId="264"/>
            <ac:spMk id="2" creationId="{6BC54CA5-B39A-C940-01F0-D70760B2A4B0}"/>
          </ac:spMkLst>
        </pc:spChg>
        <pc:spChg chg="mod">
          <ac:chgData name="Aaryush Gupta" userId="f63d54c0fafcd375" providerId="LiveId" clId="{8D43E174-D995-4AAE-82E9-AABABF617DD4}" dt="2023-11-17T20:06:06.686" v="423" actId="20577"/>
          <ac:spMkLst>
            <pc:docMk/>
            <pc:sldMk cId="4019331319" sldId="264"/>
            <ac:spMk id="3" creationId="{586319F2-28BC-D7CB-184F-5D827117B9F5}"/>
          </ac:spMkLst>
        </pc:spChg>
        <pc:spChg chg="mod">
          <ac:chgData name="Aaryush Gupta" userId="f63d54c0fafcd375" providerId="LiveId" clId="{8D43E174-D995-4AAE-82E9-AABABF617DD4}" dt="2023-11-17T20:06:09.961" v="438" actId="20577"/>
          <ac:spMkLst>
            <pc:docMk/>
            <pc:sldMk cId="4019331319" sldId="264"/>
            <ac:spMk id="4" creationId="{5F51B620-E5D8-142C-50AB-2DFF18F39BAB}"/>
          </ac:spMkLst>
        </pc:spChg>
      </pc:sldChg>
      <pc:sldChg chg="new del">
        <pc:chgData name="Aaryush Gupta" userId="f63d54c0fafcd375" providerId="LiveId" clId="{8D43E174-D995-4AAE-82E9-AABABF617DD4}" dt="2023-11-17T20:06:33.259" v="447" actId="47"/>
        <pc:sldMkLst>
          <pc:docMk/>
          <pc:sldMk cId="3049123644" sldId="265"/>
        </pc:sldMkLst>
      </pc:sldChg>
      <pc:sldChg chg="new del">
        <pc:chgData name="Aaryush Gupta" userId="f63d54c0fafcd375" providerId="LiveId" clId="{8D43E174-D995-4AAE-82E9-AABABF617DD4}" dt="2023-11-17T20:06:30.011" v="445" actId="47"/>
        <pc:sldMkLst>
          <pc:docMk/>
          <pc:sldMk cId="2985554410" sldId="266"/>
        </pc:sldMkLst>
      </pc:sldChg>
      <pc:sldChg chg="modSp new mod">
        <pc:chgData name="Aaryush Gupta" userId="f63d54c0fafcd375" providerId="LiveId" clId="{8D43E174-D995-4AAE-82E9-AABABF617DD4}" dt="2023-11-17T20:07:00.637" v="504" actId="20577"/>
        <pc:sldMkLst>
          <pc:docMk/>
          <pc:sldMk cId="4155886894" sldId="266"/>
        </pc:sldMkLst>
        <pc:spChg chg="mod">
          <ac:chgData name="Aaryush Gupta" userId="f63d54c0fafcd375" providerId="LiveId" clId="{8D43E174-D995-4AAE-82E9-AABABF617DD4}" dt="2023-11-17T20:07:00.637" v="504" actId="20577"/>
          <ac:spMkLst>
            <pc:docMk/>
            <pc:sldMk cId="4155886894" sldId="266"/>
            <ac:spMk id="2" creationId="{381FB97D-8F1D-39C1-F650-83FB3BC8CD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51A6-8394-BFD4-D090-EAABD5972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A797D-3685-C37D-4FB3-81BA7A0A3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A009-753C-E919-6BCA-A9D67E7A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ED8D-A87A-D4FD-28C9-CD3F4388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D410-4B0D-49D5-2E9E-00EA72A4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66F6-1F5A-A8C0-156B-EA3AD0B9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51254-3A1E-3CCB-53D2-4A974C257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3B45-A337-7BFD-1F3E-EA35E727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8894-4224-AE9A-4737-61AD936A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3E26-363D-4049-030F-015E7134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2D4A5-5B8B-39F0-9E30-6FE05DB2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1C418-2C53-F3E6-D39E-6796F4AC2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CA39-6811-05CD-9646-931A472D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45DA-9A5D-7791-31C5-35EC2626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76AD-61FA-2987-2B46-DE52A1C5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7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1FF7-2589-0883-3E83-0F0ECE0D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3FEF-130A-39F5-7498-325FEC48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96DF-4A51-AD74-4093-98E05C74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928E3-BF88-C591-E98B-BE760EDE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BD4D-B293-9A43-C82B-A13E501F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43A7-5837-2FF3-81DC-00FD783E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C038F-1CFA-AB1B-E4E2-EB717629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1B24-528E-8634-9939-FBB2EB4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0050-48AF-A81D-B7B2-F85212B9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D2B3-174C-F521-9B48-94D0CD65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1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4D2D-6B10-7012-BCA2-A6662DF6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436C-6C98-E685-C2AF-4B87E815D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55B3-0C50-38F4-C4CB-56503B86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C8CBD-C232-97C6-32AC-23024B79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D445-C5CF-C7AC-8168-4F30B4A0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A312-6B4C-6FFF-211F-FE8CC658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C866-8867-B48A-0937-25940577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C02E-1A14-EB4A-9AE5-DD4D2D4D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308D9-483A-0FBD-13AF-8D6A31C02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BF081-C60E-4EBA-5566-B679DEEA8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29AEB-3DBC-3B9A-0E2C-21E790846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34103-E852-718C-CD1A-921F11AC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EE306-3EE3-5EC6-73E7-29A3DF4F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E7C7B-D3A3-7C2A-BEB6-27584C45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4C99-43BD-0985-080A-3D2AB4E6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79778-4230-32FD-2A9F-C5B1FCCD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F756D-6539-D772-CBAA-FAC7DBC5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6C555-BFF4-D8B5-49B4-28C10926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888F-34C4-C276-51DB-A3A59A7B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39BB8-1A36-E6C1-AB52-17A7DA0E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5DBD-0857-4350-9EF0-D43FEE0F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CF68-6F59-90CF-84AD-A24DB761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C966-3312-C771-5D71-16E742AB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2A940-995C-367F-12B0-03C9F233A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26CB-2553-817D-56C2-E3E7264E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C996-82F4-FB78-4497-987A902B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C7BD-656B-EB8F-12CF-63FD793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2F85-A72F-6E97-E670-478D550C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8AD46-7191-0866-D39E-A4E0B1354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94F0F-03B5-AEE9-4A7B-FB37D503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95450-4711-EC18-04BB-C9A906C4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FFC0-A7CC-737A-3B56-B19600DD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66818-6B13-783D-1079-6B6A7D6F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2C825-0D49-D576-088A-080C2A5B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E541-F887-EF12-4966-250D72A3F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84B3-7B41-F777-4A2E-CC73D91DA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1BE3-D15D-3AA1-C852-01294F8AF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6D41-6B47-902F-06F5-6426B8F3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.tutsplus.com/articles/startup-pitch-deck-examples--cms-33037" TargetMode="External"/><Relationship Id="rId2" Type="http://schemas.openxmlformats.org/officeDocument/2006/relationships/hyperlink" Target="https://www.hubspot.com/startups/startup-pitch-deck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Univise.or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C1EC-8976-F5F9-5DCD-8F15F7C06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Univise</a:t>
            </a:r>
            <a:br>
              <a:rPr lang="en-US" dirty="0"/>
            </a:br>
            <a:r>
              <a:rPr lang="en-US" sz="2800" dirty="0"/>
              <a:t>[Slogan]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1879-668D-89A0-3315-57610EEC9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Aaryush Gupta (Aaryush.com)</a:t>
            </a:r>
          </a:p>
          <a:p>
            <a:r>
              <a:rPr lang="en-US" dirty="0"/>
              <a:t>Harrison </a:t>
            </a:r>
            <a:r>
              <a:rPr lang="en-US" dirty="0" err="1"/>
              <a:t>Roloff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B6E87-D005-97C0-5FA4-ABA11AB23E40}"/>
              </a:ext>
            </a:extLst>
          </p:cNvPr>
          <p:cNvSpPr txBox="1"/>
          <p:nvPr/>
        </p:nvSpPr>
        <p:spPr>
          <a:xfrm>
            <a:off x="825910" y="353961"/>
            <a:ext cx="935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https://www.hubspot.com/startups/startup-pitch-decks</a:t>
            </a:r>
            <a:endParaRPr lang="en-US" dirty="0"/>
          </a:p>
          <a:p>
            <a:r>
              <a:rPr lang="en-US" dirty="0"/>
              <a:t>Examples: </a:t>
            </a:r>
            <a:r>
              <a:rPr lang="en-US" dirty="0">
                <a:hlinkClick r:id="rId3"/>
              </a:rPr>
              <a:t>https://business.tutsplus.com/articles/startup-pitch-deck-examples--cms-33037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4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345-7A4A-EB19-1B2F-495E483F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Advising is Frustrating (Problem)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5F4D-63DE-77B7-C0DC-427E66A5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6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E1F-7729-0962-C3CF-3B8402B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2B70-0C2A-7915-D5A8-96D5EBC6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2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FC86-B6FA-FC9B-7271-78682E01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Powered Academic Advising 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5809-D517-FFA5-FD93-83561CBB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27AC-B157-0445-8E5E-FD4B11BB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New Market (Value Proposition)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9574-C1C1-7DE1-D889-F70B0CE8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0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F93-7841-D73E-44A2-AE706A9E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Goes Live Today (Traction)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62D6-AB0B-F196-83E9-A416C42E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3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2862-E0C9-B45D-5CB6-3687CA73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CBD1-F3BC-146B-BDBA-501ADAAE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Univise.org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4CA5-B39A-C940-01F0-D70760B2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19F2-28BC-D7CB-184F-5D827117B9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Aaryush Gupta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B620-E5D8-142C-50AB-2DFF18F39B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Harrison </a:t>
            </a:r>
            <a:r>
              <a:rPr lang="en-US" dirty="0" err="1"/>
              <a:t>Roloff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3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B97D-8F1D-39C1-F650-83FB3BC8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MVP Feedback (The 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BF59-CE42-3F74-2EB6-1A59008F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Univise [Slogan]</vt:lpstr>
      <vt:lpstr>College Advising is Frustrating (Problem)</vt:lpstr>
      <vt:lpstr>Our Market</vt:lpstr>
      <vt:lpstr>LLM Powered Academic Advising (Solution)</vt:lpstr>
      <vt:lpstr>Brand New Market (Value Proposition)</vt:lpstr>
      <vt:lpstr>MVP Goes Live Today (Traction)</vt:lpstr>
      <vt:lpstr>Demo</vt:lpstr>
      <vt:lpstr>The Team</vt:lpstr>
      <vt:lpstr>MVP Feedback (The ask)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Univise [Slogan]</dc:title>
  <dc:creator>Aaryush Gupta</dc:creator>
  <cp:lastModifiedBy>Aaryush Gupta</cp:lastModifiedBy>
  <cp:revision>1</cp:revision>
  <dcterms:created xsi:type="dcterms:W3CDTF">2023-11-17T19:59:04Z</dcterms:created>
  <dcterms:modified xsi:type="dcterms:W3CDTF">2023-11-17T20:11:38Z</dcterms:modified>
</cp:coreProperties>
</file>