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embeddedFontLst>
    <p:embeddedFont>
      <p:font typeface="Rambl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mbla-regular.fntdata"/><Relationship Id="rId47" Type="http://schemas.openxmlformats.org/officeDocument/2006/relationships/slide" Target="slides/slide43.xml"/><Relationship Id="rId49" Type="http://schemas.openxmlformats.org/officeDocument/2006/relationships/font" Target="fonts/Rambl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mbla-boldItalic.fntdata"/><Relationship Id="rId50" Type="http://schemas.openxmlformats.org/officeDocument/2006/relationships/font" Target="fonts/Ramb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MX" sz="1200" u="none" cap="none" strike="noStrike">
                <a:solidFill>
                  <a:schemeClr val="dk1"/>
                </a:solidFill>
                <a:latin typeface="Calibri"/>
                <a:ea typeface="Calibri"/>
                <a:cs typeface="Calibri"/>
                <a:sym typeface="Calibri"/>
              </a:rPr>
              <a:t>Funcionalidad: </a:t>
            </a:r>
            <a:r>
              <a:rPr b="0" i="0" lang="es-MX" sz="1200" u="none" cap="none" strike="noStrike">
                <a:solidFill>
                  <a:schemeClr val="dk1"/>
                </a:solidFill>
                <a:latin typeface="Calibri"/>
                <a:ea typeface="Calibri"/>
                <a:cs typeface="Calibri"/>
                <a:sym typeface="Calibri"/>
              </a:rPr>
              <a:t>Las funciones son aquellas que satisfacen lo indicado o implica necesidades. Las subcaracterísticas son: Idoneidad, Exactitud Interoperabilidad, Seguridad, Cumplimiento de normas.</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 </a:t>
            </a:r>
            <a:r>
              <a:rPr b="1" i="0" lang="es-MX" sz="1200" u="none" cap="none" strike="noStrike">
                <a:solidFill>
                  <a:schemeClr val="dk1"/>
                </a:solidFill>
                <a:latin typeface="Calibri"/>
                <a:ea typeface="Calibri"/>
                <a:cs typeface="Calibri"/>
                <a:sym typeface="Calibri"/>
              </a:rPr>
              <a:t>Fiabilidad: </a:t>
            </a:r>
            <a:r>
              <a:rPr b="0" i="0" lang="es-MX" sz="1200" u="none" cap="none" strike="noStrike">
                <a:solidFill>
                  <a:schemeClr val="dk1"/>
                </a:solidFill>
                <a:latin typeface="Calibri"/>
                <a:ea typeface="Calibri"/>
                <a:cs typeface="Calibri"/>
                <a:sym typeface="Calibri"/>
              </a:rPr>
              <a:t>capacidad del software de mantener su nivel de prestación bajo condiciones establecidas durante un período de tiempo establecido. Las subcaracterísticas son: Madurez, Tolerancia a fallas, Facilidad de Recuperación, Conformidad de Fiabilidad.</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 </a:t>
            </a:r>
            <a:r>
              <a:rPr b="1" i="0" lang="es-MX" sz="1200" u="none" cap="none" strike="noStrike">
                <a:solidFill>
                  <a:schemeClr val="dk1"/>
                </a:solidFill>
                <a:latin typeface="Calibri"/>
                <a:ea typeface="Calibri"/>
                <a:cs typeface="Calibri"/>
                <a:sym typeface="Calibri"/>
              </a:rPr>
              <a:t>Usabilidad: </a:t>
            </a:r>
            <a:r>
              <a:rPr b="0" i="0" lang="es-MX" sz="1200" u="none" cap="none" strike="noStrike">
                <a:solidFill>
                  <a:schemeClr val="dk1"/>
                </a:solidFill>
                <a:latin typeface="Calibri"/>
                <a:ea typeface="Calibri"/>
                <a:cs typeface="Calibri"/>
                <a:sym typeface="Calibri"/>
              </a:rPr>
              <a:t>esfuerzo necesitado para el uso, y en la valoración individual de tal uso, por un establecido o implicado conjunto de usuarios. Las subcaracterísticas son: Aprendizaje, Comprensión, Operatividad, Atractividad, Conformidad de Usabilidad </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 </a:t>
            </a:r>
            <a:r>
              <a:rPr b="1" i="0" lang="es-MX" sz="1200" u="none" cap="none" strike="noStrike">
                <a:solidFill>
                  <a:schemeClr val="dk1"/>
                </a:solidFill>
                <a:latin typeface="Calibri"/>
                <a:ea typeface="Calibri"/>
                <a:cs typeface="Calibri"/>
                <a:sym typeface="Calibri"/>
              </a:rPr>
              <a:t>Eficiencia: </a:t>
            </a:r>
            <a:r>
              <a:rPr b="0" i="0" lang="es-MX" sz="1200" u="none" cap="none" strike="noStrike">
                <a:solidFill>
                  <a:schemeClr val="dk1"/>
                </a:solidFill>
                <a:latin typeface="Calibri"/>
                <a:ea typeface="Calibri"/>
                <a:cs typeface="Calibri"/>
                <a:sym typeface="Calibri"/>
              </a:rPr>
              <a:t>nivel de rendimiento del software y la cantidad de recursos utilizados bajo condiciones predefinidas. Las subcaracterísticas son: Compartimiento en el tiempo, Compartimiento de recursos, Conformidad de eficiencia.</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 </a:t>
            </a:r>
            <a:r>
              <a:rPr b="1" i="0" lang="es-MX" sz="1200" u="none" cap="none" strike="noStrike">
                <a:solidFill>
                  <a:schemeClr val="dk1"/>
                </a:solidFill>
                <a:latin typeface="Calibri"/>
                <a:ea typeface="Calibri"/>
                <a:cs typeface="Calibri"/>
                <a:sym typeface="Calibri"/>
              </a:rPr>
              <a:t>Mantenibilidad: </a:t>
            </a:r>
            <a:r>
              <a:rPr b="0" i="0" lang="es-MX" sz="1200" u="none" cap="none" strike="noStrike">
                <a:solidFill>
                  <a:schemeClr val="dk1"/>
                </a:solidFill>
                <a:latin typeface="Calibri"/>
                <a:ea typeface="Calibri"/>
                <a:cs typeface="Calibri"/>
                <a:sym typeface="Calibri"/>
              </a:rPr>
              <a:t>facilidad de extender, modificar o corregir errores en un sistema software. Las subcaracterísticas de la Facilidad de Mantenimiento son: Facilidad de análisis, Facilidad de cambio, Estabilidad y Facilidad de prueba.</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 </a:t>
            </a:r>
            <a:r>
              <a:rPr b="1" i="0" lang="es-MX" sz="1200" u="none" cap="none" strike="noStrike">
                <a:solidFill>
                  <a:schemeClr val="dk1"/>
                </a:solidFill>
                <a:latin typeface="Calibri"/>
                <a:ea typeface="Calibri"/>
                <a:cs typeface="Calibri"/>
                <a:sym typeface="Calibri"/>
              </a:rPr>
              <a:t>Portabilidad: </a:t>
            </a:r>
            <a:r>
              <a:rPr b="0" i="0" lang="es-MX" sz="1200" u="none" cap="none" strike="noStrike">
                <a:solidFill>
                  <a:schemeClr val="dk1"/>
                </a:solidFill>
                <a:latin typeface="Calibri"/>
                <a:ea typeface="Calibri"/>
                <a:cs typeface="Calibri"/>
                <a:sym typeface="Calibri"/>
              </a:rPr>
              <a:t>capacidad de un sistema software para ser transferido desde una plataforma a otra. Las subcaracterísticas de la Portabilidad son: Capacidad de instalación, capacidad de reemplazamiento, Adaptabilidad y Co-Existencia.</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Shape 11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1" name="Shape 11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a) La Funcionalidad.     ¿Qué se supone va hacer el software ?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b) Las interfaces Externas.   ¿Cómo el software actúa recíprocamente con las personas, el hardware de los sistemas, </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otro hardware, y otro software?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c) La Actuación.   ¿Cuál es la velocidad, la disponibilidad, tiempo de la contestación, tiempo de la</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recuperación de varias funciones del software, etc.?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d) Los Atributos.   ¿Qué portabilidad tiene, exactitud, el mantenimiento, la seguridad, las consideraciones </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etc.?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e) Las restricciones del diseño que  impusieron en una aplicación.   ¿Hay  algún requerimiento Standard, idioma de aplicación, las políticas para la</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integridad del banco de datos, los límites de los recursos, operando en que ambiente (s) </a:t>
            </a:r>
            <a:endParaRPr/>
          </a:p>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etc.? </a:t>
            </a:r>
            <a:endParaRPr b="0" i="0" sz="1200" u="none" cap="none" strike="noStrike">
              <a:solidFill>
                <a:schemeClr val="dk1"/>
              </a:solidFill>
              <a:latin typeface="Calibri"/>
              <a:ea typeface="Calibri"/>
              <a:cs typeface="Calibri"/>
              <a:sym typeface="Calibri"/>
            </a:endParaRPr>
          </a:p>
        </p:txBody>
      </p:sp>
      <p:sp>
        <p:nvSpPr>
          <p:cNvPr id="124" name="Shape 12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1" name="Shape 13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dk1"/>
              </a:buClr>
              <a:buSzPts val="1200"/>
              <a:buFont typeface="Calibri"/>
              <a:buAutoNum type="alphaLcParenR"/>
            </a:pPr>
            <a:r>
              <a:rPr b="0" i="0" lang="es-MX" sz="1200" u="none" cap="none" strike="noStrike">
                <a:solidFill>
                  <a:schemeClr val="dk1"/>
                </a:solidFill>
                <a:latin typeface="Calibri"/>
                <a:ea typeface="Calibri"/>
                <a:cs typeface="Calibri"/>
                <a:sym typeface="Calibri"/>
              </a:rPr>
              <a:t>Correcto - si, y sólo si, cada requisito declarado se encuentra en el software</a:t>
            </a:r>
            <a:endParaRPr/>
          </a:p>
          <a:p>
            <a:pPr indent="-228600" lvl="0" marL="228600" marR="0" rtl="0" algn="l">
              <a:spcBef>
                <a:spcPts val="0"/>
              </a:spcBef>
              <a:spcAft>
                <a:spcPts val="0"/>
              </a:spcAft>
              <a:buClr>
                <a:schemeClr val="dk1"/>
              </a:buClr>
              <a:buSzPts val="1200"/>
              <a:buFont typeface="Calibri"/>
              <a:buAutoNum type="alphaLcParenR"/>
            </a:pPr>
            <a:r>
              <a:rPr b="0" i="0" lang="es-MX" sz="1200" u="none" cap="none" strike="noStrike">
                <a:solidFill>
                  <a:schemeClr val="dk1"/>
                </a:solidFill>
                <a:latin typeface="Calibri"/>
                <a:ea typeface="Calibri"/>
                <a:cs typeface="Calibri"/>
                <a:sym typeface="Calibri"/>
              </a:rPr>
              <a:t>Inequívoco - si, y sólo si, cada requisito declarado tiene sólo una interpretación. En está sección se describe cómo evitar ambigüedades (usuario – desarrollador). </a:t>
            </a:r>
            <a:r>
              <a:rPr lang="es-MX"/>
              <a:t>Se han creado lenguajes formales para la especificación de requerimientos (basados en reglas lógicas y matemáticas) para evitar ambigüedad (ISO 13568)</a:t>
            </a:r>
            <a:endParaRPr b="0" i="0" sz="1200" u="none" cap="none" strike="noStrike">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200"/>
              <a:buFont typeface="Calibri"/>
              <a:buAutoNum type="alphaLcParenR"/>
            </a:pPr>
            <a:r>
              <a:rPr b="0" i="0" lang="es-MX" sz="1200" u="none" cap="none" strike="noStrike">
                <a:solidFill>
                  <a:schemeClr val="dk1"/>
                </a:solidFill>
                <a:latin typeface="Calibri"/>
                <a:ea typeface="Calibri"/>
                <a:cs typeface="Calibri"/>
                <a:sym typeface="Calibri"/>
              </a:rPr>
              <a:t>Completo - La definición de las respuestas del software a todos los posibles datos de la entrada del sistema y a toda clase de situaciones</a:t>
            </a:r>
            <a:r>
              <a:rPr lang="es-MX"/>
              <a:t> (validación). Espeficicar unidades de medida (si aplica). En caso de tener diagramas o tablas estas deberán estar numeradas.</a:t>
            </a:r>
            <a:endParaRPr/>
          </a:p>
          <a:p>
            <a:pPr indent="-228600" lvl="0" marL="228600" marR="0" rtl="0" algn="l">
              <a:spcBef>
                <a:spcPts val="0"/>
              </a:spcBef>
              <a:spcAft>
                <a:spcPts val="0"/>
              </a:spcAft>
              <a:buClr>
                <a:schemeClr val="dk1"/>
              </a:buClr>
              <a:buSzPts val="1200"/>
              <a:buFont typeface="Calibri"/>
              <a:buAutoNum type="alphaLcParenR"/>
            </a:pPr>
            <a:r>
              <a:rPr lang="es-MX"/>
              <a:t>Priorizables. cada requerimiento tiene un número o letra que indica su prioridad.</a:t>
            </a:r>
            <a:endParaRPr/>
          </a:p>
          <a:p>
            <a:pPr indent="-228600" lvl="0" marL="228600" marR="0" rtl="0" algn="l">
              <a:spcBef>
                <a:spcPts val="0"/>
              </a:spcBef>
              <a:spcAft>
                <a:spcPts val="0"/>
              </a:spcAft>
              <a:buClr>
                <a:schemeClr val="dk1"/>
              </a:buClr>
              <a:buSzPts val="1200"/>
              <a:buFont typeface="Calibri"/>
              <a:buAutoNum type="alphaLcParenR"/>
            </a:pPr>
            <a:r>
              <a:rPr b="0" i="0" lang="es-MX" sz="1200" u="none" cap="none" strike="noStrike">
                <a:solidFill>
                  <a:schemeClr val="dk1"/>
                </a:solidFill>
                <a:latin typeface="Calibri"/>
                <a:ea typeface="Calibri"/>
                <a:cs typeface="Calibri"/>
                <a:sym typeface="Calibri"/>
              </a:rPr>
              <a:t>Consistente – Consistencia entre el mundo real y la definición interna del sistema. Debe haber cons</a:t>
            </a:r>
            <a:r>
              <a:rPr lang="es-MX"/>
              <a:t>istencia cuando se especifican características del mundo real, consistencia lógica o temporal</a:t>
            </a:r>
            <a:endParaRPr/>
          </a:p>
          <a:p>
            <a:pPr indent="-228600" lvl="0" marL="228600" marR="0" rtl="0" algn="l">
              <a:spcBef>
                <a:spcPts val="0"/>
              </a:spcBef>
              <a:spcAft>
                <a:spcPts val="0"/>
              </a:spcAft>
              <a:buClr>
                <a:schemeClr val="dk1"/>
              </a:buClr>
              <a:buSzPts val="1200"/>
              <a:buFont typeface="Calibri"/>
              <a:buAutoNum type="alphaLcParenR"/>
            </a:pPr>
            <a:r>
              <a:rPr b="0" i="0" lang="es-MX" sz="1200" u="none" cap="none" strike="noStrike">
                <a:solidFill>
                  <a:schemeClr val="dk1"/>
                </a:solidFill>
                <a:latin typeface="Calibri"/>
                <a:ea typeface="Calibri"/>
                <a:cs typeface="Calibri"/>
                <a:sym typeface="Calibri"/>
              </a:rPr>
              <a:t>Comprobable -  si, y sólo si, existe algún proceso con el que una persona o la máquina puede verificar que  el producto del software cumple un  requisito. “Una buena interfaz gráfica”</a:t>
            </a:r>
            <a:endParaRPr/>
          </a:p>
          <a:p>
            <a:pPr indent="-228600" lvl="0" marL="228600" marR="0" rtl="0" algn="l">
              <a:spcBef>
                <a:spcPts val="0"/>
              </a:spcBef>
              <a:spcAft>
                <a:spcPts val="0"/>
              </a:spcAft>
              <a:buClr>
                <a:schemeClr val="dk1"/>
              </a:buClr>
              <a:buSzPts val="1200"/>
              <a:buFont typeface="Calibri"/>
              <a:buAutoNum type="alphaLcParenR"/>
            </a:pPr>
            <a:r>
              <a:rPr b="0" i="0" lang="es-MX" sz="1200" u="none" cap="none" strike="noStrike">
                <a:solidFill>
                  <a:schemeClr val="dk1"/>
                </a:solidFill>
                <a:latin typeface="Calibri"/>
                <a:ea typeface="Calibri"/>
                <a:cs typeface="Calibri"/>
                <a:sym typeface="Calibri"/>
              </a:rPr>
              <a:t>Modificable - si, y sólo si, su estructura y esti</a:t>
            </a:r>
            <a:r>
              <a:rPr lang="es-MX"/>
              <a:t>lo del documento SRS</a:t>
            </a:r>
            <a:r>
              <a:rPr b="0" i="0" lang="es-MX" sz="1200" u="none" cap="none" strike="noStrike">
                <a:solidFill>
                  <a:schemeClr val="dk1"/>
                </a:solidFill>
                <a:latin typeface="Calibri"/>
                <a:ea typeface="Calibri"/>
                <a:cs typeface="Calibri"/>
                <a:sym typeface="Calibri"/>
              </a:rPr>
              <a:t> </a:t>
            </a:r>
            <a:r>
              <a:rPr lang="es-MX"/>
              <a:t>es </a:t>
            </a:r>
            <a:r>
              <a:rPr b="0" i="0" lang="es-MX" sz="1200" u="none" cap="none" strike="noStrike">
                <a:solidFill>
                  <a:schemeClr val="dk1"/>
                </a:solidFill>
                <a:latin typeface="Calibri"/>
                <a:ea typeface="Calibri"/>
                <a:cs typeface="Calibri"/>
                <a:sym typeface="Calibri"/>
              </a:rPr>
              <a:t>tal que puede hacerse cualquier cambio a los requisitos fácilmente, completamente y de forma consistente mientras  conserva la estructura y estilo</a:t>
            </a:r>
            <a:endParaRPr/>
          </a:p>
          <a:p>
            <a:pPr indent="-228600" lvl="0" marL="228600" marR="0" rtl="0" algn="l">
              <a:spcBef>
                <a:spcPts val="0"/>
              </a:spcBef>
              <a:spcAft>
                <a:spcPts val="0"/>
              </a:spcAft>
              <a:buClr>
                <a:schemeClr val="dk1"/>
              </a:buClr>
              <a:buSzPts val="1200"/>
              <a:buFont typeface="Calibri"/>
              <a:buAutoNum type="alphaLcParenR"/>
            </a:pPr>
            <a:r>
              <a:rPr b="0" i="0" lang="es-MX" sz="1200" u="none" cap="none" strike="noStrike">
                <a:solidFill>
                  <a:schemeClr val="dk1"/>
                </a:solidFill>
                <a:latin typeface="Calibri"/>
                <a:ea typeface="Calibri"/>
                <a:cs typeface="Calibri"/>
                <a:sym typeface="Calibri"/>
              </a:rPr>
              <a:t>Identificable - es identificable si el origen de cada uno de sus requisitos está claro. Dos tipos</a:t>
            </a:r>
            <a:r>
              <a:rPr lang="es-MX"/>
              <a:t>: rastreabilidad hacia adelante (documentos derivados) y hacia atrás (fuente documental)</a:t>
            </a:r>
            <a:endParaRPr/>
          </a:p>
          <a:p>
            <a:pPr indent="-152400" lvl="0" marL="22860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38" name="Shape 13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MX"/>
              <a:t>El SRS, aunque no es un documento del diseño del producto, debe especificar las FUNCIONALIDADES que se aplicarán sobre ciertos DATOS para producir determinados RESULTADOS en cierto LUGAR y para determinados USUARIOS</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MX"/>
              <a:t>2.1. Perspectiva del producto. Interfaces de sistema, interfaces de usuario (colores, ventanas, etc), interfaces de hardware (scanner, etc), interfaces de software (S.O, DB, etc), interfaces de comunicación (topologías, protocolos,etc), restricciones de memoria, adaptación a un lugar específico.</a:t>
            </a:r>
            <a:endParaRPr/>
          </a:p>
          <a:p>
            <a:pPr indent="0" lvl="0" marL="0">
              <a:spcBef>
                <a:spcPts val="0"/>
              </a:spcBef>
              <a:spcAft>
                <a:spcPts val="0"/>
              </a:spcAft>
              <a:buNone/>
            </a:pPr>
            <a:r>
              <a:rPr lang="es-MX"/>
              <a:t>2.4. Restricciones (políticas, regulaciones, seguridad lógica o física, etc)</a:t>
            </a:r>
            <a:endParaRPr/>
          </a:p>
          <a:p>
            <a:pPr indent="0" lvl="0" marL="0">
              <a:spcBef>
                <a:spcPts val="0"/>
              </a:spcBef>
              <a:spcAft>
                <a:spcPts val="0"/>
              </a:spcAft>
              <a:buNone/>
            </a:pPr>
            <a:r>
              <a:t/>
            </a:r>
            <a:endParaRPr/>
          </a:p>
          <a:p>
            <a:pPr indent="0" lvl="0" marL="0">
              <a:spcBef>
                <a:spcPts val="0"/>
              </a:spcBef>
              <a:spcAft>
                <a:spcPts val="0"/>
              </a:spcAft>
              <a:buNone/>
            </a:pPr>
            <a:r>
              <a:rPr lang="es-MX"/>
              <a:t>3. Conviene organizar los requerimientos por criterio: modo de operación (training, normal, emergency), clase de usuario (administrador, root, editor), Objetos (pacientes, enfermeras, habitaciones), Características (llamada normal, llamada de voz), respuestas o jerarquía funcional</a:t>
            </a:r>
            <a:endParaRPr/>
          </a:p>
          <a:p>
            <a:pPr indent="0" lvl="0" marL="0">
              <a:spcBef>
                <a:spcPts val="0"/>
              </a:spcBef>
              <a:spcAft>
                <a:spcPts val="0"/>
              </a:spcAft>
              <a:buNone/>
            </a:pPr>
            <a:r>
              <a:rPr lang="es-MX"/>
              <a:t>  </a:t>
            </a:r>
            <a:endParaRPr/>
          </a:p>
        </p:txBody>
      </p:sp>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19" name="Shape 19"/>
        <p:cNvGrpSpPr/>
        <p:nvPr/>
      </p:nvGrpSpPr>
      <p:grpSpPr>
        <a:xfrm>
          <a:off x="0" y="0"/>
          <a:ext cx="0" cy="0"/>
          <a:chOff x="0" y="0"/>
          <a:chExt cx="0" cy="0"/>
        </a:xfrm>
      </p:grpSpPr>
      <p:sp>
        <p:nvSpPr>
          <p:cNvPr id="20" name="Shape 20"/>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21" name="Shape 21"/>
          <p:cNvSpPr txBox="1"/>
          <p:nvPr>
            <p:ph type="ctrTitle"/>
          </p:nvPr>
        </p:nvSpPr>
        <p:spPr>
          <a:xfrm>
            <a:off x="685800" y="1752601"/>
            <a:ext cx="7772400" cy="1829761"/>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Clr>
                <a:schemeClr val="dk2"/>
              </a:buClr>
              <a:buSzPts val="1400"/>
              <a:buFont typeface="Rambla"/>
              <a:buNone/>
              <a:defRPr b="1" i="0" sz="48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 name="Shape 22"/>
          <p:cNvSpPr txBox="1"/>
          <p:nvPr>
            <p:ph idx="1" type="subTitle"/>
          </p:nvPr>
        </p:nvSpPr>
        <p:spPr>
          <a:xfrm>
            <a:off x="685800" y="3611607"/>
            <a:ext cx="7772400" cy="1199704"/>
          </a:xfrm>
          <a:prstGeom prst="rect">
            <a:avLst/>
          </a:prstGeom>
          <a:noFill/>
          <a:ln>
            <a:noFill/>
          </a:ln>
        </p:spPr>
        <p:txBody>
          <a:bodyPr anchorCtr="0" anchor="t" bIns="91425" lIns="91425" spcFirstLastPara="1" rIns="91425" wrap="square" tIns="91425"/>
          <a:lstStyle>
            <a:lvl1pPr indent="0" lvl="0" marL="0" marR="64008" rtl="0" algn="r">
              <a:spcBef>
                <a:spcPts val="400"/>
              </a:spcBef>
              <a:spcAft>
                <a:spcPts val="0"/>
              </a:spcAft>
              <a:buClr>
                <a:schemeClr val="accent1"/>
              </a:buClr>
              <a:buSzPts val="1836"/>
              <a:buFont typeface="Noto Sans Symbols"/>
              <a:buNone/>
              <a:defRPr b="0" i="0" sz="2700" u="none" cap="none" strike="noStrike">
                <a:solidFill>
                  <a:schemeClr val="dk2"/>
                </a:solidFill>
                <a:latin typeface="Rambla"/>
                <a:ea typeface="Rambla"/>
                <a:cs typeface="Rambla"/>
                <a:sym typeface="Rambla"/>
              </a:defRPr>
            </a:lvl1pPr>
            <a:lvl2pPr indent="0" lvl="1" marL="457200" marR="0" rtl="0" algn="ctr">
              <a:spcBef>
                <a:spcPts val="324"/>
              </a:spcBef>
              <a:spcAft>
                <a:spcPts val="0"/>
              </a:spcAft>
              <a:buClr>
                <a:schemeClr val="accent1"/>
              </a:buClr>
              <a:buSzPts val="2300"/>
              <a:buFont typeface="Verdana"/>
              <a:buNone/>
              <a:defRPr b="0" i="0" sz="2300" u="none" cap="none" strike="noStrike">
                <a:solidFill>
                  <a:schemeClr val="dk1"/>
                </a:solidFill>
                <a:latin typeface="Rambla"/>
                <a:ea typeface="Rambla"/>
                <a:cs typeface="Rambla"/>
                <a:sym typeface="Rambla"/>
              </a:defRPr>
            </a:lvl2pPr>
            <a:lvl3pPr indent="0" lvl="2" marL="914400" marR="0" rtl="0" algn="ctr">
              <a:spcBef>
                <a:spcPts val="350"/>
              </a:spcBef>
              <a:spcAft>
                <a:spcPts val="0"/>
              </a:spcAft>
              <a:buClr>
                <a:schemeClr val="accent2"/>
              </a:buClr>
              <a:buSzPts val="2100"/>
              <a:buFont typeface="Noto Sans Symbols"/>
              <a:buNone/>
              <a:defRPr b="0" i="0" sz="2100" u="none" cap="none" strike="noStrike">
                <a:solidFill>
                  <a:schemeClr val="dk1"/>
                </a:solidFill>
                <a:latin typeface="Rambla"/>
                <a:ea typeface="Rambla"/>
                <a:cs typeface="Rambla"/>
                <a:sym typeface="Rambla"/>
              </a:defRPr>
            </a:lvl3pPr>
            <a:lvl4pPr indent="0" lvl="3" marL="1371600" marR="0" rtl="0" algn="ctr">
              <a:spcBef>
                <a:spcPts val="350"/>
              </a:spcBef>
              <a:spcAft>
                <a:spcPts val="0"/>
              </a:spcAft>
              <a:buClr>
                <a:schemeClr val="accent2"/>
              </a:buClr>
              <a:buSzPts val="1900"/>
              <a:buFont typeface="Noto Sans Symbols"/>
              <a:buNone/>
              <a:defRPr b="0" i="0" sz="1900" u="none" cap="none" strike="noStrike">
                <a:solidFill>
                  <a:schemeClr val="dk1"/>
                </a:solidFill>
                <a:latin typeface="Rambla"/>
                <a:ea typeface="Rambla"/>
                <a:cs typeface="Rambla"/>
                <a:sym typeface="Rambla"/>
              </a:defRPr>
            </a:lvl4pPr>
            <a:lvl5pPr indent="0" lvl="4" marL="1828800" marR="0" rtl="0" algn="ctr">
              <a:spcBef>
                <a:spcPts val="350"/>
              </a:spcBef>
              <a:spcAft>
                <a:spcPts val="0"/>
              </a:spcAft>
              <a:buClr>
                <a:schemeClr val="accent2"/>
              </a:buClr>
              <a:buSzPts val="1800"/>
              <a:buFont typeface="Noto Sans Symbols"/>
              <a:buNone/>
              <a:defRPr b="0" i="0" sz="1800" u="none" cap="none" strike="noStrike">
                <a:solidFill>
                  <a:schemeClr val="dk1"/>
                </a:solidFill>
                <a:latin typeface="Rambla"/>
                <a:ea typeface="Rambla"/>
                <a:cs typeface="Rambla"/>
                <a:sym typeface="Rambla"/>
              </a:defRPr>
            </a:lvl5pPr>
            <a:lvl6pPr indent="0" lvl="5" marL="2286000" marR="0" rtl="0" algn="ctr">
              <a:spcBef>
                <a:spcPts val="350"/>
              </a:spcBef>
              <a:spcAft>
                <a:spcPts val="0"/>
              </a:spcAft>
              <a:buClr>
                <a:schemeClr val="accent3"/>
              </a:buClr>
              <a:buSzPts val="1800"/>
              <a:buFont typeface="Noto Sans Symbols"/>
              <a:buNone/>
              <a:defRPr b="0" i="0" sz="1800" u="none" cap="none" strike="noStrike">
                <a:solidFill>
                  <a:schemeClr val="dk1"/>
                </a:solidFill>
                <a:latin typeface="Rambla"/>
                <a:ea typeface="Rambla"/>
                <a:cs typeface="Rambla"/>
                <a:sym typeface="Rambla"/>
              </a:defRPr>
            </a:lvl6pPr>
            <a:lvl7pPr indent="0" lvl="6" marL="27432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7pPr>
            <a:lvl8pPr indent="0" lvl="7" marL="32004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8pPr>
            <a:lvl9pPr indent="0" lvl="8" marL="3657600" marR="0" rtl="0" algn="ctr">
              <a:spcBef>
                <a:spcPts val="350"/>
              </a:spcBef>
              <a:spcAft>
                <a:spcPts val="0"/>
              </a:spcAft>
              <a:buClr>
                <a:schemeClr val="accent3"/>
              </a:buClr>
              <a:buSzPts val="1600"/>
              <a:buFont typeface="Noto Sans Symbols"/>
              <a:buNone/>
              <a:defRPr b="0" i="0" sz="1600" u="none" cap="none" strike="noStrike">
                <a:solidFill>
                  <a:schemeClr val="dk1"/>
                </a:solidFill>
                <a:latin typeface="Rambla"/>
                <a:ea typeface="Rambla"/>
                <a:cs typeface="Rambla"/>
                <a:sym typeface="Rambla"/>
              </a:defRPr>
            </a:lvl9pPr>
          </a:lstStyle>
          <a:p/>
        </p:txBody>
      </p:sp>
      <p:grpSp>
        <p:nvGrpSpPr>
          <p:cNvPr id="23" name="Shape 23"/>
          <p:cNvGrpSpPr/>
          <p:nvPr/>
        </p:nvGrpSpPr>
        <p:grpSpPr>
          <a:xfrm>
            <a:off x="-3765" y="4953000"/>
            <a:ext cx="9147765" cy="1912088"/>
            <a:chOff x="-3765" y="4832896"/>
            <a:chExt cx="9147765" cy="2032192"/>
          </a:xfrm>
        </p:grpSpPr>
        <p:sp>
          <p:nvSpPr>
            <p:cNvPr id="24" name="Shape 24"/>
            <p:cNvSpPr/>
            <p:nvPr/>
          </p:nvSpPr>
          <p:spPr>
            <a:xfrm>
              <a:off x="1687513" y="4832896"/>
              <a:ext cx="7456487" cy="518816"/>
            </a:xfrm>
            <a:custGeom>
              <a:pathLst>
                <a:path extrusionOk="0" h="120000" w="120000">
                  <a:moveTo>
                    <a:pt x="120000" y="0"/>
                  </a:moveTo>
                  <a:lnTo>
                    <a:pt x="120000" y="120000"/>
                  </a:lnTo>
                  <a:lnTo>
                    <a:pt x="0" y="71280"/>
                  </a:lnTo>
                  <a:lnTo>
                    <a:pt x="120000"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25" name="Shape 25"/>
            <p:cNvSpPr/>
            <p:nvPr/>
          </p:nvSpPr>
          <p:spPr>
            <a:xfrm>
              <a:off x="35443" y="5135526"/>
              <a:ext cx="9108557" cy="838200"/>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26" name="Shape 26"/>
            <p:cNvSpPr/>
            <p:nvPr/>
          </p:nvSpPr>
          <p:spPr>
            <a:xfrm>
              <a:off x="0" y="4883888"/>
              <a:ext cx="9144000" cy="1981200"/>
            </a:xfrm>
            <a:custGeom>
              <a:pathLst>
                <a:path extrusionOk="0" h="120000" w="120000">
                  <a:moveTo>
                    <a:pt x="0" y="0"/>
                  </a:moveTo>
                  <a:lnTo>
                    <a:pt x="0" y="120000"/>
                  </a:lnTo>
                  <a:lnTo>
                    <a:pt x="120000" y="120000"/>
                  </a:lnTo>
                  <a:lnTo>
                    <a:pt x="120000" y="50769"/>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27" name="Shape 27"/>
            <p:cNvCxnSpPr/>
            <p:nvPr/>
          </p:nvCxnSpPr>
          <p:spPr>
            <a:xfrm>
              <a:off x="-3765" y="4880373"/>
              <a:ext cx="9147765" cy="839943"/>
            </a:xfrm>
            <a:prstGeom prst="straightConnector1">
              <a:avLst/>
            </a:prstGeom>
            <a:noFill/>
            <a:ln cap="flat" cmpd="sng" w="12050">
              <a:solidFill>
                <a:srgbClr val="93C5D8"/>
              </a:solidFill>
              <a:prstDash val="solid"/>
              <a:miter lim="8000"/>
              <a:headEnd len="sm" w="sm" type="none"/>
              <a:tailEnd len="sm" w="sm" type="none"/>
            </a:ln>
          </p:spPr>
        </p:cxnSp>
      </p:grpSp>
      <p:sp>
        <p:nvSpPr>
          <p:cNvPr id="28" name="Shape 28"/>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FFFFFF"/>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29" name="Shape 29"/>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rgbClr val="E7F0F4"/>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30" name="Shape 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rgbClr val="FFFFFF"/>
                </a:solidFill>
                <a:latin typeface="Rambla"/>
                <a:ea typeface="Rambla"/>
                <a:cs typeface="Rambla"/>
                <a:sym typeface="Rambla"/>
              </a:defRPr>
            </a:lvl1pPr>
            <a:lvl2pPr indent="0" lvl="1" marL="0" marR="0" rtl="0" algn="r">
              <a:spcBef>
                <a:spcPts val="0"/>
              </a:spcBef>
              <a:buNone/>
              <a:defRPr b="0" sz="1000">
                <a:solidFill>
                  <a:srgbClr val="FFFFFF"/>
                </a:solidFill>
                <a:latin typeface="Rambla"/>
                <a:ea typeface="Rambla"/>
                <a:cs typeface="Rambla"/>
                <a:sym typeface="Rambla"/>
              </a:defRPr>
            </a:lvl2pPr>
            <a:lvl3pPr indent="0" lvl="2" marL="0" marR="0" rtl="0" algn="r">
              <a:spcBef>
                <a:spcPts val="0"/>
              </a:spcBef>
              <a:buNone/>
              <a:defRPr b="0" sz="1000">
                <a:solidFill>
                  <a:srgbClr val="FFFFFF"/>
                </a:solidFill>
                <a:latin typeface="Rambla"/>
                <a:ea typeface="Rambla"/>
                <a:cs typeface="Rambla"/>
                <a:sym typeface="Rambla"/>
              </a:defRPr>
            </a:lvl3pPr>
            <a:lvl4pPr indent="0" lvl="3" marL="0" marR="0" rtl="0" algn="r">
              <a:spcBef>
                <a:spcPts val="0"/>
              </a:spcBef>
              <a:buNone/>
              <a:defRPr b="0" sz="1000">
                <a:solidFill>
                  <a:srgbClr val="FFFFFF"/>
                </a:solidFill>
                <a:latin typeface="Rambla"/>
                <a:ea typeface="Rambla"/>
                <a:cs typeface="Rambla"/>
                <a:sym typeface="Rambla"/>
              </a:defRPr>
            </a:lvl4pPr>
            <a:lvl5pPr indent="0" lvl="4" marL="0" marR="0" rtl="0" algn="r">
              <a:spcBef>
                <a:spcPts val="0"/>
              </a:spcBef>
              <a:buNone/>
              <a:defRPr b="0" sz="1000">
                <a:solidFill>
                  <a:srgbClr val="FFFFFF"/>
                </a:solidFill>
                <a:latin typeface="Rambla"/>
                <a:ea typeface="Rambla"/>
                <a:cs typeface="Rambla"/>
                <a:sym typeface="Rambla"/>
              </a:defRPr>
            </a:lvl5pPr>
            <a:lvl6pPr indent="0" lvl="5" marL="0" marR="0" rtl="0" algn="r">
              <a:spcBef>
                <a:spcPts val="0"/>
              </a:spcBef>
              <a:buNone/>
              <a:defRPr b="0" sz="1000">
                <a:solidFill>
                  <a:srgbClr val="FFFFFF"/>
                </a:solidFill>
                <a:latin typeface="Rambla"/>
                <a:ea typeface="Rambla"/>
                <a:cs typeface="Rambla"/>
                <a:sym typeface="Rambla"/>
              </a:defRPr>
            </a:lvl6pPr>
            <a:lvl7pPr indent="0" lvl="6" marL="0" marR="0" rtl="0" algn="r">
              <a:spcBef>
                <a:spcPts val="0"/>
              </a:spcBef>
              <a:buNone/>
              <a:defRPr b="0" sz="1000">
                <a:solidFill>
                  <a:srgbClr val="FFFFFF"/>
                </a:solidFill>
                <a:latin typeface="Rambla"/>
                <a:ea typeface="Rambla"/>
                <a:cs typeface="Rambla"/>
                <a:sym typeface="Rambla"/>
              </a:defRPr>
            </a:lvl7pPr>
            <a:lvl8pPr indent="0" lvl="7" marL="0" marR="0" rtl="0" algn="r">
              <a:spcBef>
                <a:spcPts val="0"/>
              </a:spcBef>
              <a:buNone/>
              <a:defRPr b="0" sz="1000">
                <a:solidFill>
                  <a:srgbClr val="FFFFFF"/>
                </a:solidFill>
                <a:latin typeface="Rambla"/>
                <a:ea typeface="Rambla"/>
                <a:cs typeface="Rambla"/>
                <a:sym typeface="Rambla"/>
              </a:defRPr>
            </a:lvl8pPr>
            <a:lvl9pPr indent="0" lvl="8" marL="0" marR="0" rtl="0" algn="r">
              <a:spcBef>
                <a:spcPts val="0"/>
              </a:spcBef>
              <a:buNone/>
              <a:defRPr b="0" sz="1000">
                <a:solidFill>
                  <a:srgbClr val="FFFFFF"/>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2" name="Shape 92"/>
          <p:cNvSpPr txBox="1"/>
          <p:nvPr>
            <p:ph idx="1" type="body"/>
          </p:nvPr>
        </p:nvSpPr>
        <p:spPr>
          <a:xfrm rot="5400000">
            <a:off x="2378964" y="-440436"/>
            <a:ext cx="4386071" cy="8229600"/>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93" name="Shape 93"/>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4" name="Shape 94"/>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5" name="Shape 9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96" name="Shape 96"/>
        <p:cNvGrpSpPr/>
        <p:nvPr/>
      </p:nvGrpSpPr>
      <p:grpSpPr>
        <a:xfrm>
          <a:off x="0" y="0"/>
          <a:ext cx="0" cy="0"/>
          <a:chOff x="0" y="0"/>
          <a:chExt cx="0" cy="0"/>
        </a:xfrm>
      </p:grpSpPr>
      <p:sp>
        <p:nvSpPr>
          <p:cNvPr id="97" name="Shape 97"/>
          <p:cNvSpPr txBox="1"/>
          <p:nvPr>
            <p:ph type="title"/>
          </p:nvPr>
        </p:nvSpPr>
        <p:spPr>
          <a:xfrm rot="5400000">
            <a:off x="4936367" y="2182285"/>
            <a:ext cx="5592761" cy="177747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8" name="Shape 98"/>
          <p:cNvSpPr txBox="1"/>
          <p:nvPr>
            <p:ph idx="1" type="body"/>
          </p:nvPr>
        </p:nvSpPr>
        <p:spPr>
          <a:xfrm rot="5400000">
            <a:off x="823120" y="-91279"/>
            <a:ext cx="5592760" cy="6324600"/>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99" name="Shape 99"/>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00" name="Shape 100"/>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01" name="Shape 10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1" name="Shape 31"/>
        <p:cNvGrpSpPr/>
        <p:nvPr/>
      </p:nvGrpSpPr>
      <p:grpSpPr>
        <a:xfrm>
          <a:off x="0" y="0"/>
          <a:ext cx="0" cy="0"/>
          <a:chOff x="0" y="0"/>
          <a:chExt cx="0" cy="0"/>
        </a:xfrm>
      </p:grpSpPr>
      <p:sp>
        <p:nvSpPr>
          <p:cNvPr id="32" name="Shape 32"/>
          <p:cNvSpPr txBox="1"/>
          <p:nvPr>
            <p:ph idx="1" type="body"/>
          </p:nvPr>
        </p:nvSpPr>
        <p:spPr>
          <a:xfrm>
            <a:off x="457200" y="1481328"/>
            <a:ext cx="8229600" cy="4525963"/>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3" name="Shape 33"/>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34" name="Shape 34"/>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35" name="Shape 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
        <p:nvSpPr>
          <p:cNvPr id="36" name="Shape 3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Shape 38"/>
          <p:cNvSpPr txBox="1"/>
          <p:nvPr>
            <p:ph type="title"/>
          </p:nvPr>
        </p:nvSpPr>
        <p:spPr>
          <a:xfrm>
            <a:off x="722376" y="1059712"/>
            <a:ext cx="7772400" cy="1828800"/>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Clr>
                <a:schemeClr val="lt2"/>
              </a:buClr>
              <a:buSzPts val="1400"/>
              <a:buFont typeface="Rambla"/>
              <a:buNone/>
              <a:defRPr b="1" i="0" sz="4800" u="none" cap="none" strike="noStrike">
                <a:solidFill>
                  <a:schemeClr val="lt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Shape 39"/>
          <p:cNvSpPr txBox="1"/>
          <p:nvPr>
            <p:ph idx="1" type="body"/>
          </p:nvPr>
        </p:nvSpPr>
        <p:spPr>
          <a:xfrm>
            <a:off x="3922713" y="2931712"/>
            <a:ext cx="4572000" cy="1454888"/>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0" i="0" sz="23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1800" u="none" cap="none" strike="noStrike">
                <a:solidFill>
                  <a:schemeClr val="lt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1600" u="none" cap="none" strike="noStrike">
                <a:solidFill>
                  <a:schemeClr val="lt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1400" u="none" cap="none" strike="noStrike">
                <a:solidFill>
                  <a:schemeClr val="lt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14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40" name="Shape 40"/>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41" name="Shape 41"/>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42" name="Shape 4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
        <p:nvSpPr>
          <p:cNvPr id="43" name="Shape 43"/>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44" name="Shape 4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Shape 46"/>
          <p:cNvSpPr txBox="1"/>
          <p:nvPr>
            <p:ph idx="1" type="body"/>
          </p:nvPr>
        </p:nvSpPr>
        <p:spPr>
          <a:xfrm>
            <a:off x="457200" y="1481328"/>
            <a:ext cx="4038600" cy="4525963"/>
          </a:xfrm>
          <a:prstGeom prst="rect">
            <a:avLst/>
          </a:prstGeom>
          <a:noFill/>
          <a:ln>
            <a:noFill/>
          </a:ln>
        </p:spPr>
        <p:txBody>
          <a:bodyPr anchorCtr="0" anchor="t" bIns="91425" lIns="91425" spcFirstLastPara="1" rIns="91425" wrap="square" tIns="91425"/>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lt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lt1"/>
                </a:solidFill>
                <a:latin typeface="Rambla"/>
                <a:ea typeface="Rambla"/>
                <a:cs typeface="Rambla"/>
                <a:sym typeface="Rambla"/>
              </a:defRPr>
            </a:lvl2pPr>
            <a:lvl3pPr indent="-355600" lvl="2" marL="13716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Rambla"/>
                <a:ea typeface="Rambla"/>
                <a:cs typeface="Rambla"/>
                <a:sym typeface="Rambla"/>
              </a:defRPr>
            </a:lvl3pPr>
            <a:lvl4pPr indent="-342900" lvl="3" marL="18288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47" name="Shape 47"/>
          <p:cNvSpPr txBox="1"/>
          <p:nvPr>
            <p:ph idx="2" type="body"/>
          </p:nvPr>
        </p:nvSpPr>
        <p:spPr>
          <a:xfrm>
            <a:off x="4648200" y="1481328"/>
            <a:ext cx="4038600" cy="4525963"/>
          </a:xfrm>
          <a:prstGeom prst="rect">
            <a:avLst/>
          </a:prstGeom>
          <a:noFill/>
          <a:ln>
            <a:noFill/>
          </a:ln>
        </p:spPr>
        <p:txBody>
          <a:bodyPr anchorCtr="0" anchor="t" bIns="91425" lIns="91425" spcFirstLastPara="1" rIns="91425" wrap="square" tIns="91425"/>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lt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lt1"/>
                </a:solidFill>
                <a:latin typeface="Rambla"/>
                <a:ea typeface="Rambla"/>
                <a:cs typeface="Rambla"/>
                <a:sym typeface="Rambla"/>
              </a:defRPr>
            </a:lvl2pPr>
            <a:lvl3pPr indent="-355600" lvl="2" marL="13716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Rambla"/>
                <a:ea typeface="Rambla"/>
                <a:cs typeface="Rambla"/>
                <a:sym typeface="Rambla"/>
              </a:defRPr>
            </a:lvl3pPr>
            <a:lvl4pPr indent="-342900" lvl="3" marL="18288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48" name="Shape 48"/>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49" name="Shape 49"/>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50" name="Shape 5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
        <p:nvSpPr>
          <p:cNvPr id="51" name="Shape 5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1400"/>
              <a:buFont typeface="Rambla"/>
              <a:buNone/>
              <a:defRPr b="1" i="0" sz="4100" u="none" cap="none" strike="noStrike">
                <a:solidFill>
                  <a:schemeClr val="lt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Shape 53"/>
          <p:cNvSpPr txBox="1"/>
          <p:nvPr>
            <p:ph type="title"/>
          </p:nvPr>
        </p:nvSpPr>
        <p:spPr>
          <a:xfrm>
            <a:off x="457200" y="27305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4" name="Shape 54"/>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
            <a:headEnd len="sm" w="sm" type="none"/>
            <a:tailEnd len="sm" w="sm" type="none"/>
          </a:ln>
        </p:spPr>
        <p:txBody>
          <a:bodyPr anchorCtr="0" anchor="ctr"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0"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1" i="0" sz="20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1" i="0" sz="18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1" i="0" sz="16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1"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5" name="Shape 55"/>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
            <a:headEnd len="sm" w="sm" type="none"/>
            <a:tailEnd len="sm" w="sm" type="none"/>
          </a:ln>
        </p:spPr>
        <p:txBody>
          <a:bodyPr anchorCtr="0" anchor="ctr" bIns="91425" lIns="91425" spcFirstLastPara="1" rIns="91425" wrap="square" tIns="91425"/>
          <a:lstStyle>
            <a:lvl1pPr indent="-228600" lvl="0" marL="457200" marR="0" rtl="0" algn="l">
              <a:spcBef>
                <a:spcPts val="400"/>
              </a:spcBef>
              <a:spcAft>
                <a:spcPts val="0"/>
              </a:spcAft>
              <a:buClr>
                <a:schemeClr val="accent1"/>
              </a:buClr>
              <a:buSzPts val="1836"/>
              <a:buFont typeface="Noto Sans Symbols"/>
              <a:buNone/>
              <a:defRPr b="0" i="0" sz="2400" u="none" cap="none" strike="noStrike">
                <a:solidFill>
                  <a:schemeClr val="lt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1" i="0" sz="20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1" i="0" sz="18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1" i="0" sz="16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1"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6" name="Shape 56"/>
          <p:cNvSpPr txBox="1"/>
          <p:nvPr>
            <p:ph idx="3" type="body"/>
          </p:nvPr>
        </p:nvSpPr>
        <p:spPr>
          <a:xfrm>
            <a:off x="457200" y="1444294"/>
            <a:ext cx="4040188" cy="3941763"/>
          </a:xfrm>
          <a:prstGeom prst="rect">
            <a:avLst/>
          </a:prstGeom>
          <a:noFill/>
          <a:ln>
            <a:noFill/>
          </a:ln>
        </p:spPr>
        <p:txBody>
          <a:bodyPr anchorCtr="0" anchor="t" bIns="91425" lIns="91425" spcFirstLastPara="1" rIns="91425" wrap="square" tIns="91425"/>
          <a:lstStyle>
            <a:lvl1pPr indent="-332232" lvl="0" marL="457200" marR="0" rtl="0" algn="l">
              <a:spcBef>
                <a:spcPts val="400"/>
              </a:spcBef>
              <a:spcAft>
                <a:spcPts val="0"/>
              </a:spcAft>
              <a:buClr>
                <a:schemeClr val="accent1"/>
              </a:buClr>
              <a:buSzPts val="1632"/>
              <a:buFont typeface="Noto Sans Symbols"/>
              <a:buChar char="▶"/>
              <a:defRPr b="0" i="0" sz="2400" u="none" cap="none" strike="noStrike">
                <a:solidFill>
                  <a:schemeClr val="dk1"/>
                </a:solidFill>
                <a:latin typeface="Rambla"/>
                <a:ea typeface="Rambla"/>
                <a:cs typeface="Rambla"/>
                <a:sym typeface="Rambla"/>
              </a:defRPr>
            </a:lvl1pPr>
            <a:lvl2pPr indent="-355600" lvl="1" marL="914400" marR="0" rtl="0" algn="l">
              <a:spcBef>
                <a:spcPts val="324"/>
              </a:spcBef>
              <a:spcAft>
                <a:spcPts val="0"/>
              </a:spcAft>
              <a:buClr>
                <a:schemeClr val="accent1"/>
              </a:buClr>
              <a:buSzPts val="2000"/>
              <a:buFont typeface="Verdana"/>
              <a:buChar char="◦"/>
              <a:defRPr b="0" i="0" sz="2000" u="none" cap="none" strike="noStrike">
                <a:solidFill>
                  <a:schemeClr val="dk1"/>
                </a:solidFill>
                <a:latin typeface="Rambla"/>
                <a:ea typeface="Rambla"/>
                <a:cs typeface="Rambla"/>
                <a:sym typeface="Rambla"/>
              </a:defRPr>
            </a:lvl2pPr>
            <a:lvl3pPr indent="-342900" lvl="2" marL="13716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3pPr>
            <a:lvl4pPr indent="-330200" lvl="3" marL="18288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4pPr>
            <a:lvl5pPr indent="-330200" lvl="4" marL="22860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7" name="Shape 57"/>
          <p:cNvSpPr txBox="1"/>
          <p:nvPr>
            <p:ph idx="4" type="body"/>
          </p:nvPr>
        </p:nvSpPr>
        <p:spPr>
          <a:xfrm>
            <a:off x="4645025" y="1444294"/>
            <a:ext cx="4041775" cy="3941763"/>
          </a:xfrm>
          <a:prstGeom prst="rect">
            <a:avLst/>
          </a:prstGeom>
          <a:noFill/>
          <a:ln>
            <a:noFill/>
          </a:ln>
        </p:spPr>
        <p:txBody>
          <a:bodyPr anchorCtr="0" anchor="t" bIns="91425" lIns="91425" spcFirstLastPara="1" rIns="91425" wrap="square" tIns="91425"/>
          <a:lstStyle>
            <a:lvl1pPr indent="-332232" lvl="0" marL="457200" marR="0" rtl="0" algn="l">
              <a:spcBef>
                <a:spcPts val="0"/>
              </a:spcBef>
              <a:spcAft>
                <a:spcPts val="0"/>
              </a:spcAft>
              <a:buClr>
                <a:schemeClr val="accent1"/>
              </a:buClr>
              <a:buSzPts val="1632"/>
              <a:buFont typeface="Noto Sans Symbols"/>
              <a:buChar char="▶"/>
              <a:defRPr b="0" i="0" sz="2400" u="none" cap="none" strike="noStrike">
                <a:solidFill>
                  <a:schemeClr val="dk1"/>
                </a:solidFill>
                <a:latin typeface="Rambla"/>
                <a:ea typeface="Rambla"/>
                <a:cs typeface="Rambla"/>
                <a:sym typeface="Rambla"/>
              </a:defRPr>
            </a:lvl1pPr>
            <a:lvl2pPr indent="-355600" lvl="1" marL="914400" marR="0" rtl="0" algn="l">
              <a:spcBef>
                <a:spcPts val="324"/>
              </a:spcBef>
              <a:spcAft>
                <a:spcPts val="0"/>
              </a:spcAft>
              <a:buClr>
                <a:schemeClr val="accent1"/>
              </a:buClr>
              <a:buSzPts val="2000"/>
              <a:buFont typeface="Verdana"/>
              <a:buChar char="◦"/>
              <a:defRPr b="0" i="0" sz="2000" u="none" cap="none" strike="noStrike">
                <a:solidFill>
                  <a:schemeClr val="dk1"/>
                </a:solidFill>
                <a:latin typeface="Rambla"/>
                <a:ea typeface="Rambla"/>
                <a:cs typeface="Rambla"/>
                <a:sym typeface="Rambla"/>
              </a:defRPr>
            </a:lvl2pPr>
            <a:lvl3pPr indent="-342900" lvl="2" marL="13716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3pPr>
            <a:lvl4pPr indent="-330200" lvl="3" marL="18288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4pPr>
            <a:lvl5pPr indent="-330200" lvl="4" marL="2286000" marR="0" rtl="0" algn="l">
              <a:spcBef>
                <a:spcPts val="350"/>
              </a:spcBef>
              <a:spcAft>
                <a:spcPts val="0"/>
              </a:spcAft>
              <a:buClr>
                <a:schemeClr val="accent2"/>
              </a:buClr>
              <a:buSzPts val="1600"/>
              <a:buFont typeface="Noto Sans Symbols"/>
              <a:buChar char="⚫"/>
              <a:defRPr b="0" i="0" sz="16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8" name="Shape 58"/>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9" name="Shape 59"/>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60" name="Shape 6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Shape 62"/>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63" name="Shape 63"/>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64" name="Shape 6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
        <p:nvSpPr>
          <p:cNvPr id="65" name="Shape 6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1400"/>
              <a:buFont typeface="Rambla"/>
              <a:buNone/>
              <a:defRPr b="1" i="0" sz="4100" u="none" cap="none" strike="noStrike">
                <a:solidFill>
                  <a:schemeClr val="lt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6" name="Shape 66"/>
        <p:cNvGrpSpPr/>
        <p:nvPr/>
      </p:nvGrpSpPr>
      <p:grpSpPr>
        <a:xfrm>
          <a:off x="0" y="0"/>
          <a:ext cx="0" cy="0"/>
          <a:chOff x="0" y="0"/>
          <a:chExt cx="0" cy="0"/>
        </a:xfrm>
      </p:grpSpPr>
      <p:sp>
        <p:nvSpPr>
          <p:cNvPr id="67" name="Shape 67"/>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68" name="Shape 68"/>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69" name="Shape 6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Shape 71"/>
          <p:cNvSpPr txBox="1"/>
          <p:nvPr>
            <p:ph type="title"/>
          </p:nvPr>
        </p:nvSpPr>
        <p:spPr>
          <a:xfrm>
            <a:off x="914400" y="4876800"/>
            <a:ext cx="7481776"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Clr>
                <a:schemeClr val="accent1"/>
              </a:buClr>
              <a:buSzPts val="1400"/>
              <a:buFont typeface="Rambla"/>
              <a:buNone/>
              <a:defRPr b="0" i="0" sz="2500" u="none" cap="none" strike="noStrike">
                <a:solidFill>
                  <a:schemeClr val="accent1"/>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2" name="Shape 72"/>
          <p:cNvSpPr txBox="1"/>
          <p:nvPr>
            <p:ph idx="1" type="body"/>
          </p:nvPr>
        </p:nvSpPr>
        <p:spPr>
          <a:xfrm>
            <a:off x="4419600" y="5355102"/>
            <a:ext cx="3974592" cy="914400"/>
          </a:xfrm>
          <a:prstGeom prst="rect">
            <a:avLst/>
          </a:prstGeom>
          <a:noFill/>
          <a:ln>
            <a:noFill/>
          </a:ln>
        </p:spPr>
        <p:txBody>
          <a:bodyPr anchorCtr="0" anchor="t" bIns="91425" lIns="91425" spcFirstLastPara="1" rIns="91425" wrap="square" tIns="91425"/>
          <a:lstStyle>
            <a:lvl1pPr indent="-228600" lvl="0" marL="457200" marR="0" rtl="0" algn="r">
              <a:spcBef>
                <a:spcPts val="400"/>
              </a:spcBef>
              <a:spcAft>
                <a:spcPts val="0"/>
              </a:spcAft>
              <a:buClr>
                <a:schemeClr val="accent1"/>
              </a:buClr>
              <a:buSzPts val="1836"/>
              <a:buFont typeface="Noto Sans Symbols"/>
              <a:buNone/>
              <a:defRPr b="0" i="0" sz="1600" u="none" cap="none" strike="noStrike">
                <a:solidFill>
                  <a:schemeClr val="dk1"/>
                </a:solidFill>
                <a:latin typeface="Rambla"/>
                <a:ea typeface="Rambla"/>
                <a:cs typeface="Rambla"/>
                <a:sym typeface="Rambla"/>
              </a:defRPr>
            </a:lvl1pPr>
            <a:lvl2pPr indent="-228600" lvl="1" marL="914400" marR="0" rtl="0" algn="l">
              <a:spcBef>
                <a:spcPts val="324"/>
              </a:spcBef>
              <a:spcAft>
                <a:spcPts val="0"/>
              </a:spcAft>
              <a:buClr>
                <a:schemeClr val="accent1"/>
              </a:buClr>
              <a:buSzPts val="2300"/>
              <a:buFont typeface="Verdana"/>
              <a:buNone/>
              <a:defRPr b="0" i="0" sz="1200" u="none" cap="none" strike="noStrike">
                <a:solidFill>
                  <a:schemeClr val="dk1"/>
                </a:solidFill>
                <a:latin typeface="Rambla"/>
                <a:ea typeface="Rambla"/>
                <a:cs typeface="Rambla"/>
                <a:sym typeface="Rambla"/>
              </a:defRPr>
            </a:lvl2pPr>
            <a:lvl3pPr indent="-228600" lvl="2" marL="1371600" marR="0" rtl="0" algn="l">
              <a:spcBef>
                <a:spcPts val="350"/>
              </a:spcBef>
              <a:spcAft>
                <a:spcPts val="0"/>
              </a:spcAft>
              <a:buClr>
                <a:schemeClr val="accent2"/>
              </a:buClr>
              <a:buSzPts val="2100"/>
              <a:buFont typeface="Noto Sans Symbols"/>
              <a:buNone/>
              <a:defRPr b="0" i="0" sz="1000" u="none" cap="none" strike="noStrike">
                <a:solidFill>
                  <a:schemeClr val="dk1"/>
                </a:solidFill>
                <a:latin typeface="Rambla"/>
                <a:ea typeface="Rambla"/>
                <a:cs typeface="Rambla"/>
                <a:sym typeface="Rambla"/>
              </a:defRPr>
            </a:lvl3pPr>
            <a:lvl4pPr indent="-228600" lvl="3" marL="1828800" marR="0" rtl="0" algn="l">
              <a:spcBef>
                <a:spcPts val="350"/>
              </a:spcBef>
              <a:spcAft>
                <a:spcPts val="0"/>
              </a:spcAft>
              <a:buClr>
                <a:schemeClr val="accent2"/>
              </a:buClr>
              <a:buSzPts val="1900"/>
              <a:buFont typeface="Noto Sans Symbols"/>
              <a:buNone/>
              <a:defRPr b="0" i="0" sz="900" u="none" cap="none" strike="noStrike">
                <a:solidFill>
                  <a:schemeClr val="dk1"/>
                </a:solidFill>
                <a:latin typeface="Rambla"/>
                <a:ea typeface="Rambla"/>
                <a:cs typeface="Rambla"/>
                <a:sym typeface="Rambla"/>
              </a:defRPr>
            </a:lvl4pPr>
            <a:lvl5pPr indent="-228600" lvl="4" marL="2286000" marR="0" rtl="0" algn="l">
              <a:spcBef>
                <a:spcPts val="350"/>
              </a:spcBef>
              <a:spcAft>
                <a:spcPts val="0"/>
              </a:spcAft>
              <a:buClr>
                <a:schemeClr val="accent2"/>
              </a:buClr>
              <a:buSzPts val="1800"/>
              <a:buFont typeface="Noto Sans Symbols"/>
              <a:buNone/>
              <a:defRPr b="0" i="0" sz="9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3" name="Shape 73"/>
          <p:cNvSpPr txBox="1"/>
          <p:nvPr>
            <p:ph idx="2" type="body"/>
          </p:nvPr>
        </p:nvSpPr>
        <p:spPr>
          <a:xfrm>
            <a:off x="914400" y="274320"/>
            <a:ext cx="7479792" cy="4572000"/>
          </a:xfrm>
          <a:prstGeom prst="rect">
            <a:avLst/>
          </a:prstGeom>
          <a:noFill/>
          <a:ln>
            <a:noFill/>
          </a:ln>
        </p:spPr>
        <p:txBody>
          <a:bodyPr anchorCtr="0" anchor="t" bIns="91425" lIns="91425" spcFirstLastPara="1" rIns="91425" wrap="square" tIns="91425"/>
          <a:lstStyle>
            <a:lvl1pPr indent="-366776" lvl="0" marL="457200" marR="0" rtl="0" algn="l">
              <a:spcBef>
                <a:spcPts val="400"/>
              </a:spcBef>
              <a:spcAft>
                <a:spcPts val="0"/>
              </a:spcAft>
              <a:buClr>
                <a:schemeClr val="accent1"/>
              </a:buClr>
              <a:buSzPts val="2176"/>
              <a:buFont typeface="Noto Sans Symbols"/>
              <a:buChar char="▶"/>
              <a:defRPr b="0" i="0" sz="3200" u="none" cap="none" strike="noStrike">
                <a:solidFill>
                  <a:schemeClr val="dk1"/>
                </a:solidFill>
                <a:latin typeface="Rambla"/>
                <a:ea typeface="Rambla"/>
                <a:cs typeface="Rambla"/>
                <a:sym typeface="Rambla"/>
              </a:defRPr>
            </a:lvl1pPr>
            <a:lvl2pPr indent="-406400" lvl="1" marL="914400" marR="0" rtl="0" algn="l">
              <a:spcBef>
                <a:spcPts val="324"/>
              </a:spcBef>
              <a:spcAft>
                <a:spcPts val="0"/>
              </a:spcAft>
              <a:buClr>
                <a:schemeClr val="accent1"/>
              </a:buClr>
              <a:buSzPts val="2800"/>
              <a:buFont typeface="Verdana"/>
              <a:buChar char="◦"/>
              <a:defRPr b="0" i="0" sz="2800" u="none" cap="none" strike="noStrike">
                <a:solidFill>
                  <a:schemeClr val="dk1"/>
                </a:solidFill>
                <a:latin typeface="Rambla"/>
                <a:ea typeface="Rambla"/>
                <a:cs typeface="Rambla"/>
                <a:sym typeface="Rambla"/>
              </a:defRPr>
            </a:lvl2pPr>
            <a:lvl3pPr indent="-381000" lvl="2" marL="1371600" marR="0" rtl="0" algn="l">
              <a:spcBef>
                <a:spcPts val="350"/>
              </a:spcBef>
              <a:spcAft>
                <a:spcPts val="0"/>
              </a:spcAft>
              <a:buClr>
                <a:schemeClr val="accent2"/>
              </a:buClr>
              <a:buSzPts val="2400"/>
              <a:buFont typeface="Noto Sans Symbols"/>
              <a:buChar char="⚫"/>
              <a:defRPr b="0" i="0" sz="2400" u="none" cap="none" strike="noStrike">
                <a:solidFill>
                  <a:schemeClr val="dk1"/>
                </a:solidFill>
                <a:latin typeface="Rambla"/>
                <a:ea typeface="Rambla"/>
                <a:cs typeface="Rambla"/>
                <a:sym typeface="Rambla"/>
              </a:defRPr>
            </a:lvl3pPr>
            <a:lvl4pPr indent="-355600" lvl="3" marL="18288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4" name="Shape 74"/>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5" name="Shape 75"/>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6" name="Shape 7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Shape 78"/>
          <p:cNvSpPr txBox="1"/>
          <p:nvPr>
            <p:ph idx="1" type="body"/>
          </p:nvPr>
        </p:nvSpPr>
        <p:spPr>
          <a:xfrm>
            <a:off x="1141232" y="5443402"/>
            <a:ext cx="7162800" cy="648232"/>
          </a:xfrm>
          <a:prstGeom prst="rect">
            <a:avLst/>
          </a:prstGeom>
          <a:noFill/>
          <a:ln>
            <a:noFill/>
          </a:ln>
        </p:spPr>
        <p:txBody>
          <a:bodyPr anchorCtr="0" anchor="t" bIns="91425" lIns="91425" spcFirstLastPara="1" rIns="91425" wrap="square" tIns="91425"/>
          <a:lstStyle>
            <a:lvl1pPr indent="-228600" lvl="0" marL="457200" marR="18288" rtl="0" algn="r">
              <a:spcBef>
                <a:spcPts val="400"/>
              </a:spcBef>
              <a:spcAft>
                <a:spcPts val="0"/>
              </a:spcAft>
              <a:buClr>
                <a:schemeClr val="accent1"/>
              </a:buClr>
              <a:buSzPts val="1836"/>
              <a:buFont typeface="Noto Sans Symbols"/>
              <a:buNone/>
              <a:defRPr b="0" i="0" sz="1400" u="none" cap="none" strike="noStrike">
                <a:solidFill>
                  <a:schemeClr val="lt1"/>
                </a:solidFill>
                <a:latin typeface="Rambla"/>
                <a:ea typeface="Rambla"/>
                <a:cs typeface="Rambla"/>
                <a:sym typeface="Rambla"/>
              </a:defRPr>
            </a:lvl1pPr>
            <a:lvl2pPr indent="-304800" lvl="1" marL="914400" marR="0" rtl="0" algn="l">
              <a:spcBef>
                <a:spcPts val="324"/>
              </a:spcBef>
              <a:spcAft>
                <a:spcPts val="0"/>
              </a:spcAft>
              <a:buClr>
                <a:schemeClr val="accent1"/>
              </a:buClr>
              <a:buSzPts val="1200"/>
              <a:buFont typeface="Verdana"/>
              <a:buChar char="◦"/>
              <a:defRPr b="0" i="0" sz="1200" u="none" cap="none" strike="noStrike">
                <a:solidFill>
                  <a:schemeClr val="lt1"/>
                </a:solidFill>
                <a:latin typeface="Rambla"/>
                <a:ea typeface="Rambla"/>
                <a:cs typeface="Rambla"/>
                <a:sym typeface="Rambla"/>
              </a:defRPr>
            </a:lvl2pPr>
            <a:lvl3pPr indent="-292100" lvl="2" marL="1371600" marR="0" rtl="0" algn="l">
              <a:spcBef>
                <a:spcPts val="350"/>
              </a:spcBef>
              <a:spcAft>
                <a:spcPts val="0"/>
              </a:spcAft>
              <a:buClr>
                <a:schemeClr val="accent2"/>
              </a:buClr>
              <a:buSzPts val="1000"/>
              <a:buFont typeface="Noto Sans Symbols"/>
              <a:buChar char="⚫"/>
              <a:defRPr b="0" i="0" sz="1000" u="none" cap="none" strike="noStrike">
                <a:solidFill>
                  <a:schemeClr val="lt1"/>
                </a:solidFill>
                <a:latin typeface="Rambla"/>
                <a:ea typeface="Rambla"/>
                <a:cs typeface="Rambla"/>
                <a:sym typeface="Rambla"/>
              </a:defRPr>
            </a:lvl3pPr>
            <a:lvl4pPr indent="-285750" lvl="3" marL="1828800" marR="0" rtl="0" algn="l">
              <a:spcBef>
                <a:spcPts val="350"/>
              </a:spcBef>
              <a:spcAft>
                <a:spcPts val="0"/>
              </a:spcAft>
              <a:buClr>
                <a:schemeClr val="accent2"/>
              </a:buClr>
              <a:buSzPts val="900"/>
              <a:buFont typeface="Noto Sans Symbols"/>
              <a:buChar char="⚫"/>
              <a:defRPr b="0" i="0" sz="900" u="none" cap="none" strike="noStrike">
                <a:solidFill>
                  <a:schemeClr val="lt1"/>
                </a:solidFill>
                <a:latin typeface="Rambla"/>
                <a:ea typeface="Rambla"/>
                <a:cs typeface="Rambla"/>
                <a:sym typeface="Rambla"/>
              </a:defRPr>
            </a:lvl4pPr>
            <a:lvl5pPr indent="-285750" lvl="4" marL="2286000" marR="0" rtl="0" algn="l">
              <a:spcBef>
                <a:spcPts val="350"/>
              </a:spcBef>
              <a:spcAft>
                <a:spcPts val="0"/>
              </a:spcAft>
              <a:buClr>
                <a:schemeClr val="accent2"/>
              </a:buClr>
              <a:buSzPts val="900"/>
              <a:buFont typeface="Noto Sans Symbols"/>
              <a:buChar char="⚫"/>
              <a:defRPr b="0" i="0" sz="900" u="none" cap="none" strike="noStrike">
                <a:solidFill>
                  <a:schemeClr val="lt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79" name="Shape 79"/>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400"/>
              </a:spcBef>
              <a:spcAft>
                <a:spcPts val="0"/>
              </a:spcAft>
              <a:buClr>
                <a:schemeClr val="accent1"/>
              </a:buClr>
              <a:buSzPts val="1400"/>
              <a:buFont typeface="Noto Sans Symbols"/>
              <a:buNone/>
              <a:defRPr b="0" i="0" sz="3200" u="none" cap="none" strike="noStrike">
                <a:solidFill>
                  <a:schemeClr val="lt1"/>
                </a:solidFill>
                <a:latin typeface="Rambla"/>
                <a:ea typeface="Rambla"/>
                <a:cs typeface="Rambla"/>
                <a:sym typeface="Rambla"/>
              </a:defRPr>
            </a:lvl1pPr>
            <a:lvl2pPr indent="-240791" lvl="1" marL="621792" marR="0" rtl="0" algn="l">
              <a:spcBef>
                <a:spcPts val="324"/>
              </a:spcBef>
              <a:spcAft>
                <a:spcPts val="0"/>
              </a:spcAft>
              <a:buClr>
                <a:schemeClr val="accent1"/>
              </a:buClr>
              <a:buSzPts val="2300"/>
              <a:buFont typeface="Verdana"/>
              <a:buChar char="◦"/>
              <a:defRPr b="0" i="0" sz="2300" u="none" cap="none" strike="noStrike">
                <a:solidFill>
                  <a:schemeClr val="lt1"/>
                </a:solidFill>
                <a:latin typeface="Rambla"/>
                <a:ea typeface="Rambla"/>
                <a:cs typeface="Rambla"/>
                <a:sym typeface="Rambla"/>
              </a:defRPr>
            </a:lvl2pPr>
            <a:lvl3pPr indent="-237236" lvl="2" marL="859536"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Rambla"/>
                <a:ea typeface="Rambla"/>
                <a:cs typeface="Rambla"/>
                <a:sym typeface="Rambla"/>
              </a:defRPr>
            </a:lvl3pPr>
            <a:lvl4pPr indent="-228600" lvl="3" marL="11430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Rambla"/>
                <a:ea typeface="Rambla"/>
                <a:cs typeface="Rambla"/>
                <a:sym typeface="Rambla"/>
              </a:defRPr>
            </a:lvl4pPr>
            <a:lvl5pPr indent="-228600" lvl="4" marL="13716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Rambla"/>
                <a:ea typeface="Rambla"/>
                <a:cs typeface="Rambla"/>
                <a:sym typeface="Rambla"/>
              </a:defRPr>
            </a:lvl5pPr>
            <a:lvl6pPr indent="-228600" lvl="5" marL="1600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Rambla"/>
                <a:ea typeface="Rambla"/>
                <a:cs typeface="Rambla"/>
                <a:sym typeface="Rambla"/>
              </a:defRPr>
            </a:lvl6pPr>
            <a:lvl7pPr indent="-228600" lvl="6" marL="1828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7pPr>
            <a:lvl8pPr indent="-228600" lvl="7" marL="2057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8pPr>
            <a:lvl9pPr indent="-228600" lvl="8" marL="22860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80" name="Shape 80"/>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81" name="Shape 81"/>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lt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lt1"/>
                </a:solidFill>
                <a:latin typeface="Rambla"/>
                <a:ea typeface="Rambla"/>
                <a:cs typeface="Rambla"/>
                <a:sym typeface="Rambla"/>
              </a:defRPr>
            </a:lvl9pPr>
          </a:lstStyle>
          <a:p/>
        </p:txBody>
      </p:sp>
      <p:sp>
        <p:nvSpPr>
          <p:cNvPr id="82" name="Shape 8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lt1"/>
                </a:solidFill>
                <a:latin typeface="Rambla"/>
                <a:ea typeface="Rambla"/>
                <a:cs typeface="Rambla"/>
                <a:sym typeface="Rambla"/>
              </a:defRPr>
            </a:lvl1pPr>
            <a:lvl2pPr indent="0" lvl="1" marL="0" marR="0" rtl="0" algn="r">
              <a:spcBef>
                <a:spcPts val="0"/>
              </a:spcBef>
              <a:buNone/>
              <a:defRPr b="0" sz="1000">
                <a:solidFill>
                  <a:schemeClr val="lt1"/>
                </a:solidFill>
                <a:latin typeface="Rambla"/>
                <a:ea typeface="Rambla"/>
                <a:cs typeface="Rambla"/>
                <a:sym typeface="Rambla"/>
              </a:defRPr>
            </a:lvl2pPr>
            <a:lvl3pPr indent="0" lvl="2" marL="0" marR="0" rtl="0" algn="r">
              <a:spcBef>
                <a:spcPts val="0"/>
              </a:spcBef>
              <a:buNone/>
              <a:defRPr b="0" sz="1000">
                <a:solidFill>
                  <a:schemeClr val="lt1"/>
                </a:solidFill>
                <a:latin typeface="Rambla"/>
                <a:ea typeface="Rambla"/>
                <a:cs typeface="Rambla"/>
                <a:sym typeface="Rambla"/>
              </a:defRPr>
            </a:lvl3pPr>
            <a:lvl4pPr indent="0" lvl="3" marL="0" marR="0" rtl="0" algn="r">
              <a:spcBef>
                <a:spcPts val="0"/>
              </a:spcBef>
              <a:buNone/>
              <a:defRPr b="0" sz="1000">
                <a:solidFill>
                  <a:schemeClr val="lt1"/>
                </a:solidFill>
                <a:latin typeface="Rambla"/>
                <a:ea typeface="Rambla"/>
                <a:cs typeface="Rambla"/>
                <a:sym typeface="Rambla"/>
              </a:defRPr>
            </a:lvl4pPr>
            <a:lvl5pPr indent="0" lvl="4" marL="0" marR="0" rtl="0" algn="r">
              <a:spcBef>
                <a:spcPts val="0"/>
              </a:spcBef>
              <a:buNone/>
              <a:defRPr b="0" sz="1000">
                <a:solidFill>
                  <a:schemeClr val="lt1"/>
                </a:solidFill>
                <a:latin typeface="Rambla"/>
                <a:ea typeface="Rambla"/>
                <a:cs typeface="Rambla"/>
                <a:sym typeface="Rambla"/>
              </a:defRPr>
            </a:lvl5pPr>
            <a:lvl6pPr indent="0" lvl="5" marL="0" marR="0" rtl="0" algn="r">
              <a:spcBef>
                <a:spcPts val="0"/>
              </a:spcBef>
              <a:buNone/>
              <a:defRPr b="0" sz="1000">
                <a:solidFill>
                  <a:schemeClr val="lt1"/>
                </a:solidFill>
                <a:latin typeface="Rambla"/>
                <a:ea typeface="Rambla"/>
                <a:cs typeface="Rambla"/>
                <a:sym typeface="Rambla"/>
              </a:defRPr>
            </a:lvl6pPr>
            <a:lvl7pPr indent="0" lvl="6" marL="0" marR="0" rtl="0" algn="r">
              <a:spcBef>
                <a:spcPts val="0"/>
              </a:spcBef>
              <a:buNone/>
              <a:defRPr b="0" sz="1000">
                <a:solidFill>
                  <a:schemeClr val="lt1"/>
                </a:solidFill>
                <a:latin typeface="Rambla"/>
                <a:ea typeface="Rambla"/>
                <a:cs typeface="Rambla"/>
                <a:sym typeface="Rambla"/>
              </a:defRPr>
            </a:lvl7pPr>
            <a:lvl8pPr indent="0" lvl="7" marL="0" marR="0" rtl="0" algn="r">
              <a:spcBef>
                <a:spcPts val="0"/>
              </a:spcBef>
              <a:buNone/>
              <a:defRPr b="0" sz="1000">
                <a:solidFill>
                  <a:schemeClr val="lt1"/>
                </a:solidFill>
                <a:latin typeface="Rambla"/>
                <a:ea typeface="Rambla"/>
                <a:cs typeface="Rambla"/>
                <a:sym typeface="Rambla"/>
              </a:defRPr>
            </a:lvl8pPr>
            <a:lvl9pPr indent="0" lvl="8" marL="0" marR="0" rtl="0" algn="r">
              <a:spcBef>
                <a:spcPts val="0"/>
              </a:spcBef>
              <a:buNone/>
              <a:defRPr b="0" sz="1000">
                <a:solidFill>
                  <a:schemeClr val="lt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
        <p:nvSpPr>
          <p:cNvPr id="83" name="Shape 83"/>
          <p:cNvSpPr txBox="1"/>
          <p:nvPr>
            <p:ph type="title"/>
          </p:nvPr>
        </p:nvSpPr>
        <p:spPr>
          <a:xfrm>
            <a:off x="228600" y="4865122"/>
            <a:ext cx="8075432" cy="562672"/>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Clr>
                <a:schemeClr val="accent1"/>
              </a:buClr>
              <a:buSzPts val="1400"/>
              <a:buFont typeface="Rambla"/>
              <a:buNone/>
              <a:defRPr b="0" i="0" sz="3000" u="none" cap="none" strike="noStrike">
                <a:solidFill>
                  <a:schemeClr val="accent1"/>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4" name="Shape 84"/>
          <p:cNvSpPr/>
          <p:nvPr/>
        </p:nvSpPr>
        <p:spPr>
          <a:xfrm>
            <a:off x="499273" y="5944936"/>
            <a:ext cx="4940624" cy="921076"/>
          </a:xfrm>
          <a:custGeom>
            <a:pathLst>
              <a:path extrusionOk="0" h="120000" w="120000">
                <a:moveTo>
                  <a:pt x="0" y="712"/>
                </a:moveTo>
                <a:lnTo>
                  <a:pt x="119999" y="120000"/>
                </a:lnTo>
                <a:lnTo>
                  <a:pt x="89106" y="120000"/>
                </a:lnTo>
                <a:lnTo>
                  <a:pt x="16"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85" name="Shape 85"/>
          <p:cNvSpPr/>
          <p:nvPr/>
        </p:nvSpPr>
        <p:spPr>
          <a:xfrm>
            <a:off x="485717" y="5939011"/>
            <a:ext cx="3690451" cy="933450"/>
          </a:xfrm>
          <a:custGeom>
            <a:pathLst>
              <a:path extrusionOk="0" h="120000" w="120000">
                <a:moveTo>
                  <a:pt x="0" y="0"/>
                </a:moveTo>
                <a:lnTo>
                  <a:pt x="119999" y="119387"/>
                </a:lnTo>
                <a:lnTo>
                  <a:pt x="94759" y="120000"/>
                </a:lnTo>
                <a:lnTo>
                  <a:pt x="257" y="816"/>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86" name="Shape 8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87" name="Shape 87"/>
          <p:cNvCxnSpPr/>
          <p:nvPr/>
        </p:nvCxnSpPr>
        <p:spPr>
          <a:xfrm>
            <a:off x="-9237" y="5787738"/>
            <a:ext cx="3405509" cy="1084383"/>
          </a:xfrm>
          <a:prstGeom prst="straightConnector1">
            <a:avLst/>
          </a:prstGeom>
          <a:noFill/>
          <a:ln cap="flat" cmpd="sng" w="12050">
            <a:solidFill>
              <a:srgbClr val="93C5D8"/>
            </a:solidFill>
            <a:prstDash val="solid"/>
            <a:miter lim="8000"/>
            <a:headEnd len="sm" w="sm" type="none"/>
            <a:tailEnd len="sm" w="sm" type="none"/>
          </a:ln>
        </p:spPr>
      </p:cxnSp>
      <p:sp>
        <p:nvSpPr>
          <p:cNvPr id="88" name="Shape 88"/>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
        <p:nvSpPr>
          <p:cNvPr id="89" name="Shape 89"/>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ambla"/>
              <a:ea typeface="Rambla"/>
              <a:cs typeface="Rambla"/>
              <a:sym typeface="Rambl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499273" y="5944936"/>
            <a:ext cx="4940624" cy="921076"/>
          </a:xfrm>
          <a:custGeom>
            <a:pathLst>
              <a:path extrusionOk="0" h="120000" w="120000">
                <a:moveTo>
                  <a:pt x="0" y="712"/>
                </a:moveTo>
                <a:lnTo>
                  <a:pt x="119999" y="120000"/>
                </a:lnTo>
                <a:lnTo>
                  <a:pt x="89106" y="120000"/>
                </a:lnTo>
                <a:lnTo>
                  <a:pt x="16"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11" name="Shape 11"/>
          <p:cNvSpPr/>
          <p:nvPr/>
        </p:nvSpPr>
        <p:spPr>
          <a:xfrm>
            <a:off x="485717" y="5939011"/>
            <a:ext cx="3690451" cy="933450"/>
          </a:xfrm>
          <a:custGeom>
            <a:pathLst>
              <a:path extrusionOk="0" h="120000" w="120000">
                <a:moveTo>
                  <a:pt x="0" y="0"/>
                </a:moveTo>
                <a:lnTo>
                  <a:pt x="119999" y="119387"/>
                </a:lnTo>
                <a:lnTo>
                  <a:pt x="94759" y="120000"/>
                </a:lnTo>
                <a:lnTo>
                  <a:pt x="257" y="816"/>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ambla"/>
              <a:ea typeface="Rambla"/>
              <a:cs typeface="Rambla"/>
              <a:sym typeface="Rambla"/>
            </a:endParaRPr>
          </a:p>
        </p:txBody>
      </p:sp>
      <p:sp>
        <p:nvSpPr>
          <p:cNvPr id="12" name="Shape 1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cxnSp>
        <p:nvCxnSpPr>
          <p:cNvPr id="13" name="Shape 13"/>
          <p:cNvCxnSpPr/>
          <p:nvPr/>
        </p:nvCxnSpPr>
        <p:spPr>
          <a:xfrm>
            <a:off x="-9237" y="5787738"/>
            <a:ext cx="3405509" cy="1084383"/>
          </a:xfrm>
          <a:prstGeom prst="straightConnector1">
            <a:avLst/>
          </a:prstGeom>
          <a:noFill/>
          <a:ln cap="flat" cmpd="sng" w="12050">
            <a:solidFill>
              <a:srgbClr val="93C5D8"/>
            </a:solidFill>
            <a:prstDash val="solid"/>
            <a:miter lim="8000"/>
            <a:headEnd len="sm" w="sm" type="none"/>
            <a:tailEnd len="sm" w="sm" type="none"/>
          </a:ln>
        </p:spPr>
      </p:cxnSp>
      <p:sp>
        <p:nvSpPr>
          <p:cNvPr id="14" name="Shape 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Rambla"/>
              <a:buNone/>
              <a:defRPr b="1" i="0" sz="4100" u="none" cap="none" strike="noStrike">
                <a:solidFill>
                  <a:schemeClr val="dk2"/>
                </a:solidFill>
                <a:latin typeface="Rambla"/>
                <a:ea typeface="Rambla"/>
                <a:cs typeface="Rambla"/>
                <a:sym typeface="Rambl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Shape 15"/>
          <p:cNvSpPr txBox="1"/>
          <p:nvPr>
            <p:ph idx="1" type="body"/>
          </p:nvPr>
        </p:nvSpPr>
        <p:spPr>
          <a:xfrm>
            <a:off x="457200" y="1481328"/>
            <a:ext cx="8229600" cy="4525963"/>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6" name="Shape 16"/>
          <p:cNvSpPr txBox="1"/>
          <p:nvPr>
            <p:ph idx="10" type="dt"/>
          </p:nvPr>
        </p:nvSpPr>
        <p:spPr>
          <a:xfrm>
            <a:off x="6727032" y="6407944"/>
            <a:ext cx="1920240" cy="3657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7" name="Shape 17"/>
          <p:cNvSpPr txBox="1"/>
          <p:nvPr>
            <p:ph idx="11" type="ftr"/>
          </p:nvPr>
        </p:nvSpPr>
        <p:spPr>
          <a:xfrm>
            <a:off x="4380072" y="6407944"/>
            <a:ext cx="2350681" cy="3651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18" name="Shape 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Rambla"/>
                <a:ea typeface="Rambla"/>
                <a:cs typeface="Rambla"/>
                <a:sym typeface="Rambla"/>
              </a:defRPr>
            </a:lvl1pPr>
            <a:lvl2pPr indent="0" lvl="1" marL="0" marR="0" rtl="0" algn="r">
              <a:spcBef>
                <a:spcPts val="0"/>
              </a:spcBef>
              <a:buNone/>
              <a:defRPr b="0" sz="1000" u="none">
                <a:solidFill>
                  <a:schemeClr val="dk1"/>
                </a:solidFill>
                <a:latin typeface="Rambla"/>
                <a:ea typeface="Rambla"/>
                <a:cs typeface="Rambla"/>
                <a:sym typeface="Rambla"/>
              </a:defRPr>
            </a:lvl2pPr>
            <a:lvl3pPr indent="0" lvl="2" marL="0" marR="0" rtl="0" algn="r">
              <a:spcBef>
                <a:spcPts val="0"/>
              </a:spcBef>
              <a:buNone/>
              <a:defRPr b="0" sz="1000" u="none">
                <a:solidFill>
                  <a:schemeClr val="dk1"/>
                </a:solidFill>
                <a:latin typeface="Rambla"/>
                <a:ea typeface="Rambla"/>
                <a:cs typeface="Rambla"/>
                <a:sym typeface="Rambla"/>
              </a:defRPr>
            </a:lvl3pPr>
            <a:lvl4pPr indent="0" lvl="3" marL="0" marR="0" rtl="0" algn="r">
              <a:spcBef>
                <a:spcPts val="0"/>
              </a:spcBef>
              <a:buNone/>
              <a:defRPr b="0" sz="1000" u="none">
                <a:solidFill>
                  <a:schemeClr val="dk1"/>
                </a:solidFill>
                <a:latin typeface="Rambla"/>
                <a:ea typeface="Rambla"/>
                <a:cs typeface="Rambla"/>
                <a:sym typeface="Rambla"/>
              </a:defRPr>
            </a:lvl4pPr>
            <a:lvl5pPr indent="0" lvl="4" marL="0" marR="0" rtl="0" algn="r">
              <a:spcBef>
                <a:spcPts val="0"/>
              </a:spcBef>
              <a:buNone/>
              <a:defRPr b="0" sz="1000" u="none">
                <a:solidFill>
                  <a:schemeClr val="dk1"/>
                </a:solidFill>
                <a:latin typeface="Rambla"/>
                <a:ea typeface="Rambla"/>
                <a:cs typeface="Rambla"/>
                <a:sym typeface="Rambla"/>
              </a:defRPr>
            </a:lvl5pPr>
            <a:lvl6pPr indent="0" lvl="5" marL="0" marR="0" rtl="0" algn="r">
              <a:spcBef>
                <a:spcPts val="0"/>
              </a:spcBef>
              <a:buNone/>
              <a:defRPr b="0" sz="1000" u="none">
                <a:solidFill>
                  <a:schemeClr val="dk1"/>
                </a:solidFill>
                <a:latin typeface="Rambla"/>
                <a:ea typeface="Rambla"/>
                <a:cs typeface="Rambla"/>
                <a:sym typeface="Rambla"/>
              </a:defRPr>
            </a:lvl6pPr>
            <a:lvl7pPr indent="0" lvl="6" marL="0" marR="0" rtl="0" algn="r">
              <a:spcBef>
                <a:spcPts val="0"/>
              </a:spcBef>
              <a:buNone/>
              <a:defRPr b="0" sz="1000" u="none">
                <a:solidFill>
                  <a:schemeClr val="dk1"/>
                </a:solidFill>
                <a:latin typeface="Rambla"/>
                <a:ea typeface="Rambla"/>
                <a:cs typeface="Rambla"/>
                <a:sym typeface="Rambla"/>
              </a:defRPr>
            </a:lvl7pPr>
            <a:lvl8pPr indent="0" lvl="7" marL="0" marR="0" rtl="0" algn="r">
              <a:spcBef>
                <a:spcPts val="0"/>
              </a:spcBef>
              <a:buNone/>
              <a:defRPr b="0" sz="1000" u="none">
                <a:solidFill>
                  <a:schemeClr val="dk1"/>
                </a:solidFill>
                <a:latin typeface="Rambla"/>
                <a:ea typeface="Rambla"/>
                <a:cs typeface="Rambla"/>
                <a:sym typeface="Rambla"/>
              </a:defRPr>
            </a:lvl8pPr>
            <a:lvl9pPr indent="0" lvl="8" marL="0" marR="0" rtl="0" algn="r">
              <a:spcBef>
                <a:spcPts val="0"/>
              </a:spcBef>
              <a:buNone/>
              <a:defRPr b="0" sz="1000" u="none">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2"/>
              </a:buClr>
              <a:buFont typeface="Rambla"/>
              <a:buNone/>
            </a:pPr>
            <a:r>
              <a:rPr b="1" i="0" lang="es-MX" sz="4800" u="none" cap="none" strike="noStrike">
                <a:solidFill>
                  <a:schemeClr val="dk2"/>
                </a:solidFill>
                <a:latin typeface="Rambla"/>
                <a:ea typeface="Rambla"/>
                <a:cs typeface="Rambla"/>
                <a:sym typeface="Rambla"/>
              </a:rPr>
              <a:t>Estándares para el desarrollo de Software</a:t>
            </a:r>
            <a:endParaRPr b="1" i="0" sz="4800" u="none" cap="none" strike="noStrike">
              <a:solidFill>
                <a:schemeClr val="dk2"/>
              </a:solidFill>
              <a:latin typeface="Rambla"/>
              <a:ea typeface="Rambla"/>
              <a:cs typeface="Rambla"/>
              <a:sym typeface="Rambla"/>
            </a:endParaRPr>
          </a:p>
        </p:txBody>
      </p:sp>
      <p:sp>
        <p:nvSpPr>
          <p:cNvPr id="107" name="Shape 107"/>
          <p:cNvSpPr txBox="1"/>
          <p:nvPr>
            <p:ph idx="1" type="subTitle"/>
          </p:nvPr>
        </p:nvSpPr>
        <p:spPr>
          <a:xfrm>
            <a:off x="762000" y="3611607"/>
            <a:ext cx="7772400" cy="1199700"/>
          </a:xfrm>
          <a:prstGeom prst="rect">
            <a:avLst/>
          </a:prstGeom>
          <a:noFill/>
          <a:ln>
            <a:noFill/>
          </a:ln>
        </p:spPr>
        <p:txBody>
          <a:bodyPr anchorCtr="0" anchor="t" bIns="45700" lIns="45700" spcFirstLastPara="1" rIns="45700" wrap="square" tIns="45700">
            <a:noAutofit/>
          </a:bodyPr>
          <a:lstStyle/>
          <a:p>
            <a:pPr indent="0" lvl="0" marL="0" marR="64008" rtl="0" algn="r">
              <a:spcBef>
                <a:spcPts val="0"/>
              </a:spcBef>
              <a:spcAft>
                <a:spcPts val="0"/>
              </a:spcAft>
              <a:buClr>
                <a:schemeClr val="accent1"/>
              </a:buClr>
              <a:buFont typeface="Noto Sans Symbols"/>
              <a:buNone/>
            </a:pPr>
            <a:r>
              <a:t/>
            </a:r>
            <a:endParaRPr b="0" i="0" sz="2700" u="none" cap="none" strike="noStrike">
              <a:solidFill>
                <a:schemeClr val="dk2"/>
              </a:solidFill>
              <a:latin typeface="Rambla"/>
              <a:ea typeface="Rambla"/>
              <a:cs typeface="Rambla"/>
              <a:sym typeface="Rambla"/>
            </a:endParaRPr>
          </a:p>
          <a:p>
            <a:pPr indent="0" lvl="0" marL="0" marR="64008" rtl="0" algn="r">
              <a:spcBef>
                <a:spcPts val="400"/>
              </a:spcBef>
              <a:spcAft>
                <a:spcPts val="0"/>
              </a:spcAft>
              <a:buClr>
                <a:schemeClr val="accent1"/>
              </a:buClr>
              <a:buFont typeface="Noto Sans Symbols"/>
              <a:buNone/>
            </a:pPr>
            <a:r>
              <a:t/>
            </a:r>
            <a:endParaRPr b="0" i="0" sz="2700" u="none" cap="none" strike="noStrike">
              <a:solidFill>
                <a:schemeClr val="dk2"/>
              </a:solidFill>
              <a:latin typeface="Rambla"/>
              <a:ea typeface="Rambla"/>
              <a:cs typeface="Rambla"/>
              <a:sym typeface="Rambl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457200" y="1481328"/>
            <a:ext cx="8229600" cy="5376672"/>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1074-1997</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2191" lvl="1" marL="393192" marR="0" rtl="0" algn="l">
              <a:spcBef>
                <a:spcPts val="324"/>
              </a:spcBef>
              <a:spcAft>
                <a:spcPts val="0"/>
              </a:spcAft>
              <a:buClr>
                <a:schemeClr val="accent1"/>
              </a:buClr>
              <a:buFont typeface="Verdana"/>
              <a:buNone/>
            </a:pPr>
            <a:r>
              <a:rPr b="0" i="0" lang="es-MX" sz="2300" u="none" cap="none" strike="noStrike">
                <a:solidFill>
                  <a:schemeClr val="dk1"/>
                </a:solidFill>
                <a:latin typeface="Rambla"/>
                <a:ea typeface="Rambla"/>
                <a:cs typeface="Rambla"/>
                <a:sym typeface="Rambla"/>
              </a:rPr>
              <a:t>“</a:t>
            </a:r>
            <a:r>
              <a:rPr b="0" i="1" lang="es-MX" sz="2300" u="none" cap="none" strike="noStrike">
                <a:solidFill>
                  <a:schemeClr val="dk1"/>
                </a:solidFill>
                <a:latin typeface="Rambla"/>
                <a:ea typeface="Rambla"/>
                <a:cs typeface="Rambla"/>
                <a:sym typeface="Rambla"/>
              </a:rPr>
              <a:t>El ciclo de vida del software es una aproximación lógica a la adquisición, el suministro, el desarrollo, la explotación y el mantenimiento del software</a:t>
            </a:r>
            <a:r>
              <a:rPr b="0" i="0" lang="es-MX" sz="2300" u="none" cap="none" strike="noStrike">
                <a:solidFill>
                  <a:schemeClr val="dk1"/>
                </a:solidFill>
                <a:latin typeface="Rambla"/>
                <a:ea typeface="Rambla"/>
                <a:cs typeface="Rambla"/>
                <a:sym typeface="Rambla"/>
              </a:rPr>
              <a:t>”</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166" name="Shape 1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Ciclo de vida del desarrollo de Software</a:t>
            </a:r>
            <a:endParaRPr b="1" i="0" sz="3690" u="none" cap="none" strike="noStrike">
              <a:solidFill>
                <a:schemeClr val="dk2"/>
              </a:solidFill>
              <a:latin typeface="Rambla"/>
              <a:ea typeface="Rambla"/>
              <a:cs typeface="Rambla"/>
              <a:sym typeface="Ramb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body"/>
          </p:nvPr>
        </p:nvSpPr>
        <p:spPr>
          <a:xfrm>
            <a:off x="457200" y="1481328"/>
            <a:ext cx="8229600" cy="5376672"/>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1074-1997</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Gestión del proyecto</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Iniciación, planificación, Monitoreo y Control</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Pre-Desarrollo</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Exploración de conceptos, Asignación al sistema, Importación al software</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Desarrollo</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Requisitos, Diseño e Implementación</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Post-Desarrollo</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Instalación, operación y soporte, mantenimiento, retiro, </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Integrales</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Evaluación, gestión de configuración, desarrollo de documentación y capacitación</a:t>
            </a:r>
            <a:endParaRPr/>
          </a:p>
        </p:txBody>
      </p:sp>
      <p:sp>
        <p:nvSpPr>
          <p:cNvPr id="172" name="Shape 1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Ciclo de vida del desarrollo de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457200" y="1481328"/>
            <a:ext cx="8229600" cy="5376672"/>
          </a:xfrm>
          <a:prstGeom prst="rect">
            <a:avLst/>
          </a:prstGeom>
          <a:noFill/>
          <a:ln>
            <a:noFill/>
          </a:ln>
        </p:spPr>
        <p:txBody>
          <a:bodyPr anchorCtr="0" anchor="t" bIns="45700" lIns="91425" spcFirstLastPara="1" rIns="91425" wrap="square" tIns="45700">
            <a:noAutofit/>
          </a:bodyPr>
          <a:lstStyle/>
          <a:p>
            <a:pPr indent="-264160" lvl="0" marL="365760" rtl="0">
              <a:lnSpc>
                <a:spcPct val="90000"/>
              </a:lnSpc>
              <a:spcBef>
                <a:spcPts val="0"/>
              </a:spcBef>
              <a:spcAft>
                <a:spcPts val="0"/>
              </a:spcAft>
              <a:buClr>
                <a:schemeClr val="accent1"/>
              </a:buClr>
              <a:buSzPts val="1360"/>
              <a:buFont typeface="Noto Sans Symbols"/>
              <a:buChar char="▶"/>
            </a:pPr>
            <a:r>
              <a:rPr lang="es-MX"/>
              <a:t>ISO 12207</a:t>
            </a:r>
            <a:endParaRPr/>
          </a:p>
          <a:p>
            <a:pPr indent="-12191" lvl="1" marL="393192" marR="0" rtl="0" algn="l">
              <a:spcBef>
                <a:spcPts val="324"/>
              </a:spcBef>
              <a:spcAft>
                <a:spcPts val="0"/>
              </a:spcAft>
              <a:buClr>
                <a:schemeClr val="accent1"/>
              </a:buClr>
              <a:buFont typeface="Verdana"/>
              <a:buNone/>
            </a:pPr>
            <a:r>
              <a:rPr b="0" i="0" lang="es-MX" sz="2000" u="none" cap="none" strike="noStrike">
                <a:solidFill>
                  <a:schemeClr val="dk1"/>
                </a:solidFill>
                <a:latin typeface="Rambla"/>
                <a:ea typeface="Rambla"/>
                <a:cs typeface="Rambla"/>
                <a:sym typeface="Rambla"/>
              </a:rPr>
              <a:t>“</a:t>
            </a:r>
            <a:r>
              <a:rPr b="0" i="1" lang="es-MX" sz="2000" u="none" cap="none" strike="noStrike">
                <a:solidFill>
                  <a:schemeClr val="dk1"/>
                </a:solidFill>
                <a:latin typeface="Rambla"/>
                <a:ea typeface="Rambla"/>
                <a:cs typeface="Rambla"/>
                <a:sym typeface="Rambla"/>
              </a:rPr>
              <a:t>Marco de referencia que contiene los procesos, las actividades y las tareas involucradas en el desarrollo, la explotación y el mantenimiento de un producto de software, abarcando la vida del sistema desde la definición de los requisitos hasta la finalización de su uso</a:t>
            </a:r>
            <a:r>
              <a:rPr b="0" i="0" lang="es-MX" sz="2000" u="none" cap="none" strike="noStrike">
                <a:solidFill>
                  <a:schemeClr val="dk1"/>
                </a:solidFill>
                <a:latin typeface="Rambla"/>
                <a:ea typeface="Rambla"/>
                <a:cs typeface="Rambla"/>
                <a:sym typeface="Rambla"/>
              </a:rPr>
              <a:t>”</a:t>
            </a:r>
            <a:endParaRPr/>
          </a:p>
          <a:p>
            <a:pPr indent="-12191" lvl="1" marL="393192" marR="0" rtl="0" algn="l">
              <a:spcBef>
                <a:spcPts val="324"/>
              </a:spcBef>
              <a:spcAft>
                <a:spcPts val="0"/>
              </a:spcAft>
              <a:buClr>
                <a:schemeClr val="accent1"/>
              </a:buClr>
              <a:buFont typeface="Verdana"/>
              <a:buNone/>
            </a:pPr>
            <a:r>
              <a:t/>
            </a:r>
            <a:endParaRPr b="0" i="0" sz="20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360"/>
              <a:buFont typeface="Noto Sans Symbols"/>
              <a:buChar char="▶"/>
            </a:pPr>
            <a:r>
              <a:rPr b="0" i="0" lang="es-MX" sz="2000" u="none" cap="none" strike="noStrike">
                <a:solidFill>
                  <a:schemeClr val="dk1"/>
                </a:solidFill>
                <a:latin typeface="Rambla"/>
                <a:ea typeface="Rambla"/>
                <a:cs typeface="Rambla"/>
                <a:sym typeface="Rambla"/>
              </a:rPr>
              <a:t>Proporciona una estructura común para que desarrolladores, proveedores, compradores, personal de mantenimiento y todo el personal involucrado en el desarrollo de software tengan un lenguaje común</a:t>
            </a:r>
            <a:endParaRPr/>
          </a:p>
          <a:p>
            <a:pPr indent="-177799"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360"/>
              <a:buFont typeface="Noto Sans Symbols"/>
              <a:buChar char="▶"/>
            </a:pPr>
            <a:r>
              <a:rPr b="0" i="0" lang="es-MX" sz="2000" u="none" cap="none" strike="noStrike">
                <a:solidFill>
                  <a:schemeClr val="dk1"/>
                </a:solidFill>
                <a:latin typeface="Rambla"/>
                <a:ea typeface="Rambla"/>
                <a:cs typeface="Rambla"/>
                <a:sym typeface="Rambla"/>
              </a:rPr>
              <a:t>Tres secciones principales</a:t>
            </a:r>
            <a:endParaRPr/>
          </a:p>
          <a:p>
            <a:pPr indent="-240791" lvl="1" marL="621792" marR="0" rtl="0" algn="l">
              <a:spcBef>
                <a:spcPts val="324"/>
              </a:spcBef>
              <a:spcAft>
                <a:spcPts val="0"/>
              </a:spcAft>
              <a:buClr>
                <a:schemeClr val="accent1"/>
              </a:buClr>
              <a:buSzPts val="2000"/>
              <a:buFont typeface="Verdana"/>
              <a:buChar char="◦"/>
            </a:pPr>
            <a:r>
              <a:rPr b="0" i="0" lang="es-MX" sz="2000" u="none" cap="none" strike="noStrike">
                <a:solidFill>
                  <a:schemeClr val="dk1"/>
                </a:solidFill>
                <a:latin typeface="Rambla"/>
                <a:ea typeface="Rambla"/>
                <a:cs typeface="Rambla"/>
                <a:sym typeface="Rambla"/>
              </a:rPr>
              <a:t>Procesos principales</a:t>
            </a:r>
            <a:endParaRPr/>
          </a:p>
          <a:p>
            <a:pPr indent="-240791" lvl="1" marL="621792" marR="0" rtl="0" algn="l">
              <a:spcBef>
                <a:spcPts val="324"/>
              </a:spcBef>
              <a:spcAft>
                <a:spcPts val="0"/>
              </a:spcAft>
              <a:buClr>
                <a:schemeClr val="accent1"/>
              </a:buClr>
              <a:buSzPts val="2000"/>
              <a:buFont typeface="Verdana"/>
              <a:buChar char="◦"/>
            </a:pPr>
            <a:r>
              <a:rPr b="0" i="0" lang="es-MX" sz="2000" u="none" cap="none" strike="noStrike">
                <a:solidFill>
                  <a:schemeClr val="dk1"/>
                </a:solidFill>
                <a:latin typeface="Rambla"/>
                <a:ea typeface="Rambla"/>
                <a:cs typeface="Rambla"/>
                <a:sym typeface="Rambla"/>
              </a:rPr>
              <a:t>Procesos de apoyo</a:t>
            </a:r>
            <a:endParaRPr/>
          </a:p>
          <a:p>
            <a:pPr indent="-240791" lvl="1" marL="621792" marR="0" rtl="0" algn="l">
              <a:spcBef>
                <a:spcPts val="324"/>
              </a:spcBef>
              <a:spcAft>
                <a:spcPts val="0"/>
              </a:spcAft>
              <a:buClr>
                <a:schemeClr val="accent1"/>
              </a:buClr>
              <a:buSzPts val="2000"/>
              <a:buFont typeface="Verdana"/>
              <a:buChar char="◦"/>
            </a:pPr>
            <a:r>
              <a:rPr b="0" i="0" lang="es-MX" sz="2000" u="none" cap="none" strike="noStrike">
                <a:solidFill>
                  <a:schemeClr val="dk1"/>
                </a:solidFill>
                <a:latin typeface="Rambla"/>
                <a:ea typeface="Rambla"/>
                <a:cs typeface="Rambla"/>
                <a:sym typeface="Rambla"/>
              </a:rPr>
              <a:t>Procesos de gestión</a:t>
            </a:r>
            <a:endParaRPr b="0" i="0" sz="2000" u="none" cap="none" strike="noStrike">
              <a:solidFill>
                <a:schemeClr val="dk1"/>
              </a:solidFill>
              <a:latin typeface="Rambla"/>
              <a:ea typeface="Rambla"/>
              <a:cs typeface="Rambla"/>
              <a:sym typeface="Rambla"/>
            </a:endParaRPr>
          </a:p>
        </p:txBody>
      </p:sp>
      <p:sp>
        <p:nvSpPr>
          <p:cNvPr id="178" name="Shape 1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Ciclo de vida del desarrollo de Software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457200" y="1481328"/>
            <a:ext cx="8229600" cy="5116024"/>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12207</a:t>
            </a:r>
            <a:endParaRPr/>
          </a:p>
          <a:p>
            <a:pPr indent="-240791" lvl="1" marL="621792" marR="0" rtl="0" algn="l">
              <a:lnSpc>
                <a:spcPct val="90000"/>
              </a:lnSpc>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Procesos principales</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Adquisición</a:t>
            </a:r>
            <a:r>
              <a:rPr b="0" i="0" lang="es-MX" sz="2100" u="none" cap="none" strike="noStrike">
                <a:solidFill>
                  <a:schemeClr val="dk1"/>
                </a:solidFill>
                <a:latin typeface="Rambla"/>
                <a:ea typeface="Rambla"/>
                <a:cs typeface="Rambla"/>
                <a:sym typeface="Rambla"/>
              </a:rPr>
              <a:t>. Identificar una necesidad, Preparar una solicitud, Selección de un proveedor y Gestionar del proceso.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Suministro</a:t>
            </a:r>
            <a:r>
              <a:rPr b="0" i="0" lang="es-MX" sz="2100" u="none" cap="none" strike="noStrike">
                <a:solidFill>
                  <a:schemeClr val="dk1"/>
                </a:solidFill>
                <a:latin typeface="Rambla"/>
                <a:ea typeface="Rambla"/>
                <a:cs typeface="Rambla"/>
                <a:sym typeface="Rambla"/>
              </a:rPr>
              <a:t>. Se determinar los procedimientos y recursos necesarios para gestionar el proyecto (contrato, planificación, ejecución y entrega)</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Desarrollo. </a:t>
            </a:r>
            <a:r>
              <a:rPr b="0" i="0" lang="es-MX" sz="2100" u="none" cap="none" strike="noStrike">
                <a:solidFill>
                  <a:schemeClr val="dk1"/>
                </a:solidFill>
                <a:latin typeface="Rambla"/>
                <a:ea typeface="Rambla"/>
                <a:cs typeface="Rambla"/>
                <a:sym typeface="Rambla"/>
              </a:rPr>
              <a:t>Incluye todas las actividades del ciclo de vida de un sistema</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Explotación. </a:t>
            </a:r>
            <a:r>
              <a:rPr b="0" i="0" lang="es-MX" sz="2100" u="none" cap="none" strike="noStrike">
                <a:solidFill>
                  <a:schemeClr val="dk1"/>
                </a:solidFill>
                <a:latin typeface="Rambla"/>
                <a:ea typeface="Rambla"/>
                <a:cs typeface="Rambla"/>
                <a:sym typeface="Rambla"/>
              </a:rPr>
              <a:t>Se enfoca en la operación del software y en apoyo a los usuarios</a:t>
            </a:r>
            <a:endParaRPr b="1"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Mantenimiento. </a:t>
            </a:r>
            <a:r>
              <a:rPr b="0" i="0" lang="es-MX" sz="2100" u="none" cap="none" strike="noStrike">
                <a:solidFill>
                  <a:schemeClr val="dk1"/>
                </a:solidFill>
                <a:latin typeface="Rambla"/>
                <a:ea typeface="Rambla"/>
                <a:cs typeface="Rambla"/>
                <a:sym typeface="Rambla"/>
              </a:rPr>
              <a:t>Permite modificar el producto preservando su integridad. Incluye la migración y retirada del producto.</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1" i="0" sz="2100" u="none" cap="none" strike="noStrike">
              <a:solidFill>
                <a:schemeClr val="dk1"/>
              </a:solidFill>
              <a:latin typeface="Rambla"/>
              <a:ea typeface="Rambla"/>
              <a:cs typeface="Rambla"/>
              <a:sym typeface="Rambla"/>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184" name="Shape 1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Ciclo de vida del desarrollo de Software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457200" y="1481328"/>
            <a:ext cx="8229600" cy="5116024"/>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12207</a:t>
            </a:r>
            <a:endParaRPr/>
          </a:p>
          <a:p>
            <a:pPr indent="-240791" lvl="1" marL="621792" marR="0" rtl="0" algn="l">
              <a:lnSpc>
                <a:spcPct val="90000"/>
              </a:lnSpc>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Procesos de apoyo</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Documentación</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Gestión de la configuración</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Aseguramiento de la calidad</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Verificación / Validación</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Revisión conjunta</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Auditoría</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1" i="0" sz="2100" u="none" cap="none" strike="noStrike">
              <a:solidFill>
                <a:schemeClr val="dk1"/>
              </a:solidFill>
              <a:latin typeface="Rambla"/>
              <a:ea typeface="Rambla"/>
              <a:cs typeface="Rambla"/>
              <a:sym typeface="Rambla"/>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190" name="Shape 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Ciclo de vida del desarrollo de Software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457200" y="1481328"/>
            <a:ext cx="8229600" cy="5116024"/>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12207</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Procesos de gestión.</a:t>
            </a:r>
            <a:endParaRPr/>
          </a:p>
          <a:p>
            <a:pPr indent="-103886" lvl="2" marL="859536" marR="0" rtl="0" algn="l">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Gestión</a:t>
            </a:r>
            <a:r>
              <a:rPr b="0" i="0" lang="es-MX" sz="2100" u="none" cap="none" strike="noStrike">
                <a:solidFill>
                  <a:schemeClr val="dk1"/>
                </a:solidFill>
                <a:latin typeface="Rambla"/>
                <a:ea typeface="Rambla"/>
                <a:cs typeface="Rambla"/>
                <a:sym typeface="Rambla"/>
              </a:rPr>
              <a:t>. Actividades y tareas para gestionar procesos</a:t>
            </a:r>
            <a:endParaRPr/>
          </a:p>
          <a:p>
            <a:pPr indent="-103886" lvl="2" marL="859536" marR="0" rtl="0" algn="l">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Infraestructura</a:t>
            </a:r>
            <a:r>
              <a:rPr b="0" i="0" lang="es-MX" sz="2100" u="none" cap="none" strike="noStrike">
                <a:solidFill>
                  <a:schemeClr val="dk1"/>
                </a:solidFill>
                <a:latin typeface="Rambla"/>
                <a:ea typeface="Rambla"/>
                <a:cs typeface="Rambla"/>
                <a:sym typeface="Rambla"/>
              </a:rPr>
              <a:t>. Actividades para establecer y mantener la infraestructura</a:t>
            </a:r>
            <a:endParaRPr/>
          </a:p>
          <a:p>
            <a:pPr indent="-103886" lvl="2" marL="859536" marR="0" rtl="0" algn="l">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Mejora</a:t>
            </a:r>
            <a:r>
              <a:rPr b="0" i="0" lang="es-MX" sz="2100" u="none" cap="none" strike="noStrike">
                <a:solidFill>
                  <a:schemeClr val="dk1"/>
                </a:solidFill>
                <a:latin typeface="Rambla"/>
                <a:ea typeface="Rambla"/>
                <a:cs typeface="Rambla"/>
                <a:sym typeface="Rambla"/>
              </a:rPr>
              <a:t>. Permite establece, medir, controlar y mejorar el proceso del ciclo de vida</a:t>
            </a:r>
            <a:endParaRPr/>
          </a:p>
          <a:p>
            <a:pPr indent="-103886" lvl="2" marL="859536" marR="0" rtl="0" algn="l">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1" i="0" lang="es-MX" sz="2100" u="none" cap="none" strike="noStrike">
                <a:solidFill>
                  <a:schemeClr val="dk1"/>
                </a:solidFill>
                <a:latin typeface="Rambla"/>
                <a:ea typeface="Rambla"/>
                <a:cs typeface="Rambla"/>
                <a:sym typeface="Rambla"/>
              </a:rPr>
              <a:t>Formación de RH</a:t>
            </a:r>
            <a:r>
              <a:rPr b="0" i="0" lang="es-MX" sz="2100" u="none" cap="none" strike="noStrike">
                <a:solidFill>
                  <a:schemeClr val="dk1"/>
                </a:solidFill>
                <a:latin typeface="Rambla"/>
                <a:ea typeface="Rambla"/>
                <a:cs typeface="Rambla"/>
                <a:sym typeface="Rambla"/>
              </a:rPr>
              <a:t>. Adquirir y mantener al personal capacitado</a:t>
            </a:r>
            <a:endParaRPr/>
          </a:p>
          <a:p>
            <a:pPr indent="-103886" lvl="2" marL="859536" marR="0" rtl="0" algn="l">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103886" lvl="2" marL="859536" marR="0" rtl="0" algn="l">
              <a:spcBef>
                <a:spcPts val="350"/>
              </a:spcBef>
              <a:spcAft>
                <a:spcPts val="0"/>
              </a:spcAft>
              <a:buClr>
                <a:schemeClr val="accent2"/>
              </a:buClr>
              <a:buSzPts val="2100"/>
              <a:buFont typeface="Noto Sans Symbols"/>
              <a:buNone/>
            </a:pPr>
            <a:r>
              <a:t/>
            </a:r>
            <a:endParaRPr b="1" i="0" sz="2100" u="none" cap="none" strike="noStrike">
              <a:solidFill>
                <a:schemeClr val="dk1"/>
              </a:solidFill>
              <a:latin typeface="Rambla"/>
              <a:ea typeface="Rambla"/>
              <a:cs typeface="Rambla"/>
              <a:sym typeface="Rambla"/>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196" name="Shape 1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Ciclo de vida del desarrollo de Software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457200" y="1481328"/>
            <a:ext cx="8229600" cy="5188032"/>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ISO 9126</a:t>
            </a:r>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a:t>
            </a:r>
            <a:r>
              <a:rPr b="0" i="1" lang="es-MX" sz="2127" u="none" cap="none" strike="noStrike">
                <a:solidFill>
                  <a:schemeClr val="dk1"/>
                </a:solidFill>
                <a:latin typeface="Rambla"/>
                <a:ea typeface="Rambla"/>
                <a:cs typeface="Rambla"/>
                <a:sym typeface="Rambla"/>
              </a:rPr>
              <a:t>Promover un entorno que permita la evaluación de la calidad del sofware</a:t>
            </a:r>
            <a:r>
              <a:rPr b="0" i="0" lang="es-MX" sz="2127" u="none" cap="none" strike="noStrike">
                <a:solidFill>
                  <a:schemeClr val="dk1"/>
                </a:solidFill>
                <a:latin typeface="Rambla"/>
                <a:ea typeface="Rambla"/>
                <a:cs typeface="Rambla"/>
                <a:sym typeface="Rambla"/>
              </a:rPr>
              <a:t>”</a:t>
            </a:r>
            <a:endParaRPr/>
          </a:p>
          <a:p>
            <a:pPr indent="-12191" lvl="1" marL="393192" marR="0" rtl="0" algn="l">
              <a:lnSpc>
                <a:spcPct val="90000"/>
              </a:lnSpc>
              <a:spcBef>
                <a:spcPts val="324"/>
              </a:spcBef>
              <a:spcAft>
                <a:spcPts val="0"/>
              </a:spcAft>
              <a:buClr>
                <a:schemeClr val="accent1"/>
              </a:buClr>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Está organizado en 4 secciones</a:t>
            </a:r>
            <a:endParaRPr/>
          </a:p>
          <a:p>
            <a:pPr indent="-237236" lvl="2" marL="859536" marR="0" rtl="0" algn="l">
              <a:lnSpc>
                <a:spcPct val="90000"/>
              </a:lnSpc>
              <a:spcBef>
                <a:spcPts val="350"/>
              </a:spcBef>
              <a:spcAft>
                <a:spcPts val="0"/>
              </a:spcAft>
              <a:buClr>
                <a:schemeClr val="accent2"/>
              </a:buClr>
              <a:buSzPts val="1942"/>
              <a:buFont typeface="Noto Sans Symbols"/>
              <a:buChar char="⚫"/>
            </a:pPr>
            <a:r>
              <a:rPr b="1" i="0" lang="es-MX" sz="1942" u="none" cap="none" strike="noStrike">
                <a:solidFill>
                  <a:schemeClr val="dk1"/>
                </a:solidFill>
                <a:latin typeface="Rambla"/>
                <a:ea typeface="Rambla"/>
                <a:cs typeface="Rambla"/>
                <a:sym typeface="Rambla"/>
              </a:rPr>
              <a:t>Modelo de calidad</a:t>
            </a:r>
            <a:r>
              <a:rPr b="0" i="0" lang="es-MX" sz="1942" u="none" cap="none" strike="noStrike">
                <a:solidFill>
                  <a:schemeClr val="dk1"/>
                </a:solidFill>
                <a:latin typeface="Rambla"/>
                <a:ea typeface="Rambla"/>
                <a:cs typeface="Rambla"/>
                <a:sym typeface="Rambla"/>
              </a:rPr>
              <a:t>: funcionalidad, fiabilidad, usabilidad, eficiencia, mantenibilidad y portabilidad</a:t>
            </a:r>
            <a:endParaRPr/>
          </a:p>
          <a:p>
            <a:pPr indent="-113919" lvl="2" marL="859536" marR="0" rtl="0" algn="l">
              <a:lnSpc>
                <a:spcPct val="90000"/>
              </a:lnSpc>
              <a:spcBef>
                <a:spcPts val="350"/>
              </a:spcBef>
              <a:spcAft>
                <a:spcPts val="0"/>
              </a:spcAft>
              <a:buClr>
                <a:schemeClr val="accent2"/>
              </a:buClr>
              <a:buSzPts val="1942"/>
              <a:buFont typeface="Noto Sans Symbols"/>
              <a:buNone/>
            </a:pPr>
            <a:r>
              <a:t/>
            </a:r>
            <a:endParaRPr b="0" i="0" sz="1942"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1942"/>
              <a:buFont typeface="Noto Sans Symbols"/>
              <a:buChar char="⚫"/>
            </a:pPr>
            <a:r>
              <a:rPr b="1" i="0" lang="es-MX" sz="1942" u="none" cap="none" strike="noStrike">
                <a:solidFill>
                  <a:schemeClr val="dk1"/>
                </a:solidFill>
                <a:latin typeface="Rambla"/>
                <a:ea typeface="Rambla"/>
                <a:cs typeface="Rambla"/>
                <a:sym typeface="Rambla"/>
              </a:rPr>
              <a:t>Métricas externas. </a:t>
            </a:r>
            <a:r>
              <a:rPr b="0" i="0" lang="es-MX" sz="1942" u="none" cap="none" strike="noStrike">
                <a:solidFill>
                  <a:schemeClr val="dk1"/>
                </a:solidFill>
                <a:latin typeface="Rambla"/>
                <a:ea typeface="Rambla"/>
                <a:cs typeface="Rambla"/>
                <a:sym typeface="Rambla"/>
              </a:rPr>
              <a:t>Permiten medir en el comportamiento del producto, como en una prueba</a:t>
            </a:r>
            <a:endParaRPr b="0" i="0" sz="1942" u="none" cap="none" strike="noStrike">
              <a:solidFill>
                <a:schemeClr val="dk1"/>
              </a:solidFill>
              <a:latin typeface="Rambla"/>
              <a:ea typeface="Rambla"/>
              <a:cs typeface="Rambla"/>
              <a:sym typeface="Rambla"/>
            </a:endParaRPr>
          </a:p>
          <a:p>
            <a:pPr indent="-8636" lvl="2" marL="630936" marR="0" rtl="0" algn="l">
              <a:lnSpc>
                <a:spcPct val="90000"/>
              </a:lnSpc>
              <a:spcBef>
                <a:spcPts val="350"/>
              </a:spcBef>
              <a:spcAft>
                <a:spcPts val="0"/>
              </a:spcAft>
              <a:buClr>
                <a:schemeClr val="accent2"/>
              </a:buClr>
              <a:buFont typeface="Noto Sans Symbols"/>
              <a:buNone/>
            </a:pPr>
            <a:r>
              <a:t/>
            </a:r>
            <a:endParaRPr b="0" i="0" sz="1942"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1942"/>
              <a:buFont typeface="Noto Sans Symbols"/>
              <a:buChar char="⚫"/>
            </a:pPr>
            <a:r>
              <a:rPr b="1" i="0" lang="es-MX" sz="1942" u="none" cap="none" strike="noStrike">
                <a:solidFill>
                  <a:schemeClr val="dk1"/>
                </a:solidFill>
                <a:latin typeface="Rambla"/>
                <a:ea typeface="Rambla"/>
                <a:cs typeface="Rambla"/>
                <a:sym typeface="Rambla"/>
              </a:rPr>
              <a:t>Métricas internas. </a:t>
            </a:r>
            <a:r>
              <a:rPr b="0" i="0" lang="es-MX" sz="1942" u="none" cap="none" strike="noStrike">
                <a:solidFill>
                  <a:schemeClr val="dk1"/>
                </a:solidFill>
                <a:latin typeface="Rambla"/>
                <a:ea typeface="Rambla"/>
                <a:cs typeface="Rambla"/>
                <a:sym typeface="Rambla"/>
              </a:rPr>
              <a:t>Permiten cuantificar las características intrínsecas, como el código fuente</a:t>
            </a:r>
            <a:endParaRPr b="1" i="0" sz="1942" u="none" cap="none" strike="noStrike">
              <a:solidFill>
                <a:schemeClr val="dk1"/>
              </a:solidFill>
              <a:latin typeface="Rambla"/>
              <a:ea typeface="Rambla"/>
              <a:cs typeface="Rambla"/>
              <a:sym typeface="Rambla"/>
            </a:endParaRPr>
          </a:p>
          <a:p>
            <a:pPr indent="-113919" lvl="2" marL="859536" marR="0" rtl="0" algn="l">
              <a:lnSpc>
                <a:spcPct val="90000"/>
              </a:lnSpc>
              <a:spcBef>
                <a:spcPts val="350"/>
              </a:spcBef>
              <a:spcAft>
                <a:spcPts val="0"/>
              </a:spcAft>
              <a:buClr>
                <a:schemeClr val="accent2"/>
              </a:buClr>
              <a:buSzPts val="1942"/>
              <a:buFont typeface="Noto Sans Symbols"/>
              <a:buNone/>
            </a:pPr>
            <a:r>
              <a:t/>
            </a:r>
            <a:endParaRPr b="0" i="0" sz="1942"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1942"/>
              <a:buFont typeface="Noto Sans Symbols"/>
              <a:buChar char="⚫"/>
            </a:pPr>
            <a:r>
              <a:rPr b="1" i="0" lang="es-MX" sz="1942" u="none" cap="none" strike="noStrike">
                <a:solidFill>
                  <a:schemeClr val="dk1"/>
                </a:solidFill>
                <a:latin typeface="Rambla"/>
                <a:ea typeface="Rambla"/>
                <a:cs typeface="Rambla"/>
                <a:sym typeface="Rambla"/>
              </a:rPr>
              <a:t>Calidad en uso</a:t>
            </a:r>
            <a:r>
              <a:rPr b="0" i="0" lang="es-MX" sz="1942" u="none" cap="none" strike="noStrike">
                <a:solidFill>
                  <a:schemeClr val="dk1"/>
                </a:solidFill>
                <a:latin typeface="Rambla"/>
                <a:ea typeface="Rambla"/>
                <a:cs typeface="Rambla"/>
                <a:sym typeface="Rambla"/>
              </a:rPr>
              <a:t>. Verifican el uso efectivo por parte del usuario</a:t>
            </a:r>
            <a:endParaRPr b="0" i="0" sz="1942" u="none" cap="none" strike="noStrike">
              <a:solidFill>
                <a:schemeClr val="dk1"/>
              </a:solidFill>
              <a:latin typeface="Rambla"/>
              <a:ea typeface="Rambla"/>
              <a:cs typeface="Rambla"/>
              <a:sym typeface="Rambla"/>
            </a:endParaRPr>
          </a:p>
          <a:p>
            <a:pPr indent="-113919" lvl="2" marL="859536" marR="0" rtl="0" algn="l">
              <a:lnSpc>
                <a:spcPct val="90000"/>
              </a:lnSpc>
              <a:spcBef>
                <a:spcPts val="350"/>
              </a:spcBef>
              <a:spcAft>
                <a:spcPts val="0"/>
              </a:spcAft>
              <a:buClr>
                <a:schemeClr val="accent2"/>
              </a:buClr>
              <a:buSzPts val="1942"/>
              <a:buFont typeface="Noto Sans Symbols"/>
              <a:buNone/>
            </a:pPr>
            <a:r>
              <a:t/>
            </a:r>
            <a:endParaRPr b="0" i="0" sz="1942" u="none" cap="none" strike="noStrike">
              <a:solidFill>
                <a:schemeClr val="dk1"/>
              </a:solidFill>
              <a:latin typeface="Rambla"/>
              <a:ea typeface="Rambla"/>
              <a:cs typeface="Rambla"/>
              <a:sym typeface="Rambla"/>
            </a:endParaRPr>
          </a:p>
          <a:p>
            <a:pPr indent="-113919" lvl="2" marL="859536" marR="0" rtl="0" algn="l">
              <a:lnSpc>
                <a:spcPct val="90000"/>
              </a:lnSpc>
              <a:spcBef>
                <a:spcPts val="350"/>
              </a:spcBef>
              <a:spcAft>
                <a:spcPts val="0"/>
              </a:spcAft>
              <a:buClr>
                <a:schemeClr val="accent2"/>
              </a:buClr>
              <a:buSzPts val="1942"/>
              <a:buFont typeface="Noto Sans Symbols"/>
              <a:buNone/>
            </a:pPr>
            <a:r>
              <a:t/>
            </a:r>
            <a:endParaRPr b="0" i="0" sz="1942" u="none" cap="none" strike="noStrike">
              <a:solidFill>
                <a:schemeClr val="dk1"/>
              </a:solidFill>
              <a:latin typeface="Rambla"/>
              <a:ea typeface="Rambla"/>
              <a:cs typeface="Rambla"/>
              <a:sym typeface="Rambla"/>
            </a:endParaRPr>
          </a:p>
        </p:txBody>
      </p:sp>
      <p:sp>
        <p:nvSpPr>
          <p:cNvPr id="203" name="Shape 2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Calidad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 type="body"/>
          </p:nvPr>
        </p:nvSpPr>
        <p:spPr>
          <a:xfrm>
            <a:off x="457200" y="1481328"/>
            <a:ext cx="8229600" cy="5376672"/>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chemeClr val="accent1"/>
              </a:buClr>
              <a:buSzPts val="1618"/>
              <a:buFont typeface="Noto Sans Symbols"/>
              <a:buChar char="▶"/>
            </a:pPr>
            <a:r>
              <a:rPr b="0" i="0" lang="es-MX" sz="2380" u="none" cap="none" strike="noStrike">
                <a:solidFill>
                  <a:schemeClr val="dk1"/>
                </a:solidFill>
                <a:latin typeface="Rambla"/>
                <a:ea typeface="Rambla"/>
                <a:cs typeface="Rambla"/>
                <a:sym typeface="Rambla"/>
              </a:rPr>
              <a:t>ISO 9126 – Modelo de calidad</a:t>
            </a:r>
            <a:endParaRPr b="0" i="0" sz="2805"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040"/>
              <a:buFont typeface="Verdana"/>
              <a:buChar char="◦"/>
            </a:pPr>
            <a:r>
              <a:rPr b="1" i="0" lang="es-MX" sz="2040" u="none" cap="none" strike="noStrike">
                <a:solidFill>
                  <a:schemeClr val="dk1"/>
                </a:solidFill>
                <a:latin typeface="Rambla"/>
                <a:ea typeface="Rambla"/>
                <a:cs typeface="Rambla"/>
                <a:sym typeface="Rambla"/>
              </a:rPr>
              <a:t>Funcionalidad. </a:t>
            </a:r>
            <a:r>
              <a:rPr b="0" i="0" lang="es-MX" sz="2040" u="none" cap="none" strike="noStrike">
                <a:solidFill>
                  <a:schemeClr val="dk1"/>
                </a:solidFill>
                <a:latin typeface="Rambla"/>
                <a:ea typeface="Rambla"/>
                <a:cs typeface="Rambla"/>
                <a:sym typeface="Rambla"/>
              </a:rPr>
              <a:t>Idoneidad, Exactitud Interoperabilidad, Seguridad, Cumplimiento de normas.</a:t>
            </a:r>
            <a:endParaRPr/>
          </a:p>
          <a:p>
            <a:pPr indent="-111251" lvl="1" marL="621792" marR="0" rtl="0" algn="l">
              <a:lnSpc>
                <a:spcPct val="80000"/>
              </a:lnSpc>
              <a:spcBef>
                <a:spcPts val="324"/>
              </a:spcBef>
              <a:spcAft>
                <a:spcPts val="0"/>
              </a:spcAft>
              <a:buClr>
                <a:schemeClr val="accent1"/>
              </a:buClr>
              <a:buSzPts val="2040"/>
              <a:buFont typeface="Verdana"/>
              <a:buNone/>
            </a:pPr>
            <a:r>
              <a:t/>
            </a:r>
            <a:endParaRPr b="0" i="0" sz="2040"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040"/>
              <a:buFont typeface="Verdana"/>
              <a:buChar char="◦"/>
            </a:pPr>
            <a:r>
              <a:rPr b="1" i="0" lang="es-MX" sz="2040" u="none" cap="none" strike="noStrike">
                <a:solidFill>
                  <a:schemeClr val="dk1"/>
                </a:solidFill>
                <a:latin typeface="Rambla"/>
                <a:ea typeface="Rambla"/>
                <a:cs typeface="Rambla"/>
                <a:sym typeface="Rambla"/>
              </a:rPr>
              <a:t>Fiabilidad. </a:t>
            </a:r>
            <a:r>
              <a:rPr b="0" i="0" lang="es-MX" sz="2040" u="none" cap="none" strike="noStrike">
                <a:solidFill>
                  <a:schemeClr val="dk1"/>
                </a:solidFill>
                <a:latin typeface="Rambla"/>
                <a:ea typeface="Rambla"/>
                <a:cs typeface="Rambla"/>
                <a:sym typeface="Rambla"/>
              </a:rPr>
              <a:t>Madurez, Tolerancia a fallas, Facilidad de Recuperación, Conformidad de Fiabilidad.</a:t>
            </a:r>
            <a:endParaRPr/>
          </a:p>
          <a:p>
            <a:pPr indent="-111251" lvl="1" marL="621792" marR="0" rtl="0" algn="l">
              <a:lnSpc>
                <a:spcPct val="80000"/>
              </a:lnSpc>
              <a:spcBef>
                <a:spcPts val="324"/>
              </a:spcBef>
              <a:spcAft>
                <a:spcPts val="0"/>
              </a:spcAft>
              <a:buClr>
                <a:schemeClr val="accent1"/>
              </a:buClr>
              <a:buSzPts val="2040"/>
              <a:buFont typeface="Verdana"/>
              <a:buNone/>
            </a:pPr>
            <a:r>
              <a:t/>
            </a:r>
            <a:endParaRPr b="1" i="0" sz="2040"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040"/>
              <a:buFont typeface="Verdana"/>
              <a:buChar char="◦"/>
            </a:pPr>
            <a:r>
              <a:rPr b="1" i="0" lang="es-MX" sz="2040" u="none" cap="none" strike="noStrike">
                <a:solidFill>
                  <a:schemeClr val="dk1"/>
                </a:solidFill>
                <a:latin typeface="Rambla"/>
                <a:ea typeface="Rambla"/>
                <a:cs typeface="Rambla"/>
                <a:sym typeface="Rambla"/>
              </a:rPr>
              <a:t>Usabilidad.  </a:t>
            </a:r>
            <a:r>
              <a:rPr b="0" i="0" lang="es-MX" sz="2040" u="none" cap="none" strike="noStrike">
                <a:solidFill>
                  <a:schemeClr val="dk1"/>
                </a:solidFill>
                <a:latin typeface="Rambla"/>
                <a:ea typeface="Rambla"/>
                <a:cs typeface="Rambla"/>
                <a:sym typeface="Rambla"/>
              </a:rPr>
              <a:t>Aprendizaje, Comprensión, Operatividad, Atractividad, Conformidad de Usabilidad </a:t>
            </a:r>
            <a:endParaRPr/>
          </a:p>
          <a:p>
            <a:pPr indent="-111251" lvl="1" marL="621792" marR="0" rtl="0" algn="l">
              <a:lnSpc>
                <a:spcPct val="80000"/>
              </a:lnSpc>
              <a:spcBef>
                <a:spcPts val="324"/>
              </a:spcBef>
              <a:spcAft>
                <a:spcPts val="0"/>
              </a:spcAft>
              <a:buClr>
                <a:schemeClr val="accent1"/>
              </a:buClr>
              <a:buSzPts val="2040"/>
              <a:buFont typeface="Verdana"/>
              <a:buNone/>
            </a:pPr>
            <a:r>
              <a:t/>
            </a:r>
            <a:endParaRPr b="1" i="0" sz="2040"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040"/>
              <a:buFont typeface="Verdana"/>
              <a:buChar char="◦"/>
            </a:pPr>
            <a:r>
              <a:rPr b="1" i="0" lang="es-MX" sz="2040" u="none" cap="none" strike="noStrike">
                <a:solidFill>
                  <a:schemeClr val="dk1"/>
                </a:solidFill>
                <a:latin typeface="Rambla"/>
                <a:ea typeface="Rambla"/>
                <a:cs typeface="Rambla"/>
                <a:sym typeface="Rambla"/>
              </a:rPr>
              <a:t>Eficiencia. </a:t>
            </a:r>
            <a:r>
              <a:rPr b="0" i="0" lang="es-MX" sz="2040" u="none" cap="none" strike="noStrike">
                <a:solidFill>
                  <a:schemeClr val="dk1"/>
                </a:solidFill>
                <a:latin typeface="Rambla"/>
                <a:ea typeface="Rambla"/>
                <a:cs typeface="Rambla"/>
                <a:sym typeface="Rambla"/>
              </a:rPr>
              <a:t>Compartimiento en el tiempo, Compartimiento de recursos, Conformidad de eficiencia.</a:t>
            </a:r>
            <a:endParaRPr/>
          </a:p>
          <a:p>
            <a:pPr indent="-111251" lvl="1" marL="621792" marR="0" rtl="0" algn="l">
              <a:lnSpc>
                <a:spcPct val="80000"/>
              </a:lnSpc>
              <a:spcBef>
                <a:spcPts val="324"/>
              </a:spcBef>
              <a:spcAft>
                <a:spcPts val="0"/>
              </a:spcAft>
              <a:buClr>
                <a:schemeClr val="accent1"/>
              </a:buClr>
              <a:buSzPts val="2040"/>
              <a:buFont typeface="Verdana"/>
              <a:buNone/>
            </a:pPr>
            <a:r>
              <a:t/>
            </a:r>
            <a:endParaRPr b="1" i="0" sz="2040"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040"/>
              <a:buFont typeface="Verdana"/>
              <a:buChar char="◦"/>
            </a:pPr>
            <a:r>
              <a:rPr b="1" i="0" lang="es-MX" sz="2040" u="none" cap="none" strike="noStrike">
                <a:solidFill>
                  <a:schemeClr val="dk1"/>
                </a:solidFill>
                <a:latin typeface="Rambla"/>
                <a:ea typeface="Rambla"/>
                <a:cs typeface="Rambla"/>
                <a:sym typeface="Rambla"/>
              </a:rPr>
              <a:t>Mantenibilidad. </a:t>
            </a:r>
            <a:r>
              <a:rPr b="0" i="0" lang="es-MX" sz="2040" u="none" cap="none" strike="noStrike">
                <a:solidFill>
                  <a:schemeClr val="dk1"/>
                </a:solidFill>
                <a:latin typeface="Rambla"/>
                <a:ea typeface="Rambla"/>
                <a:cs typeface="Rambla"/>
                <a:sym typeface="Rambla"/>
              </a:rPr>
              <a:t>Facilidad de análisis, Facilidad de cambio, Estabilidad y Facilidad de prueba.</a:t>
            </a:r>
            <a:endParaRPr/>
          </a:p>
          <a:p>
            <a:pPr indent="-111251" lvl="1" marL="621792" marR="0" rtl="0" algn="l">
              <a:lnSpc>
                <a:spcPct val="80000"/>
              </a:lnSpc>
              <a:spcBef>
                <a:spcPts val="324"/>
              </a:spcBef>
              <a:spcAft>
                <a:spcPts val="0"/>
              </a:spcAft>
              <a:buClr>
                <a:schemeClr val="accent1"/>
              </a:buClr>
              <a:buSzPts val="2040"/>
              <a:buFont typeface="Verdana"/>
              <a:buNone/>
            </a:pPr>
            <a:r>
              <a:t/>
            </a:r>
            <a:endParaRPr b="1" i="0" sz="2040"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040"/>
              <a:buFont typeface="Verdana"/>
              <a:buChar char="◦"/>
            </a:pPr>
            <a:r>
              <a:rPr b="1" i="0" lang="es-MX" sz="2040" u="none" cap="none" strike="noStrike">
                <a:solidFill>
                  <a:schemeClr val="dk1"/>
                </a:solidFill>
                <a:latin typeface="Rambla"/>
                <a:ea typeface="Rambla"/>
                <a:cs typeface="Rambla"/>
                <a:sym typeface="Rambla"/>
              </a:rPr>
              <a:t>Portabilidad. </a:t>
            </a:r>
            <a:r>
              <a:rPr b="0" i="0" lang="es-MX" sz="2040" u="none" cap="none" strike="noStrike">
                <a:solidFill>
                  <a:schemeClr val="dk1"/>
                </a:solidFill>
                <a:latin typeface="Rambla"/>
                <a:ea typeface="Rambla"/>
                <a:cs typeface="Rambla"/>
                <a:sym typeface="Rambla"/>
              </a:rPr>
              <a:t>Capacidad de instalación, capacidad de reemplazamiento, Adaptabilidad y Co-Existencia.</a:t>
            </a:r>
            <a:endParaRPr b="0" i="0" sz="1954" u="none" cap="none" strike="noStrike">
              <a:solidFill>
                <a:schemeClr val="dk1"/>
              </a:solidFill>
              <a:latin typeface="Rambla"/>
              <a:ea typeface="Rambla"/>
              <a:cs typeface="Rambla"/>
              <a:sym typeface="Rambla"/>
            </a:endParaRPr>
          </a:p>
          <a:p>
            <a:pPr indent="-165061" lvl="0" marL="365760" marR="0" rtl="0" algn="l">
              <a:lnSpc>
                <a:spcPct val="80000"/>
              </a:lnSpc>
              <a:spcBef>
                <a:spcPts val="400"/>
              </a:spcBef>
              <a:spcAft>
                <a:spcPts val="0"/>
              </a:spcAft>
              <a:buClr>
                <a:schemeClr val="accent1"/>
              </a:buClr>
              <a:buSzPts val="1561"/>
              <a:buFont typeface="Noto Sans Symbols"/>
              <a:buNone/>
            </a:pPr>
            <a:r>
              <a:t/>
            </a:r>
            <a:endParaRPr b="0" i="0" sz="2295" u="none" cap="none" strike="noStrike">
              <a:solidFill>
                <a:schemeClr val="dk1"/>
              </a:solidFill>
              <a:latin typeface="Rambla"/>
              <a:ea typeface="Rambla"/>
              <a:cs typeface="Rambla"/>
              <a:sym typeface="Rambla"/>
            </a:endParaRPr>
          </a:p>
        </p:txBody>
      </p:sp>
      <p:sp>
        <p:nvSpPr>
          <p:cNvPr id="210" name="Shape 2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Calidad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 type="body"/>
          </p:nvPr>
        </p:nvSpPr>
        <p:spPr>
          <a:xfrm>
            <a:off x="457200" y="1481328"/>
            <a:ext cx="8229600" cy="5044016"/>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ISO 14598 – Evaluación del producto</a:t>
            </a:r>
            <a:endParaRPr/>
          </a:p>
          <a:p>
            <a:pPr indent="-240791" lvl="1" marL="621792" marR="0" rtl="0" algn="just">
              <a:spcBef>
                <a:spcPts val="324"/>
              </a:spcBef>
              <a:spcAft>
                <a:spcPts val="0"/>
              </a:spcAft>
              <a:buClr>
                <a:schemeClr val="accent1"/>
              </a:buClr>
              <a:buSzPts val="1942"/>
              <a:buFont typeface="Verdana"/>
              <a:buChar char="◦"/>
            </a:pPr>
            <a:r>
              <a:rPr b="0" i="0" lang="es-MX" sz="1942" u="none" cap="none" strike="noStrike">
                <a:solidFill>
                  <a:schemeClr val="dk1"/>
                </a:solidFill>
                <a:latin typeface="Rambla"/>
                <a:ea typeface="Rambla"/>
                <a:cs typeface="Rambla"/>
                <a:sym typeface="Rambla"/>
              </a:rPr>
              <a:t>Establece métricas para la evaluación de software y los requisitos que aquellas deberían cumplir</a:t>
            </a:r>
            <a:endParaRPr b="0" i="0" sz="1942" u="none" cap="none" strike="noStrike">
              <a:solidFill>
                <a:schemeClr val="dk1"/>
              </a:solidFill>
              <a:latin typeface="Rambla"/>
              <a:ea typeface="Rambla"/>
              <a:cs typeface="Rambla"/>
              <a:sym typeface="Rambla"/>
            </a:endParaRPr>
          </a:p>
          <a:p>
            <a:pPr indent="-117475" lvl="1" marL="621792" marR="0" rtl="0" algn="just">
              <a:spcBef>
                <a:spcPts val="324"/>
              </a:spcBef>
              <a:spcAft>
                <a:spcPts val="0"/>
              </a:spcAft>
              <a:buClr>
                <a:schemeClr val="accent1"/>
              </a:buClr>
              <a:buSzPts val="1942"/>
              <a:buFont typeface="Verdana"/>
              <a:buNone/>
            </a:pPr>
            <a:r>
              <a:t/>
            </a:r>
            <a:endParaRPr b="0" i="0" sz="1942" u="none" cap="none" strike="noStrike">
              <a:solidFill>
                <a:schemeClr val="dk1"/>
              </a:solidFill>
              <a:latin typeface="Rambla"/>
              <a:ea typeface="Rambla"/>
              <a:cs typeface="Rambla"/>
              <a:sym typeface="Rambla"/>
            </a:endParaRPr>
          </a:p>
          <a:p>
            <a:pPr indent="-240791" lvl="1" marL="621792" marR="0" rtl="0" algn="just">
              <a:spcBef>
                <a:spcPts val="324"/>
              </a:spcBef>
              <a:spcAft>
                <a:spcPts val="0"/>
              </a:spcAft>
              <a:buClr>
                <a:schemeClr val="accent1"/>
              </a:buClr>
              <a:buSzPts val="1942"/>
              <a:buFont typeface="Verdana"/>
              <a:buChar char="◦"/>
            </a:pPr>
            <a:r>
              <a:rPr b="0" i="0" lang="es-MX" sz="1942" u="none" cap="none" strike="noStrike">
                <a:solidFill>
                  <a:schemeClr val="dk1"/>
                </a:solidFill>
                <a:latin typeface="Rambla"/>
                <a:ea typeface="Rambla"/>
                <a:cs typeface="Rambla"/>
                <a:sym typeface="Rambla"/>
              </a:rPr>
              <a:t>Planificación y gestión de la evaluación</a:t>
            </a:r>
            <a:endParaRPr b="0" i="0" sz="1942" u="none" cap="none" strike="noStrike">
              <a:solidFill>
                <a:schemeClr val="dk1"/>
              </a:solidFill>
              <a:latin typeface="Rambla"/>
              <a:ea typeface="Rambla"/>
              <a:cs typeface="Rambla"/>
              <a:sym typeface="Rambla"/>
            </a:endParaRPr>
          </a:p>
          <a:p>
            <a:pPr indent="-117475" lvl="1" marL="621792" marR="0" rtl="0" algn="just">
              <a:spcBef>
                <a:spcPts val="324"/>
              </a:spcBef>
              <a:spcAft>
                <a:spcPts val="0"/>
              </a:spcAft>
              <a:buClr>
                <a:schemeClr val="accent1"/>
              </a:buClr>
              <a:buSzPts val="1942"/>
              <a:buFont typeface="Verdana"/>
              <a:buNone/>
            </a:pPr>
            <a:r>
              <a:t/>
            </a:r>
            <a:endParaRPr b="0" i="0" sz="1942" u="none" cap="none" strike="noStrike">
              <a:solidFill>
                <a:schemeClr val="dk1"/>
              </a:solidFill>
              <a:latin typeface="Rambla"/>
              <a:ea typeface="Rambla"/>
              <a:cs typeface="Rambla"/>
              <a:sym typeface="Rambla"/>
            </a:endParaRPr>
          </a:p>
          <a:p>
            <a:pPr indent="-240791" lvl="1" marL="621792" marR="0" rtl="0" algn="just">
              <a:spcBef>
                <a:spcPts val="324"/>
              </a:spcBef>
              <a:spcAft>
                <a:spcPts val="0"/>
              </a:spcAft>
              <a:buClr>
                <a:schemeClr val="accent1"/>
              </a:buClr>
              <a:buSzPts val="1942"/>
              <a:buFont typeface="Verdana"/>
              <a:buChar char="◦"/>
            </a:pPr>
            <a:r>
              <a:rPr b="0" i="0" lang="es-MX" sz="1942" u="none" cap="none" strike="noStrike">
                <a:solidFill>
                  <a:schemeClr val="dk1"/>
                </a:solidFill>
                <a:latin typeface="Rambla"/>
                <a:ea typeface="Rambla"/>
                <a:cs typeface="Rambla"/>
                <a:sym typeface="Rambla"/>
              </a:rPr>
              <a:t>Selección de atributos que representan los requisitos de calidad - </a:t>
            </a:r>
            <a:r>
              <a:rPr b="1" i="0" lang="es-MX" sz="1942" u="none" cap="none" strike="noStrike">
                <a:solidFill>
                  <a:schemeClr val="dk1"/>
                </a:solidFill>
                <a:latin typeface="Rambla"/>
                <a:ea typeface="Rambla"/>
                <a:cs typeface="Rambla"/>
                <a:sym typeface="Rambla"/>
              </a:rPr>
              <a:t>Desarrolladores</a:t>
            </a:r>
            <a:endParaRPr b="1" i="0" sz="1942" u="none" cap="none" strike="noStrike">
              <a:solidFill>
                <a:schemeClr val="dk1"/>
              </a:solidFill>
              <a:latin typeface="Rambla"/>
              <a:ea typeface="Rambla"/>
              <a:cs typeface="Rambla"/>
              <a:sym typeface="Rambla"/>
            </a:endParaRPr>
          </a:p>
          <a:p>
            <a:pPr indent="-117475" lvl="1" marL="621792" marR="0" rtl="0" algn="just">
              <a:spcBef>
                <a:spcPts val="324"/>
              </a:spcBef>
              <a:spcAft>
                <a:spcPts val="0"/>
              </a:spcAft>
              <a:buClr>
                <a:schemeClr val="accent1"/>
              </a:buClr>
              <a:buSzPts val="1942"/>
              <a:buFont typeface="Verdana"/>
              <a:buNone/>
            </a:pPr>
            <a:r>
              <a:t/>
            </a:r>
            <a:endParaRPr b="0" i="0" sz="1942" u="none" cap="none" strike="noStrike">
              <a:solidFill>
                <a:schemeClr val="dk1"/>
              </a:solidFill>
              <a:latin typeface="Rambla"/>
              <a:ea typeface="Rambla"/>
              <a:cs typeface="Rambla"/>
              <a:sym typeface="Rambla"/>
            </a:endParaRPr>
          </a:p>
          <a:p>
            <a:pPr indent="-240791" lvl="1" marL="621792" marR="0" rtl="0" algn="just">
              <a:spcBef>
                <a:spcPts val="324"/>
              </a:spcBef>
              <a:spcAft>
                <a:spcPts val="0"/>
              </a:spcAft>
              <a:buClr>
                <a:schemeClr val="accent1"/>
              </a:buClr>
              <a:buSzPts val="1942"/>
              <a:buFont typeface="Verdana"/>
              <a:buChar char="◦"/>
            </a:pPr>
            <a:r>
              <a:rPr b="0" i="0" lang="es-MX" sz="1942" u="none" cap="none" strike="noStrike">
                <a:solidFill>
                  <a:schemeClr val="dk1"/>
                </a:solidFill>
                <a:latin typeface="Rambla"/>
                <a:ea typeface="Rambla"/>
                <a:cs typeface="Rambla"/>
                <a:sym typeface="Rambla"/>
              </a:rPr>
              <a:t>Proceso y ejemplos de métodos de evaluación - </a:t>
            </a:r>
            <a:r>
              <a:rPr b="1" i="0" lang="es-MX" sz="1942" u="none" cap="none" strike="noStrike">
                <a:solidFill>
                  <a:schemeClr val="dk1"/>
                </a:solidFill>
                <a:latin typeface="Rambla"/>
                <a:ea typeface="Rambla"/>
                <a:cs typeface="Rambla"/>
                <a:sym typeface="Rambla"/>
              </a:rPr>
              <a:t>Adquisitores</a:t>
            </a:r>
            <a:endParaRPr b="1" i="0" sz="1942" u="none" cap="none" strike="noStrike">
              <a:solidFill>
                <a:schemeClr val="dk1"/>
              </a:solidFill>
              <a:latin typeface="Rambla"/>
              <a:ea typeface="Rambla"/>
              <a:cs typeface="Rambla"/>
              <a:sym typeface="Rambla"/>
            </a:endParaRPr>
          </a:p>
          <a:p>
            <a:pPr indent="-117475" lvl="1" marL="621792" marR="0" rtl="0" algn="just">
              <a:spcBef>
                <a:spcPts val="324"/>
              </a:spcBef>
              <a:spcAft>
                <a:spcPts val="0"/>
              </a:spcAft>
              <a:buClr>
                <a:schemeClr val="accent1"/>
              </a:buClr>
              <a:buSzPts val="1942"/>
              <a:buFont typeface="Verdana"/>
              <a:buNone/>
            </a:pPr>
            <a:r>
              <a:t/>
            </a:r>
            <a:endParaRPr b="0" i="0" sz="1942" u="none" cap="none" strike="noStrike">
              <a:solidFill>
                <a:schemeClr val="dk1"/>
              </a:solidFill>
              <a:latin typeface="Rambla"/>
              <a:ea typeface="Rambla"/>
              <a:cs typeface="Rambla"/>
              <a:sym typeface="Rambla"/>
            </a:endParaRPr>
          </a:p>
          <a:p>
            <a:pPr indent="-240791" lvl="1" marL="621792" marR="0" rtl="0" algn="just">
              <a:spcBef>
                <a:spcPts val="324"/>
              </a:spcBef>
              <a:spcAft>
                <a:spcPts val="0"/>
              </a:spcAft>
              <a:buClr>
                <a:schemeClr val="accent1"/>
              </a:buClr>
              <a:buSzPts val="1942"/>
              <a:buFont typeface="Verdana"/>
              <a:buChar char="◦"/>
            </a:pPr>
            <a:r>
              <a:rPr b="0" i="0" lang="es-MX" sz="1942" u="none" cap="none" strike="noStrike">
                <a:solidFill>
                  <a:schemeClr val="dk1"/>
                </a:solidFill>
                <a:latin typeface="Rambla"/>
                <a:ea typeface="Rambla"/>
                <a:cs typeface="Rambla"/>
                <a:sym typeface="Rambla"/>
              </a:rPr>
              <a:t>Adaptación del proceso general de evaluación a un entorno específico - </a:t>
            </a:r>
            <a:r>
              <a:rPr b="1" i="0" lang="es-MX" sz="1942" u="none" cap="none" strike="noStrike">
                <a:solidFill>
                  <a:schemeClr val="dk1"/>
                </a:solidFill>
                <a:latin typeface="Rambla"/>
                <a:ea typeface="Rambla"/>
                <a:cs typeface="Rambla"/>
                <a:sym typeface="Rambla"/>
              </a:rPr>
              <a:t>Evaluadores</a:t>
            </a:r>
            <a:endParaRPr b="1" i="0" sz="1942" u="none" cap="none" strike="noStrike">
              <a:solidFill>
                <a:schemeClr val="dk1"/>
              </a:solidFill>
              <a:latin typeface="Rambla"/>
              <a:ea typeface="Rambla"/>
              <a:cs typeface="Rambla"/>
              <a:sym typeface="Rambla"/>
            </a:endParaRPr>
          </a:p>
          <a:p>
            <a:pPr indent="-117475" lvl="1" marL="621792" marR="0" rtl="0" algn="just">
              <a:spcBef>
                <a:spcPts val="324"/>
              </a:spcBef>
              <a:spcAft>
                <a:spcPts val="0"/>
              </a:spcAft>
              <a:buClr>
                <a:schemeClr val="accent1"/>
              </a:buClr>
              <a:buSzPts val="1942"/>
              <a:buFont typeface="Verdana"/>
              <a:buNone/>
            </a:pPr>
            <a:r>
              <a:t/>
            </a:r>
            <a:endParaRPr b="0" i="0" sz="1942" u="none" cap="none" strike="noStrike">
              <a:solidFill>
                <a:schemeClr val="dk1"/>
              </a:solidFill>
              <a:latin typeface="Rambla"/>
              <a:ea typeface="Rambla"/>
              <a:cs typeface="Rambla"/>
              <a:sym typeface="Rambla"/>
            </a:endParaRPr>
          </a:p>
          <a:p>
            <a:pPr indent="-240791" lvl="1" marL="621792" marR="0" rtl="0" algn="just">
              <a:spcBef>
                <a:spcPts val="324"/>
              </a:spcBef>
              <a:spcAft>
                <a:spcPts val="0"/>
              </a:spcAft>
              <a:buClr>
                <a:schemeClr val="accent1"/>
              </a:buClr>
              <a:buSzPts val="1942"/>
              <a:buFont typeface="Verdana"/>
              <a:buChar char="◦"/>
            </a:pPr>
            <a:r>
              <a:rPr b="0" i="0" lang="es-MX" sz="1942" u="none" cap="none" strike="noStrike">
                <a:solidFill>
                  <a:schemeClr val="dk1"/>
                </a:solidFill>
                <a:latin typeface="Rambla"/>
                <a:ea typeface="Rambla"/>
                <a:cs typeface="Rambla"/>
                <a:sym typeface="Rambla"/>
              </a:rPr>
              <a:t>Documentación del proceso</a:t>
            </a:r>
            <a:endParaRPr b="0" i="0" sz="1942" u="none" cap="none" strike="noStrike">
              <a:solidFill>
                <a:schemeClr val="dk1"/>
              </a:solidFill>
              <a:latin typeface="Rambla"/>
              <a:ea typeface="Rambla"/>
              <a:cs typeface="Rambla"/>
              <a:sym typeface="Rambla"/>
            </a:endParaRPr>
          </a:p>
          <a:p>
            <a:pPr indent="-105727" lvl="1" marL="621792" marR="0" rtl="0" algn="l">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113919" lvl="2" marL="859536" marR="0" rtl="0" algn="l">
              <a:spcBef>
                <a:spcPts val="350"/>
              </a:spcBef>
              <a:spcAft>
                <a:spcPts val="0"/>
              </a:spcAft>
              <a:buClr>
                <a:schemeClr val="accent2"/>
              </a:buClr>
              <a:buSzPts val="1942"/>
              <a:buFont typeface="Noto Sans Symbols"/>
              <a:buNone/>
            </a:pPr>
            <a:r>
              <a:t/>
            </a:r>
            <a:endParaRPr b="0" i="0" sz="1942" u="none" cap="none" strike="noStrike">
              <a:solidFill>
                <a:schemeClr val="dk1"/>
              </a:solidFill>
              <a:latin typeface="Rambla"/>
              <a:ea typeface="Rambla"/>
              <a:cs typeface="Rambla"/>
              <a:sym typeface="Rambla"/>
            </a:endParaRPr>
          </a:p>
        </p:txBody>
      </p:sp>
      <p:sp>
        <p:nvSpPr>
          <p:cNvPr id="216" name="Shape 2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Calidad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25000</a:t>
            </a:r>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Modelo conocido como SQuaRE (Software Product Quality Requirements and Evaluation)</a:t>
            </a:r>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Es una revisión del ISO/IEC 9126-1:2001</a:t>
            </a:r>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Esta compuesto de las siguientes divisiones</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2500n. División de dirección de calidad.</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2501n. División del modelo de calidad.</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2502n. División de medida de calidad.</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2503n. División de requisitos de calidad.</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2504n. División de evaluación de calidad.</a:t>
            </a:r>
            <a:endParaRPr/>
          </a:p>
        </p:txBody>
      </p:sp>
      <p:sp>
        <p:nvSpPr>
          <p:cNvPr id="222" name="Shape 2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Calidad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457200" y="1481328"/>
            <a:ext cx="8229600" cy="5116024"/>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chemeClr val="accent1"/>
              </a:buClr>
              <a:buSzPts val="1561"/>
              <a:buFont typeface="Noto Sans Symbols"/>
              <a:buChar char="▶"/>
            </a:pPr>
            <a:r>
              <a:rPr b="1" i="0" lang="es-MX" sz="2295" u="none" cap="none" strike="noStrike">
                <a:solidFill>
                  <a:schemeClr val="dk1"/>
                </a:solidFill>
                <a:latin typeface="Rambla"/>
                <a:ea typeface="Rambla"/>
                <a:cs typeface="Rambla"/>
                <a:sym typeface="Rambla"/>
              </a:rPr>
              <a:t>Requerimientos de Software</a:t>
            </a:r>
            <a:endParaRPr/>
          </a:p>
          <a:p>
            <a:pPr indent="-240791" lvl="1" marL="621792" marR="0" rtl="0" algn="l">
              <a:lnSpc>
                <a:spcPct val="80000"/>
              </a:lnSpc>
              <a:spcBef>
                <a:spcPts val="324"/>
              </a:spcBef>
              <a:spcAft>
                <a:spcPts val="0"/>
              </a:spcAft>
              <a:buClr>
                <a:schemeClr val="accent1"/>
              </a:buClr>
              <a:buSzPts val="1954"/>
              <a:buFont typeface="Verdana"/>
              <a:buChar char="◦"/>
            </a:pPr>
            <a:r>
              <a:rPr lang="es-MX" sz="1954"/>
              <a:t>IEEE</a:t>
            </a:r>
            <a:r>
              <a:rPr b="0" i="0" lang="es-MX" sz="1954" u="none" cap="none" strike="noStrike">
                <a:solidFill>
                  <a:schemeClr val="dk1"/>
                </a:solidFill>
                <a:latin typeface="Rambla"/>
                <a:ea typeface="Rambla"/>
                <a:cs typeface="Rambla"/>
                <a:sym typeface="Rambla"/>
              </a:rPr>
              <a:t> </a:t>
            </a:r>
            <a:r>
              <a:rPr lang="es-MX" sz="1954"/>
              <a:t>29148, </a:t>
            </a:r>
            <a:r>
              <a:rPr b="0" i="0" lang="es-MX" sz="1954" u="none" cap="none" strike="noStrike">
                <a:solidFill>
                  <a:schemeClr val="dk1"/>
                </a:solidFill>
                <a:latin typeface="Rambla"/>
                <a:ea typeface="Rambla"/>
                <a:cs typeface="Rambla"/>
                <a:sym typeface="Rambla"/>
              </a:rPr>
              <a:t>830-1998, </a:t>
            </a:r>
            <a:r>
              <a:rPr lang="es-MX" sz="1954"/>
              <a:t>IEEE</a:t>
            </a:r>
            <a:r>
              <a:rPr b="0" i="0" lang="es-MX" sz="1954" u="none" cap="none" strike="noStrike">
                <a:solidFill>
                  <a:schemeClr val="dk1"/>
                </a:solidFill>
                <a:latin typeface="Rambla"/>
                <a:ea typeface="Rambla"/>
                <a:cs typeface="Rambla"/>
                <a:sym typeface="Rambla"/>
              </a:rPr>
              <a:t> 1233-1998</a:t>
            </a:r>
            <a:endParaRPr sz="1954"/>
          </a:p>
          <a:p>
            <a:pPr indent="-264160" lvl="0" marL="365760" marR="0" rtl="0" algn="l">
              <a:lnSpc>
                <a:spcPct val="80000"/>
              </a:lnSpc>
              <a:spcBef>
                <a:spcPts val="400"/>
              </a:spcBef>
              <a:spcAft>
                <a:spcPts val="0"/>
              </a:spcAft>
              <a:buClr>
                <a:schemeClr val="accent1"/>
              </a:buClr>
              <a:buSzPts val="1561"/>
              <a:buFont typeface="Noto Sans Symbols"/>
              <a:buChar char="▶"/>
            </a:pPr>
            <a:r>
              <a:rPr b="1" i="0" lang="es-MX" sz="2295" u="none" cap="none" strike="noStrike">
                <a:solidFill>
                  <a:schemeClr val="dk1"/>
                </a:solidFill>
                <a:latin typeface="Rambla"/>
                <a:ea typeface="Rambla"/>
                <a:cs typeface="Rambla"/>
                <a:sym typeface="Rambla"/>
              </a:rPr>
              <a:t>Ciclo de vida del desarrollo de software</a:t>
            </a:r>
            <a:endParaRPr b="1" i="0" sz="2295" u="none" cap="none" strike="noStrike">
              <a:solidFill>
                <a:schemeClr val="dk1"/>
              </a:solidFill>
              <a:latin typeface="Rambla"/>
              <a:ea typeface="Rambla"/>
              <a:cs typeface="Rambla"/>
              <a:sym typeface="Rambla"/>
            </a:endParaRPr>
          </a:p>
          <a:p>
            <a:pPr indent="-240474" lvl="1" marL="621792" rtl="0">
              <a:lnSpc>
                <a:spcPct val="80000"/>
              </a:lnSpc>
              <a:spcBef>
                <a:spcPts val="324"/>
              </a:spcBef>
              <a:spcAft>
                <a:spcPts val="0"/>
              </a:spcAft>
              <a:buClr>
                <a:schemeClr val="accent1"/>
              </a:buClr>
              <a:buSzPts val="2295"/>
              <a:buFont typeface="Verdana"/>
              <a:buChar char="◦"/>
            </a:pPr>
            <a:r>
              <a:rPr lang="es-MX" sz="1954"/>
              <a:t>ISO/IEC 29148</a:t>
            </a:r>
            <a:endParaRPr b="1" sz="2295"/>
          </a:p>
          <a:p>
            <a:pPr indent="-240791" lvl="1" marL="621792" marR="0" rtl="0" algn="l">
              <a:lnSpc>
                <a:spcPct val="80000"/>
              </a:lnSpc>
              <a:spcBef>
                <a:spcPts val="324"/>
              </a:spcBef>
              <a:spcAft>
                <a:spcPts val="0"/>
              </a:spcAft>
              <a:buClr>
                <a:schemeClr val="accent1"/>
              </a:buClr>
              <a:buSzPts val="1954"/>
              <a:buFont typeface="Verdana"/>
              <a:buChar char="◦"/>
            </a:pPr>
            <a:r>
              <a:rPr lang="es-MX" sz="1954"/>
              <a:t>IEEE</a:t>
            </a:r>
            <a:r>
              <a:rPr b="0" i="0" lang="es-MX" sz="1954" u="none" cap="none" strike="noStrike">
                <a:solidFill>
                  <a:schemeClr val="dk1"/>
                </a:solidFill>
                <a:latin typeface="Rambla"/>
                <a:ea typeface="Rambla"/>
                <a:cs typeface="Rambla"/>
                <a:sym typeface="Rambla"/>
              </a:rPr>
              <a:t> 1074-1997, ISO 12207</a:t>
            </a:r>
            <a:endParaRPr sz="1954"/>
          </a:p>
          <a:p>
            <a:pPr indent="-264160" lvl="0" marL="365760" marR="0" rtl="0" algn="l">
              <a:lnSpc>
                <a:spcPct val="80000"/>
              </a:lnSpc>
              <a:spcBef>
                <a:spcPts val="400"/>
              </a:spcBef>
              <a:spcAft>
                <a:spcPts val="0"/>
              </a:spcAft>
              <a:buClr>
                <a:schemeClr val="accent1"/>
              </a:buClr>
              <a:buSzPts val="1561"/>
              <a:buFont typeface="Noto Sans Symbols"/>
              <a:buChar char="▶"/>
            </a:pPr>
            <a:r>
              <a:rPr b="1" i="0" lang="es-MX" sz="2295" u="none" cap="none" strike="noStrike">
                <a:solidFill>
                  <a:schemeClr val="dk1"/>
                </a:solidFill>
                <a:latin typeface="Rambla"/>
                <a:ea typeface="Rambla"/>
                <a:cs typeface="Rambla"/>
                <a:sym typeface="Rambla"/>
              </a:rPr>
              <a:t>Calidad de software</a:t>
            </a:r>
            <a:endParaRPr/>
          </a:p>
          <a:p>
            <a:pPr indent="-240791" lvl="1" marL="621792" marR="0" rtl="0" algn="l">
              <a:lnSpc>
                <a:spcPct val="80000"/>
              </a:lnSpc>
              <a:spcBef>
                <a:spcPts val="324"/>
              </a:spcBef>
              <a:spcAft>
                <a:spcPts val="0"/>
              </a:spcAft>
              <a:buClr>
                <a:schemeClr val="accent1"/>
              </a:buClr>
              <a:buSzPts val="1954"/>
              <a:buFont typeface="Verdana"/>
              <a:buChar char="◦"/>
            </a:pPr>
            <a:r>
              <a:rPr b="0" i="0" lang="es-MX" sz="1954" u="none" cap="none" strike="noStrike">
                <a:solidFill>
                  <a:schemeClr val="dk1"/>
                </a:solidFill>
                <a:latin typeface="Rambla"/>
                <a:ea typeface="Rambla"/>
                <a:cs typeface="Rambla"/>
                <a:sym typeface="Rambla"/>
              </a:rPr>
              <a:t>ISO 9126, ISO 14598, ISO/IEC 25000, IS</a:t>
            </a:r>
            <a:r>
              <a:rPr lang="es-MX" sz="1954"/>
              <a:t>O 29119</a:t>
            </a:r>
            <a:endParaRPr/>
          </a:p>
          <a:p>
            <a:pPr indent="-264160" lvl="0" marL="365760" marR="0" rtl="0" algn="l">
              <a:lnSpc>
                <a:spcPct val="80000"/>
              </a:lnSpc>
              <a:spcBef>
                <a:spcPts val="400"/>
              </a:spcBef>
              <a:spcAft>
                <a:spcPts val="0"/>
              </a:spcAft>
              <a:buClr>
                <a:schemeClr val="accent1"/>
              </a:buClr>
              <a:buSzPts val="1561"/>
              <a:buFont typeface="Noto Sans Symbols"/>
              <a:buChar char="▶"/>
            </a:pPr>
            <a:r>
              <a:rPr b="1" i="0" lang="es-MX" sz="2295" u="none" cap="none" strike="noStrike">
                <a:solidFill>
                  <a:schemeClr val="dk1"/>
                </a:solidFill>
                <a:latin typeface="Rambla"/>
                <a:ea typeface="Rambla"/>
                <a:cs typeface="Rambla"/>
                <a:sym typeface="Rambla"/>
              </a:rPr>
              <a:t>Mejora de los procesos</a:t>
            </a:r>
            <a:endParaRPr/>
          </a:p>
          <a:p>
            <a:pPr indent="-240791" lvl="1" marL="621792" marR="0" rtl="0" algn="l">
              <a:lnSpc>
                <a:spcPct val="80000"/>
              </a:lnSpc>
              <a:spcBef>
                <a:spcPts val="324"/>
              </a:spcBef>
              <a:spcAft>
                <a:spcPts val="0"/>
              </a:spcAft>
              <a:buClr>
                <a:schemeClr val="accent1"/>
              </a:buClr>
              <a:buSzPts val="1954"/>
              <a:buFont typeface="Verdana"/>
              <a:buChar char="◦"/>
            </a:pPr>
            <a:r>
              <a:rPr b="0" i="0" lang="es-MX" sz="1954" u="none" cap="none" strike="noStrike">
                <a:solidFill>
                  <a:schemeClr val="dk1"/>
                </a:solidFill>
                <a:latin typeface="Rambla"/>
                <a:ea typeface="Rambla"/>
                <a:cs typeface="Rambla"/>
                <a:sym typeface="Rambla"/>
              </a:rPr>
              <a:t>ISO 15504 (SPICE)</a:t>
            </a:r>
            <a:endParaRPr/>
          </a:p>
          <a:p>
            <a:pPr indent="-264160" lvl="0" marL="365760" marR="0" rtl="0" algn="l">
              <a:lnSpc>
                <a:spcPct val="80000"/>
              </a:lnSpc>
              <a:spcBef>
                <a:spcPts val="400"/>
              </a:spcBef>
              <a:spcAft>
                <a:spcPts val="0"/>
              </a:spcAft>
              <a:buClr>
                <a:schemeClr val="accent1"/>
              </a:buClr>
              <a:buSzPts val="1561"/>
              <a:buFont typeface="Noto Sans Symbols"/>
              <a:buChar char="▶"/>
            </a:pPr>
            <a:r>
              <a:rPr b="1" i="0" lang="es-MX" sz="2295" u="none" cap="none" strike="noStrike">
                <a:solidFill>
                  <a:schemeClr val="dk1"/>
                </a:solidFill>
                <a:latin typeface="Rambla"/>
                <a:ea typeface="Rambla"/>
                <a:cs typeface="Rambla"/>
                <a:sym typeface="Rambla"/>
              </a:rPr>
              <a:t>Usabilidad</a:t>
            </a:r>
            <a:endParaRPr/>
          </a:p>
          <a:p>
            <a:pPr indent="-240791" lvl="1" marL="621792" marR="0" rtl="0" algn="l">
              <a:lnSpc>
                <a:spcPct val="80000"/>
              </a:lnSpc>
              <a:spcBef>
                <a:spcPts val="324"/>
              </a:spcBef>
              <a:spcAft>
                <a:spcPts val="0"/>
              </a:spcAft>
              <a:buClr>
                <a:schemeClr val="accent1"/>
              </a:buClr>
              <a:buSzPts val="1954"/>
              <a:buFont typeface="Verdana"/>
              <a:buChar char="◦"/>
            </a:pPr>
            <a:r>
              <a:rPr b="0" i="0" lang="es-MX" sz="1954" u="none" cap="none" strike="noStrike">
                <a:solidFill>
                  <a:schemeClr val="dk1"/>
                </a:solidFill>
                <a:latin typeface="Rambla"/>
                <a:ea typeface="Rambla"/>
                <a:cs typeface="Rambla"/>
                <a:sym typeface="Rambla"/>
              </a:rPr>
              <a:t>ISO 9241</a:t>
            </a:r>
            <a:endParaRPr/>
          </a:p>
          <a:p>
            <a:pPr indent="-264160" lvl="0" marL="365760" marR="0" rtl="0" algn="l">
              <a:lnSpc>
                <a:spcPct val="80000"/>
              </a:lnSpc>
              <a:spcBef>
                <a:spcPts val="400"/>
              </a:spcBef>
              <a:spcAft>
                <a:spcPts val="0"/>
              </a:spcAft>
              <a:buClr>
                <a:schemeClr val="accent1"/>
              </a:buClr>
              <a:buSzPts val="1561"/>
              <a:buFont typeface="Noto Sans Symbols"/>
              <a:buChar char="▶"/>
            </a:pPr>
            <a:r>
              <a:rPr b="1" i="0" lang="es-MX" sz="2295" u="none" cap="none" strike="noStrike">
                <a:solidFill>
                  <a:schemeClr val="dk1"/>
                </a:solidFill>
                <a:latin typeface="Rambla"/>
                <a:ea typeface="Rambla"/>
                <a:cs typeface="Rambla"/>
                <a:sym typeface="Rambla"/>
              </a:rPr>
              <a:t>Mantenimiento</a:t>
            </a:r>
            <a:endParaRPr/>
          </a:p>
          <a:p>
            <a:pPr indent="-240791" lvl="1" marL="621792" marR="0" rtl="0" algn="l">
              <a:lnSpc>
                <a:spcPct val="80000"/>
              </a:lnSpc>
              <a:spcBef>
                <a:spcPts val="324"/>
              </a:spcBef>
              <a:spcAft>
                <a:spcPts val="0"/>
              </a:spcAft>
              <a:buClr>
                <a:schemeClr val="accent1"/>
              </a:buClr>
              <a:buSzPts val="1954"/>
              <a:buFont typeface="Verdana"/>
              <a:buChar char="◦"/>
            </a:pPr>
            <a:r>
              <a:rPr lang="es-MX" sz="1954"/>
              <a:t> </a:t>
            </a:r>
            <a:r>
              <a:rPr b="0" i="0" lang="es-MX" sz="1954" u="none" cap="none" strike="noStrike">
                <a:solidFill>
                  <a:schemeClr val="dk1"/>
                </a:solidFill>
                <a:latin typeface="Rambla"/>
                <a:ea typeface="Rambla"/>
                <a:cs typeface="Rambla"/>
                <a:sym typeface="Rambla"/>
              </a:rPr>
              <a:t>ISO 14764-1998</a:t>
            </a:r>
            <a:endParaRPr/>
          </a:p>
        </p:txBody>
      </p:sp>
      <p:sp>
        <p:nvSpPr>
          <p:cNvPr id="114" name="Shape 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Estándares en el desarrollo de software</a:t>
            </a:r>
            <a:endParaRPr b="1" i="0" sz="3690" u="none" cap="none" strike="noStrike">
              <a:solidFill>
                <a:schemeClr val="dk2"/>
              </a:solidFill>
              <a:latin typeface="Rambla"/>
              <a:ea typeface="Rambla"/>
              <a:cs typeface="Rambla"/>
              <a:sym typeface="Ramb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 type="body"/>
          </p:nvPr>
        </p:nvSpPr>
        <p:spPr>
          <a:xfrm>
            <a:off x="457200" y="1481328"/>
            <a:ext cx="8229600" cy="5376672"/>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25000</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Constituyen una serie de normas basadas en la ISO 9126 y en la ISO 14598</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Su objetivo principal es guiar el desarrollo de los productos de software con la especificación y evaluación de requisitos de calidad</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Establece criterios para la especificación de requisitos de calidad de productos software</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SQuaRE se centra en el lado del producto: </a:t>
            </a:r>
            <a:r>
              <a:rPr b="1" i="0" lang="es-MX" sz="2100" u="none" cap="none" strike="noStrike">
                <a:solidFill>
                  <a:schemeClr val="dk1"/>
                </a:solidFill>
                <a:latin typeface="Rambla"/>
                <a:ea typeface="Rambla"/>
                <a:cs typeface="Rambla"/>
                <a:sym typeface="Rambla"/>
              </a:rPr>
              <a:t>Desarrollo, Operación y Uso</a:t>
            </a:r>
            <a:endParaRPr b="1" i="0" sz="2100" u="none" cap="none" strike="noStrike">
              <a:solidFill>
                <a:schemeClr val="dk1"/>
              </a:solidFill>
              <a:latin typeface="Rambla"/>
              <a:ea typeface="Rambla"/>
              <a:cs typeface="Rambla"/>
              <a:sym typeface="Rambla"/>
            </a:endParaRPr>
          </a:p>
        </p:txBody>
      </p:sp>
      <p:sp>
        <p:nvSpPr>
          <p:cNvPr id="228" name="Shape 2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Calidad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25000</a:t>
            </a:r>
            <a:endParaRPr b="0" i="0" sz="2700" u="none" cap="none" strike="noStrike">
              <a:solidFill>
                <a:schemeClr val="dk1"/>
              </a:solidFill>
              <a:latin typeface="Rambla"/>
              <a:ea typeface="Rambla"/>
              <a:cs typeface="Rambla"/>
              <a:sym typeface="Rambla"/>
            </a:endParaRPr>
          </a:p>
        </p:txBody>
      </p:sp>
      <p:sp>
        <p:nvSpPr>
          <p:cNvPr id="234" name="Shape 2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Calidad de Software</a:t>
            </a:r>
            <a:endParaRPr b="1" i="0" sz="4100" u="none" cap="none" strike="noStrike">
              <a:solidFill>
                <a:schemeClr val="dk2"/>
              </a:solidFill>
              <a:latin typeface="Rambla"/>
              <a:ea typeface="Rambla"/>
              <a:cs typeface="Rambla"/>
              <a:sym typeface="Rambla"/>
            </a:endParaRPr>
          </a:p>
        </p:txBody>
      </p:sp>
      <p:pic>
        <p:nvPicPr>
          <p:cNvPr id="235" name="Shape 235"/>
          <p:cNvPicPr preferRelativeResize="0"/>
          <p:nvPr/>
        </p:nvPicPr>
        <p:blipFill rotWithShape="1">
          <a:blip r:embed="rId3">
            <a:alphaModFix/>
          </a:blip>
          <a:srcRect b="0" l="0" r="0" t="0"/>
          <a:stretch/>
        </p:blipFill>
        <p:spPr>
          <a:xfrm>
            <a:off x="75307" y="1894160"/>
            <a:ext cx="8889181" cy="4963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idx="1" type="body"/>
          </p:nvPr>
        </p:nvSpPr>
        <p:spPr>
          <a:xfrm>
            <a:off x="457200" y="1481328"/>
            <a:ext cx="8229600" cy="4972008"/>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15504</a:t>
            </a:r>
            <a:endParaRPr/>
          </a:p>
          <a:p>
            <a:pPr indent="-240791" lvl="1" marL="621792" marR="0" rtl="0" algn="l">
              <a:lnSpc>
                <a:spcPct val="90000"/>
              </a:lnSpc>
              <a:spcBef>
                <a:spcPts val="324"/>
              </a:spcBef>
              <a:spcAft>
                <a:spcPts val="0"/>
              </a:spcAft>
              <a:buClr>
                <a:schemeClr val="accent1"/>
              </a:buClr>
              <a:buSzPts val="2000"/>
              <a:buFont typeface="Verdana"/>
              <a:buChar char="◦"/>
            </a:pPr>
            <a:r>
              <a:rPr b="0" i="0" lang="es-MX" sz="2000" u="none" cap="none" strike="noStrike">
                <a:solidFill>
                  <a:schemeClr val="dk1"/>
                </a:solidFill>
                <a:latin typeface="Rambla"/>
                <a:ea typeface="Rambla"/>
                <a:cs typeface="Rambla"/>
                <a:sym typeface="Rambla"/>
              </a:rPr>
              <a:t>Permite determinar las fortalezas y debilidades de los procesos</a:t>
            </a:r>
            <a:endParaRPr b="0" i="0" sz="2000" u="none" cap="none" strike="noStrike">
              <a:solidFill>
                <a:schemeClr val="dk1"/>
              </a:solidFill>
              <a:latin typeface="Rambla"/>
              <a:ea typeface="Rambla"/>
              <a:cs typeface="Rambla"/>
              <a:sym typeface="Rambla"/>
            </a:endParaRPr>
          </a:p>
          <a:p>
            <a:pPr indent="-113791" lvl="1" marL="621792" marR="0" rtl="0" algn="l">
              <a:lnSpc>
                <a:spcPct val="90000"/>
              </a:lnSpc>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000"/>
              <a:buFont typeface="Verdana"/>
              <a:buChar char="◦"/>
            </a:pPr>
            <a:r>
              <a:rPr b="0" i="0" lang="es-MX" sz="2000" u="none" cap="none" strike="noStrike">
                <a:solidFill>
                  <a:schemeClr val="dk1"/>
                </a:solidFill>
                <a:latin typeface="Rambla"/>
                <a:ea typeface="Rambla"/>
                <a:cs typeface="Rambla"/>
                <a:sym typeface="Rambla"/>
              </a:rPr>
              <a:t>Mejora los procesos de desarrollo de software</a:t>
            </a:r>
            <a:endParaRPr/>
          </a:p>
          <a:p>
            <a:pPr indent="-237236" lvl="2" marL="859536" marR="0" rtl="0" algn="l">
              <a:lnSpc>
                <a:spcPct val="90000"/>
              </a:lnSpc>
              <a:spcBef>
                <a:spcPts val="350"/>
              </a:spcBef>
              <a:spcAft>
                <a:spcPts val="0"/>
              </a:spcAft>
              <a:buClr>
                <a:schemeClr val="accent2"/>
              </a:buClr>
              <a:buSzPts val="1800"/>
              <a:buFont typeface="Noto Sans Symbols"/>
              <a:buChar char="⚫"/>
            </a:pPr>
            <a:r>
              <a:rPr b="0" i="0" lang="es-MX" sz="1800" u="none" cap="none" strike="noStrike">
                <a:solidFill>
                  <a:schemeClr val="dk1"/>
                </a:solidFill>
                <a:latin typeface="Rambla"/>
                <a:ea typeface="Rambla"/>
                <a:cs typeface="Rambla"/>
                <a:sym typeface="Rambla"/>
              </a:rPr>
              <a:t>Establece métricas para las mejoras</a:t>
            </a:r>
            <a:endParaRPr b="0" i="0" sz="1800" u="none" cap="none" strike="noStrike">
              <a:solidFill>
                <a:schemeClr val="dk1"/>
              </a:solidFill>
              <a:latin typeface="Rambla"/>
              <a:ea typeface="Rambla"/>
              <a:cs typeface="Rambla"/>
              <a:sym typeface="Rambla"/>
            </a:endParaRPr>
          </a:p>
          <a:p>
            <a:pPr indent="-113791" lvl="1" marL="621792" marR="0" rtl="0" algn="l">
              <a:lnSpc>
                <a:spcPct val="90000"/>
              </a:lnSpc>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000"/>
              <a:buFont typeface="Verdana"/>
              <a:buChar char="◦"/>
            </a:pPr>
            <a:r>
              <a:rPr b="0" i="0" lang="es-MX" sz="2000" u="none" cap="none" strike="noStrike">
                <a:solidFill>
                  <a:schemeClr val="dk1"/>
                </a:solidFill>
                <a:latin typeface="Rambla"/>
                <a:ea typeface="Rambla"/>
                <a:cs typeface="Rambla"/>
                <a:sym typeface="Rambla"/>
              </a:rPr>
              <a:t>Permite evaluar las capacidades de los proveedores de sistemas</a:t>
            </a:r>
            <a:endParaRPr b="0" i="0" sz="2000" u="none" cap="none" strike="noStrike">
              <a:solidFill>
                <a:schemeClr val="dk1"/>
              </a:solidFill>
              <a:latin typeface="Rambla"/>
              <a:ea typeface="Rambla"/>
              <a:cs typeface="Rambla"/>
              <a:sym typeface="Rambla"/>
            </a:endParaRPr>
          </a:p>
          <a:p>
            <a:pPr indent="-113791" lvl="1" marL="621792" marR="0" rtl="0" algn="l">
              <a:lnSpc>
                <a:spcPct val="90000"/>
              </a:lnSpc>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000"/>
              <a:buFont typeface="Verdana"/>
              <a:buChar char="◦"/>
            </a:pPr>
            <a:r>
              <a:rPr b="0" i="0" lang="es-MX" sz="2000" u="none" cap="none" strike="noStrike">
                <a:solidFill>
                  <a:schemeClr val="dk1"/>
                </a:solidFill>
                <a:latin typeface="Rambla"/>
                <a:ea typeface="Rambla"/>
                <a:cs typeface="Rambla"/>
                <a:sym typeface="Rambla"/>
              </a:rPr>
              <a:t>Permite identificar los riesgos de negocio </a:t>
            </a:r>
            <a:endParaRPr b="0" i="0" sz="20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1800"/>
              <a:buFont typeface="Noto Sans Symbols"/>
              <a:buChar char="⚫"/>
            </a:pPr>
            <a:r>
              <a:rPr b="0" i="0" lang="es-MX" sz="1800" u="none" cap="none" strike="noStrike">
                <a:solidFill>
                  <a:schemeClr val="dk1"/>
                </a:solidFill>
                <a:latin typeface="Rambla"/>
                <a:ea typeface="Rambla"/>
                <a:cs typeface="Rambla"/>
                <a:sym typeface="Rambla"/>
              </a:rPr>
              <a:t>Útil para empresas que van a desarrollar un nuevo producto de software o servicio. </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p:txBody>
      </p:sp>
      <p:sp>
        <p:nvSpPr>
          <p:cNvPr id="241" name="Shape 2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Mejora de los procesos</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15504</a:t>
            </a:r>
            <a:endParaRPr/>
          </a:p>
          <a:p>
            <a:pPr indent="-237236" lvl="2" marL="859536" marR="0" rtl="0" algn="l">
              <a:lnSpc>
                <a:spcPct val="70000"/>
              </a:lnSpc>
              <a:spcBef>
                <a:spcPts val="350"/>
              </a:spcBef>
              <a:spcAft>
                <a:spcPts val="0"/>
              </a:spcAft>
              <a:buClr>
                <a:schemeClr val="accent2"/>
              </a:buClr>
              <a:buSzPts val="2000"/>
              <a:buFont typeface="Noto Sans Symbols"/>
              <a:buChar char="⚫"/>
            </a:pPr>
            <a:r>
              <a:rPr b="1" i="0" lang="es-MX" sz="2000" u="none" cap="none" strike="noStrike">
                <a:solidFill>
                  <a:schemeClr val="dk1"/>
                </a:solidFill>
                <a:latin typeface="Rambla"/>
                <a:ea typeface="Rambla"/>
                <a:cs typeface="Rambla"/>
                <a:sym typeface="Rambla"/>
              </a:rPr>
              <a:t>Cliente- proveedor</a:t>
            </a:r>
            <a:endParaRPr/>
          </a:p>
          <a:p>
            <a:pPr indent="-228600" lvl="3" marL="1143000" marR="0" rtl="0" algn="l">
              <a:lnSpc>
                <a:spcPct val="70000"/>
              </a:lnSpc>
              <a:spcBef>
                <a:spcPts val="350"/>
              </a:spcBef>
              <a:spcAft>
                <a:spcPts val="0"/>
              </a:spcAft>
              <a:buClr>
                <a:schemeClr val="accent2"/>
              </a:buClr>
              <a:buSzPts val="1900"/>
              <a:buFont typeface="Noto Sans Symbols"/>
              <a:buChar char="⚫"/>
            </a:pPr>
            <a:r>
              <a:rPr b="0" i="0" lang="es-MX" sz="1900" u="none" cap="none" strike="noStrike">
                <a:solidFill>
                  <a:schemeClr val="dk1"/>
                </a:solidFill>
                <a:latin typeface="Rambla"/>
                <a:ea typeface="Rambla"/>
                <a:cs typeface="Rambla"/>
                <a:sym typeface="Rambla"/>
              </a:rPr>
              <a:t>Adquisición</a:t>
            </a:r>
            <a:endParaRPr/>
          </a:p>
          <a:p>
            <a:pPr indent="-228600" lvl="3" marL="1143000" marR="0" rtl="0" algn="l">
              <a:lnSpc>
                <a:spcPct val="70000"/>
              </a:lnSpc>
              <a:spcBef>
                <a:spcPts val="350"/>
              </a:spcBef>
              <a:spcAft>
                <a:spcPts val="0"/>
              </a:spcAft>
              <a:buClr>
                <a:schemeClr val="accent2"/>
              </a:buClr>
              <a:buSzPts val="1900"/>
              <a:buFont typeface="Noto Sans Symbols"/>
              <a:buChar char="⚫"/>
            </a:pPr>
            <a:r>
              <a:rPr b="0" i="0" lang="es-MX" sz="1900" u="none" cap="none" strike="noStrike">
                <a:solidFill>
                  <a:schemeClr val="dk1"/>
                </a:solidFill>
                <a:latin typeface="Rambla"/>
                <a:ea typeface="Rambla"/>
                <a:cs typeface="Rambla"/>
                <a:sym typeface="Rambla"/>
              </a:rPr>
              <a:t>Suministro</a:t>
            </a:r>
            <a:endParaRPr/>
          </a:p>
          <a:p>
            <a:pPr indent="-110236" lvl="2" marL="859536" marR="0" rtl="0" algn="l">
              <a:lnSpc>
                <a:spcPct val="70000"/>
              </a:lnSpc>
              <a:spcBef>
                <a:spcPts val="350"/>
              </a:spcBef>
              <a:spcAft>
                <a:spcPts val="0"/>
              </a:spcAft>
              <a:buClr>
                <a:schemeClr val="accent2"/>
              </a:buClr>
              <a:buSzPts val="2000"/>
              <a:buFont typeface="Noto Sans Symbols"/>
              <a:buNone/>
            </a:pPr>
            <a:r>
              <a:t/>
            </a:r>
            <a:endParaRPr b="0" i="0" sz="2000" u="none" cap="none" strike="noStrike">
              <a:solidFill>
                <a:schemeClr val="dk1"/>
              </a:solidFill>
              <a:latin typeface="Rambla"/>
              <a:ea typeface="Rambla"/>
              <a:cs typeface="Rambla"/>
              <a:sym typeface="Rambla"/>
            </a:endParaRPr>
          </a:p>
          <a:p>
            <a:pPr indent="-237236" lvl="2" marL="859536" marR="0" rtl="0" algn="l">
              <a:lnSpc>
                <a:spcPct val="70000"/>
              </a:lnSpc>
              <a:spcBef>
                <a:spcPts val="350"/>
              </a:spcBef>
              <a:spcAft>
                <a:spcPts val="0"/>
              </a:spcAft>
              <a:buClr>
                <a:schemeClr val="accent2"/>
              </a:buClr>
              <a:buSzPts val="2000"/>
              <a:buFont typeface="Noto Sans Symbols"/>
              <a:buChar char="⚫"/>
            </a:pPr>
            <a:r>
              <a:rPr b="1" i="0" lang="es-MX" sz="2000" u="none" cap="none" strike="noStrike">
                <a:solidFill>
                  <a:schemeClr val="dk1"/>
                </a:solidFill>
                <a:latin typeface="Rambla"/>
                <a:ea typeface="Rambla"/>
                <a:cs typeface="Rambla"/>
                <a:sym typeface="Rambla"/>
              </a:rPr>
              <a:t>Ingeniería</a:t>
            </a:r>
            <a:endParaRPr b="1" i="0" sz="2000" u="none" cap="none" strike="noStrike">
              <a:solidFill>
                <a:schemeClr val="dk1"/>
              </a:solidFill>
              <a:latin typeface="Rambla"/>
              <a:ea typeface="Rambla"/>
              <a:cs typeface="Rambla"/>
              <a:sym typeface="Rambla"/>
            </a:endParaRPr>
          </a:p>
          <a:p>
            <a:pPr indent="-110236" lvl="2" marL="859536" marR="0" rtl="0" algn="l">
              <a:lnSpc>
                <a:spcPct val="70000"/>
              </a:lnSpc>
              <a:spcBef>
                <a:spcPts val="350"/>
              </a:spcBef>
              <a:spcAft>
                <a:spcPts val="0"/>
              </a:spcAft>
              <a:buClr>
                <a:schemeClr val="accent2"/>
              </a:buClr>
              <a:buSzPts val="2000"/>
              <a:buFont typeface="Noto Sans Symbols"/>
              <a:buNone/>
            </a:pPr>
            <a:r>
              <a:t/>
            </a:r>
            <a:endParaRPr b="0" i="0" sz="2000" u="none" cap="none" strike="noStrike">
              <a:solidFill>
                <a:schemeClr val="dk1"/>
              </a:solidFill>
              <a:latin typeface="Rambla"/>
              <a:ea typeface="Rambla"/>
              <a:cs typeface="Rambla"/>
              <a:sym typeface="Rambla"/>
            </a:endParaRPr>
          </a:p>
          <a:p>
            <a:pPr indent="-237236" lvl="2" marL="859536" marR="0" rtl="0" algn="l">
              <a:lnSpc>
                <a:spcPct val="70000"/>
              </a:lnSpc>
              <a:spcBef>
                <a:spcPts val="350"/>
              </a:spcBef>
              <a:spcAft>
                <a:spcPts val="0"/>
              </a:spcAft>
              <a:buClr>
                <a:schemeClr val="accent2"/>
              </a:buClr>
              <a:buSzPts val="2000"/>
              <a:buFont typeface="Noto Sans Symbols"/>
              <a:buChar char="⚫"/>
            </a:pPr>
            <a:r>
              <a:rPr b="1" i="0" lang="es-MX" sz="2000" u="none" cap="none" strike="noStrike">
                <a:solidFill>
                  <a:schemeClr val="dk1"/>
                </a:solidFill>
                <a:latin typeface="Rambla"/>
                <a:ea typeface="Rambla"/>
                <a:cs typeface="Rambla"/>
                <a:sym typeface="Rambla"/>
              </a:rPr>
              <a:t>Operación</a:t>
            </a:r>
            <a:endParaRPr b="1" i="0" sz="2000" u="none" cap="none" strike="noStrike">
              <a:solidFill>
                <a:schemeClr val="dk1"/>
              </a:solidFill>
              <a:latin typeface="Rambla"/>
              <a:ea typeface="Rambla"/>
              <a:cs typeface="Rambla"/>
              <a:sym typeface="Rambla"/>
            </a:endParaRPr>
          </a:p>
          <a:p>
            <a:pPr indent="-110236" lvl="2" marL="859536" marR="0" rtl="0" algn="l">
              <a:lnSpc>
                <a:spcPct val="70000"/>
              </a:lnSpc>
              <a:spcBef>
                <a:spcPts val="350"/>
              </a:spcBef>
              <a:spcAft>
                <a:spcPts val="0"/>
              </a:spcAft>
              <a:buClr>
                <a:schemeClr val="accent2"/>
              </a:buClr>
              <a:buSzPts val="2000"/>
              <a:buFont typeface="Noto Sans Symbols"/>
              <a:buNone/>
            </a:pPr>
            <a:r>
              <a:t/>
            </a:r>
            <a:endParaRPr b="0" i="0" sz="2000" u="none" cap="none" strike="noStrike">
              <a:solidFill>
                <a:schemeClr val="dk1"/>
              </a:solidFill>
              <a:latin typeface="Rambla"/>
              <a:ea typeface="Rambla"/>
              <a:cs typeface="Rambla"/>
              <a:sym typeface="Rambla"/>
            </a:endParaRPr>
          </a:p>
          <a:p>
            <a:pPr indent="-237236" lvl="2" marL="859536" marR="0" rtl="0" algn="l">
              <a:lnSpc>
                <a:spcPct val="70000"/>
              </a:lnSpc>
              <a:spcBef>
                <a:spcPts val="350"/>
              </a:spcBef>
              <a:spcAft>
                <a:spcPts val="0"/>
              </a:spcAft>
              <a:buClr>
                <a:schemeClr val="accent2"/>
              </a:buClr>
              <a:buSzPts val="2000"/>
              <a:buFont typeface="Noto Sans Symbols"/>
              <a:buChar char="⚫"/>
            </a:pPr>
            <a:r>
              <a:rPr b="1" i="0" lang="es-MX" sz="2000" u="none" cap="none" strike="noStrike">
                <a:solidFill>
                  <a:schemeClr val="dk1"/>
                </a:solidFill>
                <a:latin typeface="Rambla"/>
                <a:ea typeface="Rambla"/>
                <a:cs typeface="Rambla"/>
                <a:sym typeface="Rambla"/>
              </a:rPr>
              <a:t>Soporte</a:t>
            </a:r>
            <a:endParaRPr b="1" i="0" sz="2000" u="none" cap="none" strike="noStrike">
              <a:solidFill>
                <a:schemeClr val="dk1"/>
              </a:solidFill>
              <a:latin typeface="Rambla"/>
              <a:ea typeface="Rambla"/>
              <a:cs typeface="Rambla"/>
              <a:sym typeface="Rambla"/>
            </a:endParaRPr>
          </a:p>
          <a:p>
            <a:pPr indent="-228600" lvl="3" marL="1143000" marR="0" rtl="0" algn="l">
              <a:lnSpc>
                <a:spcPct val="70000"/>
              </a:lnSpc>
              <a:spcBef>
                <a:spcPts val="350"/>
              </a:spcBef>
              <a:spcAft>
                <a:spcPts val="0"/>
              </a:spcAft>
              <a:buClr>
                <a:schemeClr val="accent2"/>
              </a:buClr>
              <a:buSzPts val="1900"/>
              <a:buFont typeface="Noto Sans Symbols"/>
              <a:buChar char="⚫"/>
            </a:pPr>
            <a:r>
              <a:rPr b="0" i="0" lang="es-MX" sz="1900" u="none" cap="none" strike="noStrike">
                <a:solidFill>
                  <a:schemeClr val="dk1"/>
                </a:solidFill>
                <a:latin typeface="Rambla"/>
                <a:ea typeface="Rambla"/>
                <a:cs typeface="Rambla"/>
                <a:sym typeface="Rambla"/>
              </a:rPr>
              <a:t>Mejora de Procesos</a:t>
            </a:r>
            <a:endParaRPr/>
          </a:p>
          <a:p>
            <a:pPr indent="-228600" lvl="3" marL="1143000" marR="0" rtl="0" algn="l">
              <a:lnSpc>
                <a:spcPct val="70000"/>
              </a:lnSpc>
              <a:spcBef>
                <a:spcPts val="350"/>
              </a:spcBef>
              <a:spcAft>
                <a:spcPts val="0"/>
              </a:spcAft>
              <a:buClr>
                <a:schemeClr val="accent2"/>
              </a:buClr>
              <a:buSzPts val="1900"/>
              <a:buFont typeface="Noto Sans Symbols"/>
              <a:buChar char="⚫"/>
            </a:pPr>
            <a:r>
              <a:rPr b="0" i="0" lang="es-MX" sz="1900" u="none" cap="none" strike="noStrike">
                <a:solidFill>
                  <a:schemeClr val="dk1"/>
                </a:solidFill>
                <a:latin typeface="Rambla"/>
                <a:ea typeface="Rambla"/>
                <a:cs typeface="Rambla"/>
                <a:sym typeface="Rambla"/>
              </a:rPr>
              <a:t>Recursos e Infraestructura </a:t>
            </a:r>
            <a:endParaRPr/>
          </a:p>
          <a:p>
            <a:pPr indent="-110236" lvl="2" marL="859536" marR="0" rtl="0" algn="l">
              <a:lnSpc>
                <a:spcPct val="70000"/>
              </a:lnSpc>
              <a:spcBef>
                <a:spcPts val="350"/>
              </a:spcBef>
              <a:spcAft>
                <a:spcPts val="0"/>
              </a:spcAft>
              <a:buClr>
                <a:schemeClr val="accent2"/>
              </a:buClr>
              <a:buSzPts val="2000"/>
              <a:buFont typeface="Noto Sans Symbols"/>
              <a:buNone/>
            </a:pPr>
            <a:r>
              <a:t/>
            </a:r>
            <a:endParaRPr b="0" i="0" sz="2000" u="none" cap="none" strike="noStrike">
              <a:solidFill>
                <a:schemeClr val="dk1"/>
              </a:solidFill>
              <a:latin typeface="Rambla"/>
              <a:ea typeface="Rambla"/>
              <a:cs typeface="Rambla"/>
              <a:sym typeface="Rambla"/>
            </a:endParaRPr>
          </a:p>
          <a:p>
            <a:pPr indent="-237236" lvl="2" marL="859536" marR="0" rtl="0" algn="l">
              <a:lnSpc>
                <a:spcPct val="70000"/>
              </a:lnSpc>
              <a:spcBef>
                <a:spcPts val="350"/>
              </a:spcBef>
              <a:spcAft>
                <a:spcPts val="0"/>
              </a:spcAft>
              <a:buClr>
                <a:schemeClr val="accent2"/>
              </a:buClr>
              <a:buSzPts val="2000"/>
              <a:buFont typeface="Noto Sans Symbols"/>
              <a:buChar char="⚫"/>
            </a:pPr>
            <a:r>
              <a:rPr b="1" i="0" lang="es-MX" sz="2000" u="none" cap="none" strike="noStrike">
                <a:solidFill>
                  <a:schemeClr val="dk1"/>
                </a:solidFill>
                <a:latin typeface="Rambla"/>
                <a:ea typeface="Rambla"/>
                <a:cs typeface="Rambla"/>
                <a:sym typeface="Rambla"/>
              </a:rPr>
              <a:t>Administración</a:t>
            </a:r>
            <a:endParaRPr b="1" i="0" sz="2000" u="none" cap="none" strike="noStrike">
              <a:solidFill>
                <a:schemeClr val="dk1"/>
              </a:solidFill>
              <a:latin typeface="Rambla"/>
              <a:ea typeface="Rambla"/>
              <a:cs typeface="Rambla"/>
              <a:sym typeface="Rambla"/>
            </a:endParaRPr>
          </a:p>
          <a:p>
            <a:pPr indent="-228600" lvl="3" marL="1143000" marR="0" rtl="0" algn="l">
              <a:lnSpc>
                <a:spcPct val="70000"/>
              </a:lnSpc>
              <a:spcBef>
                <a:spcPts val="350"/>
              </a:spcBef>
              <a:spcAft>
                <a:spcPts val="0"/>
              </a:spcAft>
              <a:buClr>
                <a:schemeClr val="accent2"/>
              </a:buClr>
              <a:buSzPts val="1900"/>
              <a:buFont typeface="Noto Sans Symbols"/>
              <a:buChar char="⚫"/>
            </a:pPr>
            <a:r>
              <a:rPr b="0" i="0" lang="es-MX" sz="1900" u="none" cap="none" strike="noStrike">
                <a:solidFill>
                  <a:schemeClr val="dk1"/>
                </a:solidFill>
                <a:latin typeface="Rambla"/>
                <a:ea typeface="Rambla"/>
                <a:cs typeface="Rambla"/>
                <a:sym typeface="Rambla"/>
              </a:rPr>
              <a:t>Procesos de Reutilización</a:t>
            </a:r>
            <a:endParaRPr/>
          </a:p>
          <a:p>
            <a:pPr indent="-147573" lvl="0" marL="365760" marR="0" rtl="0" algn="l">
              <a:lnSpc>
                <a:spcPct val="90000"/>
              </a:lnSpc>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p:txBody>
      </p:sp>
      <p:sp>
        <p:nvSpPr>
          <p:cNvPr id="247" name="Shape 2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Mejora de los procesos</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Están principalmente divididos /enfocados en lo siguiente:</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El proceso de desarrollo del producto</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El uso del producto</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El diseño de la interfaz de usuario y los elementos de interacción</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253" name="Shape 2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Estándares de Usabilidad</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idx="1" type="body"/>
          </p:nvPr>
        </p:nvSpPr>
        <p:spPr>
          <a:xfrm>
            <a:off x="457200" y="1484784"/>
            <a:ext cx="8229600" cy="5112568"/>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ISO-9241</a:t>
            </a:r>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Ergonomics of Human System Interaction</a:t>
            </a:r>
            <a:endParaRPr/>
          </a:p>
          <a:p>
            <a:pPr indent="-264160" lvl="0" marL="365760" marR="0" rtl="0" algn="l">
              <a:lnSpc>
                <a:spcPct val="9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La última revisión está organizada por series</a:t>
            </a:r>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100 - Software ergonomics</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200 - Human system interaction processes</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300 - Displays and display related hardware</a:t>
            </a:r>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400 - Physical input devices - ergonomics principles</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500 - Workplace ergonomics</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600 - Environment ergonomics</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700 - Application domains - Control rooms</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900 - Tactile and haptic interactions</a:t>
            </a:r>
            <a:endParaRPr b="0" i="0" sz="2127" u="none" cap="none" strike="noStrike">
              <a:solidFill>
                <a:schemeClr val="dk1"/>
              </a:solidFill>
              <a:latin typeface="Rambla"/>
              <a:ea typeface="Rambla"/>
              <a:cs typeface="Rambla"/>
              <a:sym typeface="Rambla"/>
            </a:endParaRPr>
          </a:p>
          <a:p>
            <a:pPr indent="-264160" lvl="0" marL="365760" marR="0" rtl="0" algn="l">
              <a:lnSpc>
                <a:spcPct val="9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ISO-9241-11 (revisión anterior). </a:t>
            </a:r>
            <a:endParaRPr/>
          </a:p>
          <a:p>
            <a:pPr indent="-237236" lvl="2" marL="859536" marR="0" rtl="0" algn="l">
              <a:lnSpc>
                <a:spcPct val="90000"/>
              </a:lnSpc>
              <a:spcBef>
                <a:spcPts val="350"/>
              </a:spcBef>
              <a:spcAft>
                <a:spcPts val="0"/>
              </a:spcAft>
              <a:buClr>
                <a:schemeClr val="accent2"/>
              </a:buClr>
              <a:buSzPts val="1665"/>
              <a:buFont typeface="Noto Sans Symbols"/>
              <a:buChar char="⚫"/>
            </a:pPr>
            <a:r>
              <a:rPr b="0" i="0" lang="es-MX" sz="1665" u="none" cap="none" strike="noStrike">
                <a:solidFill>
                  <a:schemeClr val="dk1"/>
                </a:solidFill>
                <a:latin typeface="Rambla"/>
                <a:ea typeface="Rambla"/>
                <a:cs typeface="Rambla"/>
                <a:sym typeface="Rambla"/>
              </a:rPr>
              <a:t>“</a:t>
            </a:r>
            <a:r>
              <a:rPr b="0" i="1" lang="es-MX" sz="1665" u="none" cap="none" strike="noStrike">
                <a:solidFill>
                  <a:schemeClr val="dk1"/>
                </a:solidFill>
                <a:latin typeface="Rambla"/>
                <a:ea typeface="Rambla"/>
                <a:cs typeface="Rambla"/>
                <a:sym typeface="Rambla"/>
              </a:rPr>
              <a:t>The extent to which a product can be used by specified users to achieve specified goals with effectiveness, efficiency and satisfaction in a specified context of use”</a:t>
            </a:r>
            <a:endParaRPr b="0" i="0" sz="1942" u="none" cap="none" strike="noStrike">
              <a:solidFill>
                <a:schemeClr val="dk1"/>
              </a:solidFill>
              <a:latin typeface="Rambla"/>
              <a:ea typeface="Rambla"/>
              <a:cs typeface="Rambla"/>
              <a:sym typeface="Rambla"/>
            </a:endParaRPr>
          </a:p>
          <a:p>
            <a:pPr indent="-156339" lvl="0" marL="365760" marR="0" rtl="0" algn="l">
              <a:lnSpc>
                <a:spcPct val="9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156339" lvl="0" marL="365760" marR="0" rtl="0" algn="l">
              <a:lnSpc>
                <a:spcPct val="9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p:txBody>
      </p:sp>
      <p:sp>
        <p:nvSpPr>
          <p:cNvPr id="259" name="Shape 2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Estándares de Usabilidad</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idx="1" type="body"/>
          </p:nvPr>
        </p:nvSpPr>
        <p:spPr>
          <a:xfrm>
            <a:off x="457200" y="1481328"/>
            <a:ext cx="8229600" cy="4827992"/>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ISO-9241-210 (antes ISO 13407)</a:t>
            </a:r>
            <a:endParaRPr/>
          </a:p>
          <a:p>
            <a:pPr indent="-240791" lvl="1" marL="621792" marR="0" rtl="0" algn="l">
              <a:lnSpc>
                <a:spcPct val="80000"/>
              </a:lnSpc>
              <a:spcBef>
                <a:spcPts val="324"/>
              </a:spcBef>
              <a:spcAft>
                <a:spcPts val="0"/>
              </a:spcAft>
              <a:buClr>
                <a:schemeClr val="accent1"/>
              </a:buClr>
              <a:buSzPts val="2127"/>
              <a:buFont typeface="Verdana"/>
              <a:buChar char="◦"/>
            </a:pPr>
            <a:r>
              <a:rPr b="0" i="1" lang="es-MX" sz="2127" u="none" cap="none" strike="noStrike">
                <a:solidFill>
                  <a:schemeClr val="dk1"/>
                </a:solidFill>
                <a:latin typeface="Rambla"/>
                <a:ea typeface="Rambla"/>
                <a:cs typeface="Rambla"/>
                <a:sym typeface="Rambla"/>
              </a:rPr>
              <a:t>“Human-centred design for interactive systems”</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Principales actividades que define el estándar</a:t>
            </a:r>
            <a:endParaRPr/>
          </a:p>
          <a:p>
            <a:pPr indent="-465836" lvl="2" marL="1088136" marR="0" rtl="0" algn="l">
              <a:lnSpc>
                <a:spcPct val="80000"/>
              </a:lnSpc>
              <a:spcBef>
                <a:spcPts val="350"/>
              </a:spcBef>
              <a:spcAft>
                <a:spcPts val="0"/>
              </a:spcAft>
              <a:buClr>
                <a:schemeClr val="accent2"/>
              </a:buClr>
              <a:buSzPts val="1942"/>
              <a:buFont typeface="Rambla"/>
              <a:buAutoNum type="arabicPeriod"/>
            </a:pPr>
            <a:r>
              <a:rPr b="0" i="0" lang="es-MX" sz="1942" u="none" cap="none" strike="noStrike">
                <a:solidFill>
                  <a:schemeClr val="dk1"/>
                </a:solidFill>
                <a:latin typeface="Rambla"/>
                <a:ea typeface="Rambla"/>
                <a:cs typeface="Rambla"/>
                <a:sym typeface="Rambla"/>
              </a:rPr>
              <a:t>Especificar y entender el contexto de uso (usuarios, tareas, ambientes)</a:t>
            </a:r>
            <a:endParaRPr/>
          </a:p>
          <a:p>
            <a:pPr indent="-465836" lvl="2" marL="1088136" marR="0" rtl="0" algn="l">
              <a:lnSpc>
                <a:spcPct val="80000"/>
              </a:lnSpc>
              <a:spcBef>
                <a:spcPts val="350"/>
              </a:spcBef>
              <a:spcAft>
                <a:spcPts val="0"/>
              </a:spcAft>
              <a:buClr>
                <a:schemeClr val="accent2"/>
              </a:buClr>
              <a:buSzPts val="1942"/>
              <a:buFont typeface="Rambla"/>
              <a:buAutoNum type="arabicPeriod"/>
            </a:pPr>
            <a:r>
              <a:rPr b="0" i="0" lang="es-MX" sz="1942" u="none" cap="none" strike="noStrike">
                <a:solidFill>
                  <a:schemeClr val="dk1"/>
                </a:solidFill>
                <a:latin typeface="Rambla"/>
                <a:ea typeface="Rambla"/>
                <a:cs typeface="Rambla"/>
                <a:sym typeface="Rambla"/>
              </a:rPr>
              <a:t>Especificar requerimientos  (con suficiente detalle)</a:t>
            </a:r>
            <a:endParaRPr/>
          </a:p>
          <a:p>
            <a:pPr indent="-228600" lvl="3" marL="1143000" marR="0" rtl="0" algn="l">
              <a:lnSpc>
                <a:spcPct val="80000"/>
              </a:lnSpc>
              <a:spcBef>
                <a:spcPts val="350"/>
              </a:spcBef>
              <a:spcAft>
                <a:spcPts val="0"/>
              </a:spcAft>
              <a:buClr>
                <a:schemeClr val="accent2"/>
              </a:buClr>
              <a:buSzPts val="1757"/>
              <a:buFont typeface="Noto Sans Symbols"/>
              <a:buChar char="⚫"/>
            </a:pPr>
            <a:r>
              <a:rPr b="0" i="0" lang="es-MX" sz="1757" u="none" cap="none" strike="noStrike">
                <a:solidFill>
                  <a:schemeClr val="dk1"/>
                </a:solidFill>
                <a:latin typeface="Rambla"/>
                <a:ea typeface="Rambla"/>
                <a:cs typeface="Rambla"/>
                <a:sym typeface="Rambla"/>
              </a:rPr>
              <a:t>De la organización </a:t>
            </a:r>
            <a:endParaRPr/>
          </a:p>
          <a:p>
            <a:pPr indent="-228600" lvl="3" marL="1143000" marR="0" rtl="0" algn="l">
              <a:lnSpc>
                <a:spcPct val="80000"/>
              </a:lnSpc>
              <a:spcBef>
                <a:spcPts val="350"/>
              </a:spcBef>
              <a:spcAft>
                <a:spcPts val="0"/>
              </a:spcAft>
              <a:buClr>
                <a:schemeClr val="accent2"/>
              </a:buClr>
              <a:buSzPts val="1757"/>
              <a:buFont typeface="Noto Sans Symbols"/>
              <a:buChar char="⚫"/>
            </a:pPr>
            <a:r>
              <a:rPr b="0" i="0" lang="es-MX" sz="1757" u="none" cap="none" strike="noStrike">
                <a:solidFill>
                  <a:schemeClr val="dk1"/>
                </a:solidFill>
                <a:latin typeface="Rambla"/>
                <a:ea typeface="Rambla"/>
                <a:cs typeface="Rambla"/>
                <a:sym typeface="Rambla"/>
              </a:rPr>
              <a:t>Del usuario</a:t>
            </a:r>
            <a:endParaRPr/>
          </a:p>
          <a:p>
            <a:pPr indent="-465836" lvl="2" marL="1088136" marR="0" rtl="0" algn="l">
              <a:lnSpc>
                <a:spcPct val="80000"/>
              </a:lnSpc>
              <a:spcBef>
                <a:spcPts val="350"/>
              </a:spcBef>
              <a:spcAft>
                <a:spcPts val="0"/>
              </a:spcAft>
              <a:buClr>
                <a:schemeClr val="accent2"/>
              </a:buClr>
              <a:buSzPts val="1942"/>
              <a:buFont typeface="Rambla"/>
              <a:buAutoNum type="arabicPeriod"/>
            </a:pPr>
            <a:r>
              <a:rPr b="0" i="0" lang="es-MX" sz="1942" u="none" cap="none" strike="noStrike">
                <a:solidFill>
                  <a:schemeClr val="dk1"/>
                </a:solidFill>
                <a:latin typeface="Rambla"/>
                <a:ea typeface="Rambla"/>
                <a:cs typeface="Rambla"/>
                <a:sym typeface="Rambla"/>
              </a:rPr>
              <a:t>Producir diseños y prototipos</a:t>
            </a:r>
            <a:endParaRPr/>
          </a:p>
          <a:p>
            <a:pPr indent="-465836" lvl="2" marL="1088136" marR="0" rtl="0" algn="l">
              <a:lnSpc>
                <a:spcPct val="80000"/>
              </a:lnSpc>
              <a:spcBef>
                <a:spcPts val="350"/>
              </a:spcBef>
              <a:spcAft>
                <a:spcPts val="0"/>
              </a:spcAft>
              <a:buClr>
                <a:schemeClr val="accent2"/>
              </a:buClr>
              <a:buSzPts val="1942"/>
              <a:buFont typeface="Rambla"/>
              <a:buAutoNum type="arabicPeriod"/>
            </a:pPr>
            <a:r>
              <a:rPr b="0" i="0" lang="es-MX" sz="1942" u="none" cap="none" strike="noStrike">
                <a:solidFill>
                  <a:schemeClr val="dk1"/>
                </a:solidFill>
                <a:latin typeface="Rambla"/>
                <a:ea typeface="Rambla"/>
                <a:cs typeface="Rambla"/>
                <a:sym typeface="Rambla"/>
              </a:rPr>
              <a:t>Evaluación centrada en el usuario</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Este estándar cambia las “recomendaciones” para integrar “requisitos”</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Proceso iterativo</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p:txBody>
      </p:sp>
      <p:sp>
        <p:nvSpPr>
          <p:cNvPr id="265" name="Shape 2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Estándares de Usabilidad</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Algunos estándares relacionados</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ISO/IEC 10741</a:t>
            </a:r>
            <a:r>
              <a:rPr b="0" i="0" lang="es-MX" sz="2127" u="none" cap="none" strike="noStrike">
                <a:solidFill>
                  <a:schemeClr val="dk1"/>
                </a:solidFill>
                <a:latin typeface="Rambla"/>
                <a:ea typeface="Rambla"/>
                <a:cs typeface="Rambla"/>
                <a:sym typeface="Rambla"/>
              </a:rPr>
              <a:t>- “Dialog Interaction – Cursos control for text editing”</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ISO/IEC 1158 </a:t>
            </a:r>
            <a:r>
              <a:rPr b="0" i="0" lang="es-MX" sz="2127" u="none" cap="none" strike="noStrike">
                <a:solidFill>
                  <a:schemeClr val="dk1"/>
                </a:solidFill>
                <a:latin typeface="Rambla"/>
                <a:ea typeface="Rambla"/>
                <a:cs typeface="Rambla"/>
                <a:sym typeface="Rambla"/>
              </a:rPr>
              <a:t>– “Icon symbols and functions”</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ISO 13406 </a:t>
            </a:r>
            <a:r>
              <a:rPr b="0" i="0" lang="es-MX" sz="2127" u="none" cap="none" strike="noStrike">
                <a:solidFill>
                  <a:schemeClr val="dk1"/>
                </a:solidFill>
                <a:latin typeface="Rambla"/>
                <a:ea typeface="Rambla"/>
                <a:cs typeface="Rambla"/>
                <a:sym typeface="Rambla"/>
              </a:rPr>
              <a:t>– “Ergonomic requirements for work with visual display based on flat panels”</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ISO/IEC 14754 </a:t>
            </a:r>
            <a:r>
              <a:rPr b="0" i="0" lang="es-MX" sz="2127" u="none" cap="none" strike="noStrike">
                <a:solidFill>
                  <a:schemeClr val="dk1"/>
                </a:solidFill>
                <a:latin typeface="Rambla"/>
                <a:ea typeface="Rambla"/>
                <a:cs typeface="Rambla"/>
                <a:sym typeface="Rambla"/>
              </a:rPr>
              <a:t>– “Pen based interfaces”</a:t>
            </a:r>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8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ISO 14915 </a:t>
            </a:r>
            <a:r>
              <a:rPr b="0" i="0" lang="es-MX" sz="2127" u="none" cap="none" strike="noStrike">
                <a:solidFill>
                  <a:schemeClr val="dk1"/>
                </a:solidFill>
                <a:latin typeface="Rambla"/>
                <a:ea typeface="Rambla"/>
                <a:cs typeface="Rambla"/>
                <a:sym typeface="Rambla"/>
              </a:rPr>
              <a:t>– “Software ergonomics for multimedia user interfaces”</a:t>
            </a:r>
            <a:endParaRPr b="0" i="0" sz="2127" u="none" cap="none" strike="noStrike">
              <a:solidFill>
                <a:schemeClr val="dk1"/>
              </a:solidFill>
              <a:latin typeface="Rambla"/>
              <a:ea typeface="Rambla"/>
              <a:cs typeface="Rambla"/>
              <a:sym typeface="Rambla"/>
            </a:endParaRPr>
          </a:p>
          <a:p>
            <a:pPr indent="-105727" lvl="1" marL="621792" marR="0" rtl="0" algn="l">
              <a:lnSpc>
                <a:spcPct val="8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p:txBody>
      </p:sp>
      <p:sp>
        <p:nvSpPr>
          <p:cNvPr id="271" name="Shape 2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Estándares de Usabilidad</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147573" lvl="0" marL="365760" marR="0" rtl="0" algn="l">
              <a:spcBef>
                <a:spcPts val="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p:txBody>
      </p:sp>
      <p:sp>
        <p:nvSpPr>
          <p:cNvPr id="277" name="Shape 2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t/>
            </a:r>
            <a:endParaRPr b="1" i="0" sz="4100" u="none" cap="none" strike="noStrike">
              <a:solidFill>
                <a:schemeClr val="dk2"/>
              </a:solidFill>
              <a:latin typeface="Rambla"/>
              <a:ea typeface="Rambla"/>
              <a:cs typeface="Rambla"/>
              <a:sym typeface="Rambla"/>
            </a:endParaRPr>
          </a:p>
        </p:txBody>
      </p:sp>
      <p:pic>
        <p:nvPicPr>
          <p:cNvPr id="278" name="Shape 278"/>
          <p:cNvPicPr preferRelativeResize="0"/>
          <p:nvPr/>
        </p:nvPicPr>
        <p:blipFill rotWithShape="1">
          <a:blip r:embed="rId3">
            <a:alphaModFix/>
          </a:blip>
          <a:srcRect b="0" l="0" r="0" t="0"/>
          <a:stretch/>
        </p:blipFill>
        <p:spPr>
          <a:xfrm>
            <a:off x="179512" y="81100"/>
            <a:ext cx="8784976" cy="66958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idx="1" type="body"/>
          </p:nvPr>
        </p:nvSpPr>
        <p:spPr>
          <a:xfrm>
            <a:off x="457200" y="1481328"/>
            <a:ext cx="8229600" cy="5376672"/>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ISO 14764</a:t>
            </a:r>
            <a:endParaRPr/>
          </a:p>
          <a:p>
            <a:pPr indent="-240791" lvl="1" marL="621792" marR="0" rtl="0" algn="l">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Permite que planes genéricos y específicos de mantenimiento puedan ser ejecutados, evaluados y adaptados</a:t>
            </a:r>
            <a:endParaRPr/>
          </a:p>
          <a:p>
            <a:pPr indent="-240791" lvl="1" marL="621792" marR="0" rtl="0" algn="l">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Es aplicable a situaciones de mantenimiento internas y externas</a:t>
            </a:r>
            <a:endParaRPr/>
          </a:p>
          <a:p>
            <a:pPr indent="-240791" lvl="1" marL="621792" marR="0" rtl="0" algn="l">
              <a:spcBef>
                <a:spcPts val="324"/>
              </a:spcBef>
              <a:spcAft>
                <a:spcPts val="0"/>
              </a:spcAft>
              <a:buClr>
                <a:schemeClr val="accent1"/>
              </a:buClr>
              <a:buSzPts val="2127"/>
              <a:buFont typeface="Verdana"/>
              <a:buChar char="◦"/>
            </a:pPr>
            <a:r>
              <a:rPr b="0" i="0" lang="es-MX" sz="2127" u="none" cap="none" strike="noStrike">
                <a:solidFill>
                  <a:schemeClr val="dk1"/>
                </a:solidFill>
                <a:latin typeface="Rambla"/>
                <a:ea typeface="Rambla"/>
                <a:cs typeface="Rambla"/>
                <a:sym typeface="Rambla"/>
              </a:rPr>
              <a:t>Dos procesos de soporte</a:t>
            </a:r>
            <a:endParaRPr/>
          </a:p>
          <a:p>
            <a:pPr indent="-237236" lvl="2" marL="859536" marR="0" rtl="0" algn="l">
              <a:spcBef>
                <a:spcPts val="350"/>
              </a:spcBef>
              <a:spcAft>
                <a:spcPts val="0"/>
              </a:spcAft>
              <a:buClr>
                <a:schemeClr val="accent2"/>
              </a:buClr>
              <a:buSzPts val="1942"/>
              <a:buFont typeface="Noto Sans Symbols"/>
              <a:buChar char="⚫"/>
            </a:pPr>
            <a:r>
              <a:rPr b="1" i="0" lang="es-MX" sz="1942" u="none" cap="none" strike="noStrike">
                <a:solidFill>
                  <a:schemeClr val="dk1"/>
                </a:solidFill>
                <a:latin typeface="Rambla"/>
                <a:ea typeface="Rambla"/>
                <a:cs typeface="Rambla"/>
                <a:sym typeface="Rambla"/>
              </a:rPr>
              <a:t>Resolución de Problemas</a:t>
            </a:r>
            <a:r>
              <a:rPr b="0" i="0" lang="es-MX" sz="1942" u="none" cap="none" strike="noStrike">
                <a:solidFill>
                  <a:schemeClr val="dk1"/>
                </a:solidFill>
                <a:latin typeface="Rambla"/>
                <a:ea typeface="Rambla"/>
                <a:cs typeface="Rambla"/>
                <a:sym typeface="Rambla"/>
              </a:rPr>
              <a:t>: cualquier problema detectado es registrado y supervisado</a:t>
            </a:r>
            <a:endParaRPr b="0" i="0" sz="1942" u="none" cap="none" strike="noStrike">
              <a:solidFill>
                <a:schemeClr val="dk1"/>
              </a:solidFill>
              <a:latin typeface="Rambla"/>
              <a:ea typeface="Rambla"/>
              <a:cs typeface="Rambla"/>
              <a:sym typeface="Rambla"/>
            </a:endParaRPr>
          </a:p>
          <a:p>
            <a:pPr indent="-228600" lvl="3" marL="1143000" marR="0" rtl="0" algn="l">
              <a:spcBef>
                <a:spcPts val="350"/>
              </a:spcBef>
              <a:spcAft>
                <a:spcPts val="0"/>
              </a:spcAft>
              <a:buClr>
                <a:schemeClr val="accent2"/>
              </a:buClr>
              <a:buSzPts val="1757"/>
              <a:buFont typeface="Noto Sans Symbols"/>
              <a:buChar char="⚫"/>
            </a:pPr>
            <a:r>
              <a:rPr b="0" i="0" lang="es-MX" sz="1757" u="none" cap="none" strike="noStrike">
                <a:solidFill>
                  <a:schemeClr val="dk1"/>
                </a:solidFill>
                <a:latin typeface="Rambla"/>
                <a:ea typeface="Rambla"/>
                <a:cs typeface="Rambla"/>
                <a:sym typeface="Rambla"/>
              </a:rPr>
              <a:t>Este proceso analiza y resuelve los problemas.</a:t>
            </a:r>
            <a:endParaRPr/>
          </a:p>
          <a:p>
            <a:pPr indent="-228600" lvl="3" marL="1143000" marR="0" rtl="0" algn="l">
              <a:spcBef>
                <a:spcPts val="350"/>
              </a:spcBef>
              <a:spcAft>
                <a:spcPts val="0"/>
              </a:spcAft>
              <a:buClr>
                <a:schemeClr val="accent2"/>
              </a:buClr>
              <a:buSzPts val="1757"/>
              <a:buFont typeface="Noto Sans Symbols"/>
              <a:buChar char="⚫"/>
            </a:pPr>
            <a:r>
              <a:rPr b="0" i="0" lang="es-MX" sz="1757" u="none" cap="none" strike="noStrike">
                <a:solidFill>
                  <a:schemeClr val="dk1"/>
                </a:solidFill>
                <a:latin typeface="Rambla"/>
                <a:ea typeface="Rambla"/>
                <a:cs typeface="Rambla"/>
                <a:sym typeface="Rambla"/>
              </a:rPr>
              <a:t>Permite determinar si es un problema o una mejora.</a:t>
            </a:r>
            <a:endParaRPr/>
          </a:p>
          <a:p>
            <a:pPr indent="-237236" lvl="2" marL="859536" marR="0" rtl="0" algn="l">
              <a:spcBef>
                <a:spcPts val="350"/>
              </a:spcBef>
              <a:spcAft>
                <a:spcPts val="0"/>
              </a:spcAft>
              <a:buClr>
                <a:schemeClr val="accent2"/>
              </a:buClr>
              <a:buSzPts val="1942"/>
              <a:buFont typeface="Noto Sans Symbols"/>
              <a:buChar char="⚫"/>
            </a:pPr>
            <a:r>
              <a:rPr b="1" i="0" lang="es-MX" sz="1942" u="none" cap="none" strike="noStrike">
                <a:solidFill>
                  <a:schemeClr val="dk1"/>
                </a:solidFill>
                <a:latin typeface="Rambla"/>
                <a:ea typeface="Rambla"/>
                <a:cs typeface="Rambla"/>
                <a:sym typeface="Rambla"/>
              </a:rPr>
              <a:t>Gestión de la Configuración</a:t>
            </a:r>
            <a:r>
              <a:rPr b="0" i="0" lang="es-MX" sz="1942" u="none" cap="none" strike="noStrike">
                <a:solidFill>
                  <a:schemeClr val="dk1"/>
                </a:solidFill>
                <a:latin typeface="Rambla"/>
                <a:ea typeface="Rambla"/>
                <a:cs typeface="Rambla"/>
                <a:sym typeface="Rambla"/>
              </a:rPr>
              <a:t>: registra y reporta el estado de las peticiones de modificación o informes de problemas</a:t>
            </a:r>
            <a:endParaRPr b="0" i="0" sz="1942" u="none" cap="none" strike="noStrike">
              <a:solidFill>
                <a:schemeClr val="dk1"/>
              </a:solidFill>
              <a:latin typeface="Rambla"/>
              <a:ea typeface="Rambla"/>
              <a:cs typeface="Rambla"/>
              <a:sym typeface="Rambla"/>
            </a:endParaRPr>
          </a:p>
          <a:p>
            <a:pPr indent="-228600" lvl="3" marL="1143000" marR="0" rtl="0" algn="l">
              <a:spcBef>
                <a:spcPts val="350"/>
              </a:spcBef>
              <a:spcAft>
                <a:spcPts val="0"/>
              </a:spcAft>
              <a:buClr>
                <a:schemeClr val="accent2"/>
              </a:buClr>
              <a:buSzPts val="1757"/>
              <a:buFont typeface="Noto Sans Symbols"/>
              <a:buChar char="⚫"/>
            </a:pPr>
            <a:r>
              <a:rPr b="0" i="0" lang="es-MX" sz="1757" u="none" cap="none" strike="noStrike">
                <a:solidFill>
                  <a:schemeClr val="dk1"/>
                </a:solidFill>
                <a:latin typeface="Rambla"/>
                <a:ea typeface="Rambla"/>
                <a:cs typeface="Rambla"/>
                <a:sym typeface="Rambla"/>
              </a:rPr>
              <a:t>Se somete a aprobación de la petición</a:t>
            </a:r>
            <a:endParaRPr b="0" i="0" sz="1757" u="none" cap="none" strike="noStrike">
              <a:solidFill>
                <a:schemeClr val="dk1"/>
              </a:solidFill>
              <a:latin typeface="Rambla"/>
              <a:ea typeface="Rambla"/>
              <a:cs typeface="Rambla"/>
              <a:sym typeface="Rambla"/>
            </a:endParaRPr>
          </a:p>
          <a:p>
            <a:pPr indent="-228600" lvl="3" marL="1143000" marR="0" rtl="0" algn="l">
              <a:spcBef>
                <a:spcPts val="350"/>
              </a:spcBef>
              <a:spcAft>
                <a:spcPts val="0"/>
              </a:spcAft>
              <a:buClr>
                <a:schemeClr val="accent2"/>
              </a:buClr>
              <a:buSzPts val="1757"/>
              <a:buFont typeface="Noto Sans Symbols"/>
              <a:buChar char="⚫"/>
            </a:pPr>
            <a:r>
              <a:rPr b="0" i="0" lang="es-MX" sz="1757" u="none" cap="none" strike="noStrike">
                <a:solidFill>
                  <a:schemeClr val="dk1"/>
                </a:solidFill>
                <a:latin typeface="Rambla"/>
                <a:ea typeface="Rambla"/>
                <a:cs typeface="Rambla"/>
                <a:sym typeface="Rambla"/>
              </a:rPr>
              <a:t>Las peticiones aprobadas se implementan llamando al proceso de mantenimiento</a:t>
            </a:r>
            <a:endParaRPr/>
          </a:p>
          <a:p>
            <a:pPr indent="-105727" lvl="1" marL="621792" marR="0" rtl="0" algn="l">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105727" lvl="1" marL="621792" marR="0" rtl="0" algn="l">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p:txBody>
      </p:sp>
      <p:sp>
        <p:nvSpPr>
          <p:cNvPr id="284" name="Shape 2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Estándares para mantenimiento</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457200" y="1481328"/>
            <a:ext cx="8229600" cy="5044016"/>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lang="es-MX"/>
              <a:t>IEEE</a:t>
            </a:r>
            <a:r>
              <a:rPr b="0" i="0" lang="es-MX" sz="2700" u="none" cap="none" strike="noStrike">
                <a:solidFill>
                  <a:schemeClr val="dk1"/>
                </a:solidFill>
                <a:latin typeface="Rambla"/>
                <a:ea typeface="Rambla"/>
                <a:cs typeface="Rambla"/>
                <a:sym typeface="Rambla"/>
              </a:rPr>
              <a:t> 830-1998</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Definiciones</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Contrato, cliente, proveedor y usuario</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Consideraciones</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Naturaleza </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Ambiente</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Características</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Preparación</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Evolución</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Prototipos</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Generación del diseño</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Generación de requisitos</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Estructura general del SRS</a:t>
            </a:r>
            <a:endParaRPr/>
          </a:p>
        </p:txBody>
      </p:sp>
      <p:sp>
        <p:nvSpPr>
          <p:cNvPr id="120" name="Shape 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Requerimientos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14764</a:t>
            </a:r>
            <a:endParaRPr b="0" i="0" sz="2700" u="none" cap="none" strike="noStrike">
              <a:solidFill>
                <a:schemeClr val="dk1"/>
              </a:solidFill>
              <a:latin typeface="Rambla"/>
              <a:ea typeface="Rambla"/>
              <a:cs typeface="Rambla"/>
              <a:sym typeface="Rambla"/>
            </a:endParaRPr>
          </a:p>
        </p:txBody>
      </p:sp>
      <p:sp>
        <p:nvSpPr>
          <p:cNvPr id="290" name="Shape 2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Estándares para mantenimiento</a:t>
            </a:r>
            <a:endParaRPr b="1" i="0" sz="4100" u="none" cap="none" strike="noStrike">
              <a:solidFill>
                <a:schemeClr val="dk2"/>
              </a:solidFill>
              <a:latin typeface="Rambla"/>
              <a:ea typeface="Rambla"/>
              <a:cs typeface="Rambla"/>
              <a:sym typeface="Rambla"/>
            </a:endParaRPr>
          </a:p>
        </p:txBody>
      </p:sp>
      <p:pic>
        <p:nvPicPr>
          <p:cNvPr id="291" name="Shape 291"/>
          <p:cNvPicPr preferRelativeResize="0"/>
          <p:nvPr/>
        </p:nvPicPr>
        <p:blipFill rotWithShape="1">
          <a:blip r:embed="rId3">
            <a:alphaModFix/>
          </a:blip>
          <a:srcRect b="0" l="0" r="0" t="0"/>
          <a:stretch/>
        </p:blipFill>
        <p:spPr>
          <a:xfrm>
            <a:off x="733201" y="2104281"/>
            <a:ext cx="7686675" cy="4438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ISO 14764</a:t>
            </a:r>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Implementación del proceso</a:t>
            </a:r>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Análisis</a:t>
            </a:r>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Realización</a:t>
            </a:r>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Revisión / Aceptación</a:t>
            </a:r>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Migración</a:t>
            </a:r>
            <a:endParaRPr/>
          </a:p>
          <a:p>
            <a:pPr indent="-94741" lvl="1" marL="621792" marR="0" rtl="0" algn="l">
              <a:lnSpc>
                <a:spcPct val="90000"/>
              </a:lnSpc>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Retirada</a:t>
            </a:r>
            <a:endParaRPr b="0" i="0" sz="2300" u="none" cap="none" strike="noStrike">
              <a:solidFill>
                <a:schemeClr val="dk1"/>
              </a:solidFill>
              <a:latin typeface="Rambla"/>
              <a:ea typeface="Rambla"/>
              <a:cs typeface="Rambla"/>
              <a:sym typeface="Rambla"/>
            </a:endParaRPr>
          </a:p>
        </p:txBody>
      </p:sp>
      <p:sp>
        <p:nvSpPr>
          <p:cNvPr id="297" name="Shape 2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Estándares para mantenimiento</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30987" lvl="0" marL="365760" marR="0" rtl="0" algn="l">
              <a:spcBef>
                <a:spcPts val="0"/>
              </a:spcBef>
              <a:spcAft>
                <a:spcPts val="0"/>
              </a:spcAft>
              <a:buClr>
                <a:schemeClr val="accent1"/>
              </a:buClr>
              <a:buSzPts val="3672"/>
              <a:buFont typeface="Noto Sans Symbols"/>
              <a:buNone/>
            </a:pPr>
            <a:r>
              <a:t/>
            </a:r>
            <a:endParaRPr b="0" i="0" sz="5400" u="none" cap="none" strike="noStrike">
              <a:solidFill>
                <a:schemeClr val="dk1"/>
              </a:solidFill>
              <a:latin typeface="Rambla"/>
              <a:ea typeface="Rambla"/>
              <a:cs typeface="Rambla"/>
              <a:sym typeface="Rambla"/>
            </a:endParaRPr>
          </a:p>
          <a:p>
            <a:pPr indent="-8128" lvl="0" marL="109728" marR="0" rtl="0" algn="ctr">
              <a:spcBef>
                <a:spcPts val="400"/>
              </a:spcBef>
              <a:spcAft>
                <a:spcPts val="0"/>
              </a:spcAft>
              <a:buClr>
                <a:schemeClr val="accent1"/>
              </a:buClr>
              <a:buFont typeface="Noto Sans Symbols"/>
              <a:buNone/>
            </a:pPr>
            <a:r>
              <a:rPr b="0" i="0" lang="es-MX" sz="5400" u="none" cap="none" strike="noStrike">
                <a:solidFill>
                  <a:schemeClr val="dk1"/>
                </a:solidFill>
                <a:latin typeface="Rambla"/>
                <a:ea typeface="Rambla"/>
                <a:cs typeface="Rambla"/>
                <a:sym typeface="Rambla"/>
              </a:rPr>
              <a:t>Marcos de Referencia </a:t>
            </a:r>
            <a:br>
              <a:rPr b="0" i="0" lang="es-MX" sz="5400" u="none" cap="none" strike="noStrike">
                <a:solidFill>
                  <a:schemeClr val="dk1"/>
                </a:solidFill>
                <a:latin typeface="Rambla"/>
                <a:ea typeface="Rambla"/>
                <a:cs typeface="Rambla"/>
                <a:sym typeface="Rambla"/>
              </a:rPr>
            </a:br>
            <a:endParaRPr b="0" i="0" sz="5400" u="none" cap="none" strike="noStrike">
              <a:solidFill>
                <a:schemeClr val="dk1"/>
              </a:solidFill>
              <a:latin typeface="Rambla"/>
              <a:ea typeface="Rambla"/>
              <a:cs typeface="Rambla"/>
              <a:sym typeface="Rambla"/>
            </a:endParaRPr>
          </a:p>
          <a:p>
            <a:pPr indent="-8128" lvl="0" marL="109728" marR="0" rtl="0" algn="ctr">
              <a:spcBef>
                <a:spcPts val="400"/>
              </a:spcBef>
              <a:spcAft>
                <a:spcPts val="0"/>
              </a:spcAft>
              <a:buClr>
                <a:schemeClr val="accent1"/>
              </a:buClr>
              <a:buFont typeface="Noto Sans Symbols"/>
              <a:buNone/>
            </a:pPr>
            <a:r>
              <a:rPr b="0" i="0" lang="es-MX" sz="5400" u="none" cap="none" strike="noStrike">
                <a:solidFill>
                  <a:schemeClr val="dk1"/>
                </a:solidFill>
                <a:latin typeface="Rambla"/>
                <a:ea typeface="Rambla"/>
                <a:cs typeface="Rambla"/>
                <a:sym typeface="Rambla"/>
              </a:rPr>
              <a:t>Desarrollo de Software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CMMI</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Six Sigma</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Microsoft Solution Framework</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Relación con otros marcos de referencia</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ITIL</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COBIT</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308" name="Shape 3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3690" u="none" cap="none" strike="noStrike">
                <a:solidFill>
                  <a:schemeClr val="dk2"/>
                </a:solidFill>
                <a:latin typeface="Rambla"/>
                <a:ea typeface="Rambla"/>
                <a:cs typeface="Rambla"/>
                <a:sym typeface="Rambla"/>
              </a:rPr>
              <a:t>Marcos de referencia para el desarrollo de software</a:t>
            </a:r>
            <a:endParaRPr b="1" i="0" sz="3690" u="none" cap="none" strike="noStrike">
              <a:solidFill>
                <a:schemeClr val="dk2"/>
              </a:solidFill>
              <a:latin typeface="Rambla"/>
              <a:ea typeface="Rambla"/>
              <a:cs typeface="Rambla"/>
              <a:sym typeface="Rambl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idx="1" type="body"/>
          </p:nvPr>
        </p:nvSpPr>
        <p:spPr>
          <a:xfrm>
            <a:off x="457200" y="1481328"/>
            <a:ext cx="8229600" cy="5116024"/>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b="0" i="0" lang="es-MX" sz="2700" u="none" cap="none" strike="noStrike">
                <a:solidFill>
                  <a:schemeClr val="dk1"/>
                </a:solidFill>
                <a:latin typeface="Calibri"/>
                <a:ea typeface="Calibri"/>
                <a:cs typeface="Calibri"/>
                <a:sym typeface="Calibri"/>
              </a:rPr>
              <a:t>Este framework es una base para la evaluación de la madurez de las empresas que desarrollan software</a:t>
            </a:r>
            <a:endParaRPr/>
          </a:p>
          <a:p>
            <a:pPr indent="-147573" lvl="0" marL="365760" marR="0" rtl="0" algn="l">
              <a:lnSpc>
                <a:spcPct val="90000"/>
              </a:lnSpc>
              <a:spcBef>
                <a:spcPts val="400"/>
              </a:spcBef>
              <a:spcAft>
                <a:spcPts val="0"/>
              </a:spcAft>
              <a:buClr>
                <a:schemeClr val="accent1"/>
              </a:buClr>
              <a:buSzPts val="1836"/>
              <a:buFont typeface="Noto Sans Symbols"/>
              <a:buNone/>
            </a:pPr>
            <a:r>
              <a:t/>
            </a:r>
            <a:endParaRPr b="0" i="0" sz="2700" u="none" cap="none" strike="noStrike">
              <a:solidFill>
                <a:schemeClr val="dk1"/>
              </a:solidFill>
              <a:latin typeface="Calibri"/>
              <a:ea typeface="Calibri"/>
              <a:cs typeface="Calibri"/>
              <a:sym typeface="Calibri"/>
            </a:endParaRPr>
          </a:p>
          <a:p>
            <a:pPr indent="-264160" lvl="0" marL="365760" marR="0" rtl="0" algn="l">
              <a:lnSpc>
                <a:spcPct val="90000"/>
              </a:lnSpc>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Calibri"/>
                <a:ea typeface="Calibri"/>
                <a:cs typeface="Calibri"/>
                <a:sym typeface="Calibri"/>
              </a:rPr>
              <a:t>Sirve como guía para implementar estrategias de mejora continua de los procesos de desarrollo de software.</a:t>
            </a:r>
            <a:endParaRPr b="0" i="0" sz="2700" u="none" cap="none" strike="noStrike">
              <a:solidFill>
                <a:schemeClr val="dk1"/>
              </a:solidFill>
              <a:latin typeface="Calibri"/>
              <a:ea typeface="Calibri"/>
              <a:cs typeface="Calibri"/>
              <a:sym typeface="Calibri"/>
            </a:endParaRPr>
          </a:p>
          <a:p>
            <a:pPr indent="-147573" lvl="0" marL="365760" marR="0" rtl="0" algn="l">
              <a:lnSpc>
                <a:spcPct val="90000"/>
              </a:lnSpc>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lnSpc>
                <a:spcPct val="90000"/>
              </a:lnSpc>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Los niveles de madurez establecidos son</a:t>
            </a:r>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Inicial</a:t>
            </a:r>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Repetible</a:t>
            </a:r>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Definido</a:t>
            </a:r>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Gestionado</a:t>
            </a:r>
            <a:endParaRPr/>
          </a:p>
          <a:p>
            <a:pPr indent="-240791" lvl="1" marL="621792" marR="0" rtl="0" algn="l">
              <a:lnSpc>
                <a:spcPct val="90000"/>
              </a:lnSpc>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Optimizado</a:t>
            </a:r>
            <a:endParaRPr/>
          </a:p>
        </p:txBody>
      </p:sp>
      <p:sp>
        <p:nvSpPr>
          <p:cNvPr id="314" name="Shape 3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CMMI</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Las empresa no tiene definidos procesos</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Siempre se exceden los presupuestos</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No hay entregas en fechas establecidas</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Desarrolladores trabajan extra para terminar un proyecto. </a:t>
            </a:r>
            <a:endParaRPr b="0" i="0" sz="2497" u="none" cap="none" strike="noStrike">
              <a:solidFill>
                <a:schemeClr val="dk1"/>
              </a:solidFill>
              <a:latin typeface="Rambla"/>
              <a:ea typeface="Rambla"/>
              <a:cs typeface="Rambla"/>
              <a:sym typeface="Rambla"/>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No se sabe cuál es el estado del proyecto</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No se tiene certeza sobre el futuro del proyecto</a:t>
            </a:r>
            <a:endParaRPr b="0" i="0" sz="2497" u="none" cap="none" strike="noStrike">
              <a:solidFill>
                <a:schemeClr val="dk1"/>
              </a:solidFill>
              <a:latin typeface="Rambla"/>
              <a:ea typeface="Rambla"/>
              <a:cs typeface="Rambla"/>
              <a:sym typeface="Rambla"/>
            </a:endParaRPr>
          </a:p>
        </p:txBody>
      </p:sp>
      <p:sp>
        <p:nvSpPr>
          <p:cNvPr id="320" name="Shape 3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CMMI – Nivel Inicial</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Los resultados del proyecto son replicables</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Se tiene una gestión básica del proyecto</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Hay elementos de control durante todo el desarrollo de la herramienta </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Se conoce el estado del proyecto en todo momento</a:t>
            </a:r>
            <a:endParaRPr b="0" i="0" sz="2700" u="none" cap="none" strike="noStrike">
              <a:solidFill>
                <a:schemeClr val="dk1"/>
              </a:solidFill>
              <a:latin typeface="Rambla"/>
              <a:ea typeface="Rambla"/>
              <a:cs typeface="Rambla"/>
              <a:sym typeface="Rambla"/>
            </a:endParaRPr>
          </a:p>
        </p:txBody>
      </p:sp>
      <p:sp>
        <p:nvSpPr>
          <p:cNvPr id="326" name="Shape 3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CMMI – Nivel Repetible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lnSpc>
                <a:spcPct val="80000"/>
              </a:lnSpc>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Se tiene bien definido el proceso de desarrollo de software</a:t>
            </a:r>
            <a:endParaRPr/>
          </a:p>
          <a:p>
            <a:pPr indent="-8128" lvl="0" marL="109728" marR="0" rtl="0" algn="l">
              <a:lnSpc>
                <a:spcPct val="80000"/>
              </a:lnSpc>
              <a:spcBef>
                <a:spcPts val="400"/>
              </a:spcBef>
              <a:spcAft>
                <a:spcPts val="0"/>
              </a:spcAft>
              <a:buClr>
                <a:schemeClr val="accent1"/>
              </a:buClr>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Se han implementado métricas para la evaluación de los desarrollos</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Se realiza la administración de riesgos</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Se tiene una documentación detallada de los procesos</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a:p>
            <a:pPr indent="-264160" lvl="0" marL="365760" marR="0" rtl="0" algn="l">
              <a:lnSpc>
                <a:spcPct val="80000"/>
              </a:lnSpc>
              <a:spcBef>
                <a:spcPts val="400"/>
              </a:spcBef>
              <a:spcAft>
                <a:spcPts val="0"/>
              </a:spcAft>
              <a:buClr>
                <a:schemeClr val="accent1"/>
              </a:buClr>
              <a:buSzPts val="1698"/>
              <a:buFont typeface="Noto Sans Symbols"/>
              <a:buChar char="▶"/>
            </a:pPr>
            <a:r>
              <a:rPr b="0" i="0" lang="es-MX" sz="2497" u="sng" cap="none" strike="noStrike">
                <a:solidFill>
                  <a:schemeClr val="dk1"/>
                </a:solidFill>
                <a:latin typeface="Rambla"/>
                <a:ea typeface="Rambla"/>
                <a:cs typeface="Rambla"/>
                <a:sym typeface="Rambla"/>
              </a:rPr>
              <a:t>Se incorpora verificación y validación</a:t>
            </a:r>
            <a:endParaRPr/>
          </a:p>
          <a:p>
            <a:pPr indent="-156339" lvl="0" marL="365760" marR="0" rtl="0" algn="l">
              <a:lnSpc>
                <a:spcPct val="80000"/>
              </a:lnSpc>
              <a:spcBef>
                <a:spcPts val="400"/>
              </a:spcBef>
              <a:spcAft>
                <a:spcPts val="0"/>
              </a:spcAft>
              <a:buClr>
                <a:schemeClr val="accent1"/>
              </a:buClr>
              <a:buSzPts val="1698"/>
              <a:buFont typeface="Noto Sans Symbols"/>
              <a:buNone/>
            </a:pPr>
            <a:r>
              <a:t/>
            </a:r>
            <a:endParaRPr b="0" i="0" sz="2497" u="none" cap="none" strike="noStrike">
              <a:solidFill>
                <a:schemeClr val="dk1"/>
              </a:solidFill>
              <a:latin typeface="Rambla"/>
              <a:ea typeface="Rambla"/>
              <a:cs typeface="Rambla"/>
              <a:sym typeface="Rambla"/>
            </a:endParaRPr>
          </a:p>
        </p:txBody>
      </p:sp>
      <p:sp>
        <p:nvSpPr>
          <p:cNvPr id="332" name="Shape 3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CMMI – Nivel Definido</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El proyecto está definido respecto a objetivos medibles</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Se definen métricas para la gestión de la organización</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Hay una gestión cuantitativa de los proyectos</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Se incorpora la mejora continua de los procesos de la organización</a:t>
            </a:r>
            <a:endParaRPr b="0" i="0" sz="2700" u="none" cap="none" strike="noStrike">
              <a:solidFill>
                <a:schemeClr val="dk1"/>
              </a:solidFill>
              <a:latin typeface="Rambla"/>
              <a:ea typeface="Rambla"/>
              <a:cs typeface="Rambla"/>
              <a:sym typeface="Rambla"/>
            </a:endParaRPr>
          </a:p>
        </p:txBody>
      </p:sp>
      <p:sp>
        <p:nvSpPr>
          <p:cNvPr id="338" name="Shape 3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CMMI – Nivel Gestionado</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Está orientado a la mejora de las actividades de la organización</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Los procesos se vuelven proactivos </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Se implementan mejoras incrementales e innovadoras de los procesos </a:t>
            </a:r>
            <a:endParaRPr b="0" i="0" sz="2300" u="none" cap="none" strike="noStrike">
              <a:solidFill>
                <a:schemeClr val="dk1"/>
              </a:solidFill>
              <a:latin typeface="Rambla"/>
              <a:ea typeface="Rambla"/>
              <a:cs typeface="Rambla"/>
              <a:sym typeface="Rambla"/>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Se realiza un análisis y resolución de las causas</a:t>
            </a:r>
            <a:endParaRPr/>
          </a:p>
        </p:txBody>
      </p:sp>
      <p:sp>
        <p:nvSpPr>
          <p:cNvPr id="344" name="Shape 3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CMMI – Nivel Optimizado</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lang="es-MX"/>
              <a:t>IEEE</a:t>
            </a:r>
            <a:r>
              <a:rPr b="0" i="0" lang="es-MX" sz="2700" u="none" cap="none" strike="noStrike">
                <a:solidFill>
                  <a:schemeClr val="dk1"/>
                </a:solidFill>
                <a:latin typeface="Rambla"/>
                <a:ea typeface="Rambla"/>
                <a:cs typeface="Rambla"/>
                <a:sym typeface="Rambla"/>
              </a:rPr>
              <a:t> 830-1998  “Consideraciones”</a:t>
            </a:r>
            <a:endParaRPr/>
          </a:p>
          <a:p>
            <a:pPr indent="-240791" lvl="1" marL="621792" marR="0" rtl="0" algn="l">
              <a:lnSpc>
                <a:spcPct val="90000"/>
              </a:lnSpc>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Naturaleza</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Funcionalidad</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Interfaces Externas</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Actuación</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Atributos</a:t>
            </a:r>
            <a:endParaRPr/>
          </a:p>
          <a:p>
            <a:pPr indent="-103886" lvl="2" marL="859536" marR="0" rtl="0" algn="l">
              <a:lnSpc>
                <a:spcPct val="90000"/>
              </a:lnSpc>
              <a:spcBef>
                <a:spcPts val="350"/>
              </a:spcBef>
              <a:spcAft>
                <a:spcPts val="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Restricciones</a:t>
            </a:r>
            <a:endParaRPr/>
          </a:p>
        </p:txBody>
      </p:sp>
      <p:sp>
        <p:nvSpPr>
          <p:cNvPr id="127" name="Shape 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Requerimientos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idx="1" type="body"/>
          </p:nvPr>
        </p:nvSpPr>
        <p:spPr>
          <a:xfrm>
            <a:off x="457200" y="1481328"/>
            <a:ext cx="8229600" cy="5044016"/>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Sistema de mejora continua</a:t>
            </a:r>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Su objetivo es la reducción de errores  y la satisfacción completa de los clientes.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Es una metodología de mejora de procesos</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Se enfoca en mejorar la entrega de un producto o servicio al cliente. </a:t>
            </a:r>
            <a:endParaRPr b="0" i="0" sz="23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Está dividido en 5 etapas: </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Definir el problema o el defecto</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Medir y recopilar datos</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Analizar datos</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Mejorar</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Controlar.</a:t>
            </a:r>
            <a:endParaRPr b="0" i="0" sz="2300" u="none" cap="none" strike="noStrike">
              <a:solidFill>
                <a:schemeClr val="dk1"/>
              </a:solidFill>
              <a:latin typeface="Rambla"/>
              <a:ea typeface="Rambla"/>
              <a:cs typeface="Rambla"/>
              <a:sym typeface="Rambla"/>
            </a:endParaRPr>
          </a:p>
        </p:txBody>
      </p:sp>
      <p:sp>
        <p:nvSpPr>
          <p:cNvPr id="350" name="Shape 3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Six Sigma</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Una serie de conceptos, modelos, prácticas de uso, y guías para diseñar y desarrollar soluciones empresariales</a:t>
            </a:r>
            <a:endParaRPr/>
          </a:p>
          <a:p>
            <a:pPr indent="-240791" lvl="1" marL="621792" marR="0" rtl="0" algn="l">
              <a:spcBef>
                <a:spcPts val="324"/>
              </a:spcBef>
              <a:spcAft>
                <a:spcPts val="0"/>
              </a:spcAft>
              <a:buClr>
                <a:schemeClr val="accent1"/>
              </a:buClr>
              <a:buSzPts val="2300"/>
              <a:buFont typeface="Verdana"/>
              <a:buChar char="◦"/>
            </a:pPr>
            <a:r>
              <a:rPr b="0" i="0" lang="es-MX" sz="2300" u="none" cap="none" strike="noStrike">
                <a:solidFill>
                  <a:schemeClr val="dk1"/>
                </a:solidFill>
                <a:latin typeface="Rambla"/>
                <a:ea typeface="Rambla"/>
                <a:cs typeface="Rambla"/>
                <a:sym typeface="Rambla"/>
              </a:rPr>
              <a:t>Garantiza que todos los elementos del proyecto (gente, procesos y herramientas) sean exitosamente conducidos</a:t>
            </a:r>
            <a:endParaRPr/>
          </a:p>
          <a:p>
            <a:pPr indent="-147573" lvl="0" marL="365760" marR="0" rtl="0" algn="l">
              <a:spcBef>
                <a:spcPts val="400"/>
              </a:spcBef>
              <a:spcAft>
                <a:spcPts val="0"/>
              </a:spcAft>
              <a:buClr>
                <a:schemeClr val="accent1"/>
              </a:buClr>
              <a:buSzPts val="1836"/>
              <a:buFont typeface="Noto Sans Symbols"/>
              <a:buNone/>
            </a:pPr>
            <a:r>
              <a:t/>
            </a:r>
            <a:endParaRPr b="0" i="0" sz="2700" u="none" cap="none" strike="noStrike">
              <a:solidFill>
                <a:schemeClr val="dk1"/>
              </a:solidFill>
              <a:latin typeface="Rambla"/>
              <a:ea typeface="Rambla"/>
              <a:cs typeface="Rambla"/>
              <a:sym typeface="Rambla"/>
            </a:endParaRPr>
          </a:p>
          <a:p>
            <a:pPr indent="-264160" lvl="0" marL="365760" marR="0" rtl="0" algn="l">
              <a:spcBef>
                <a:spcPts val="40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MSF es aplicable al desarrollo de proyectos de software, proyectos de infraestructura y proyectos de redes</a:t>
            </a:r>
            <a:endParaRPr b="0" i="0" sz="2700" u="none" cap="none" strike="noStrike">
              <a:solidFill>
                <a:schemeClr val="dk1"/>
              </a:solidFill>
              <a:latin typeface="Rambla"/>
              <a:ea typeface="Rambla"/>
              <a:cs typeface="Rambla"/>
              <a:sym typeface="Rambla"/>
            </a:endParaRPr>
          </a:p>
        </p:txBody>
      </p:sp>
      <p:sp>
        <p:nvSpPr>
          <p:cNvPr id="356" name="Shape 3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Microsoft Solution Framework</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idx="1" type="body"/>
          </p:nvPr>
        </p:nvSpPr>
        <p:spPr>
          <a:xfrm>
            <a:off x="457200" y="1481328"/>
            <a:ext cx="8229600" cy="5260040"/>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698"/>
              <a:buFont typeface="Noto Sans Symbols"/>
              <a:buChar char="▶"/>
            </a:pPr>
            <a:r>
              <a:rPr b="0" i="0" lang="es-MX" sz="2497" u="none" cap="none" strike="noStrike">
                <a:solidFill>
                  <a:schemeClr val="dk1"/>
                </a:solidFill>
                <a:latin typeface="Rambla"/>
                <a:ea typeface="Rambla"/>
                <a:cs typeface="Rambla"/>
                <a:sym typeface="Rambla"/>
              </a:rPr>
              <a:t>Está compuesto por las siguientes etapas</a:t>
            </a:r>
            <a:endParaRPr/>
          </a:p>
          <a:p>
            <a:pPr indent="-240791" lvl="1" marL="621792" marR="0" rtl="0" algn="l">
              <a:lnSpc>
                <a:spcPct val="9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Visión</a:t>
            </a:r>
            <a:r>
              <a:rPr b="0" i="0" lang="es-MX" sz="2127" u="none" cap="none" strike="noStrike">
                <a:solidFill>
                  <a:schemeClr val="dk1"/>
                </a:solidFill>
                <a:latin typeface="Rambla"/>
                <a:ea typeface="Rambla"/>
                <a:cs typeface="Rambla"/>
                <a:sym typeface="Rambla"/>
              </a:rPr>
              <a:t>. Se define la visión y el ámbito de una solución que cumplirá los objetivos del cliente</a:t>
            </a:r>
            <a:endParaRPr/>
          </a:p>
          <a:p>
            <a:pPr indent="-105727" lvl="1" marL="621792" marR="0" rtl="0" algn="l">
              <a:lnSpc>
                <a:spcPct val="90000"/>
              </a:lnSpc>
              <a:spcBef>
                <a:spcPts val="324"/>
              </a:spcBef>
              <a:spcAft>
                <a:spcPts val="0"/>
              </a:spcAft>
              <a:buClr>
                <a:schemeClr val="accent1"/>
              </a:buClr>
              <a:buSzPts val="2127"/>
              <a:buFont typeface="Verdana"/>
              <a:buNone/>
            </a:pPr>
            <a:r>
              <a:t/>
            </a:r>
            <a:endParaRPr b="1"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Planeación</a:t>
            </a:r>
            <a:r>
              <a:rPr b="0" i="0" lang="es-MX" sz="2127" u="none" cap="none" strike="noStrike">
                <a:solidFill>
                  <a:schemeClr val="dk1"/>
                </a:solidFill>
                <a:latin typeface="Rambla"/>
                <a:ea typeface="Rambla"/>
                <a:cs typeface="Rambla"/>
                <a:sym typeface="Rambla"/>
              </a:rPr>
              <a:t>. Diseño conceptual, lógico y físico, así como la especificación funcional</a:t>
            </a:r>
            <a:endParaRPr/>
          </a:p>
          <a:p>
            <a:pPr indent="-105727" lvl="1" marL="621792" marR="0" rtl="0" algn="l">
              <a:lnSpc>
                <a:spcPct val="90000"/>
              </a:lnSpc>
              <a:spcBef>
                <a:spcPts val="324"/>
              </a:spcBef>
              <a:spcAft>
                <a:spcPts val="0"/>
              </a:spcAft>
              <a:buClr>
                <a:schemeClr val="accent1"/>
              </a:buClr>
              <a:buSzPts val="2127"/>
              <a:buFont typeface="Verdana"/>
              <a:buNone/>
            </a:pPr>
            <a:r>
              <a:t/>
            </a:r>
            <a:endParaRPr b="1"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Desarrollo</a:t>
            </a:r>
            <a:r>
              <a:rPr b="0" i="0" lang="es-MX" sz="2127" u="none" cap="none" strike="noStrike">
                <a:solidFill>
                  <a:schemeClr val="dk1"/>
                </a:solidFill>
                <a:latin typeface="Rambla"/>
                <a:ea typeface="Rambla"/>
                <a:cs typeface="Rambla"/>
                <a:sym typeface="Rambla"/>
              </a:rPr>
              <a:t>. Se crea y se prueba la solución</a:t>
            </a:r>
            <a:endParaRPr/>
          </a:p>
          <a:p>
            <a:pPr indent="-105727" lvl="1" marL="621792" marR="0" rtl="0" algn="l">
              <a:lnSpc>
                <a:spcPct val="90000"/>
              </a:lnSpc>
              <a:spcBef>
                <a:spcPts val="324"/>
              </a:spcBef>
              <a:spcAft>
                <a:spcPts val="0"/>
              </a:spcAft>
              <a:buClr>
                <a:schemeClr val="accent1"/>
              </a:buClr>
              <a:buSzPts val="2127"/>
              <a:buFont typeface="Verdana"/>
              <a:buNone/>
            </a:pPr>
            <a:r>
              <a:t/>
            </a:r>
            <a:endParaRPr b="1" i="0" sz="2127" u="none" cap="none" strike="noStrike">
              <a:solidFill>
                <a:schemeClr val="dk1"/>
              </a:solidFill>
              <a:latin typeface="Rambla"/>
              <a:ea typeface="Rambla"/>
              <a:cs typeface="Rambla"/>
              <a:sym typeface="Rambla"/>
            </a:endParaRPr>
          </a:p>
          <a:p>
            <a:pPr indent="-240792" lvl="1" marL="621792" marR="0" rtl="0" algn="l">
              <a:lnSpc>
                <a:spcPct val="90000"/>
              </a:lnSpc>
              <a:spcBef>
                <a:spcPts val="324"/>
              </a:spcBef>
              <a:spcAft>
                <a:spcPts val="0"/>
              </a:spcAft>
              <a:buClr>
                <a:schemeClr val="accent1"/>
              </a:buClr>
              <a:buSzPts val="2220"/>
              <a:buFont typeface="Verdana"/>
              <a:buChar char="◦"/>
            </a:pPr>
            <a:r>
              <a:rPr b="1" i="0" lang="es-MX" sz="2127" u="none" cap="none" strike="noStrike">
                <a:solidFill>
                  <a:schemeClr val="dk1"/>
                </a:solidFill>
                <a:latin typeface="Rambla"/>
                <a:ea typeface="Rambla"/>
                <a:cs typeface="Rambla"/>
                <a:sym typeface="Rambla"/>
              </a:rPr>
              <a:t>Estabilización</a:t>
            </a:r>
            <a:r>
              <a:rPr b="0" i="0" lang="es-MX" sz="2127" u="none" cap="none" strike="noStrike">
                <a:solidFill>
                  <a:schemeClr val="dk1"/>
                </a:solidFill>
                <a:latin typeface="Rambla"/>
                <a:ea typeface="Rambla"/>
                <a:cs typeface="Rambla"/>
                <a:sym typeface="Rambla"/>
              </a:rPr>
              <a:t>. Se </a:t>
            </a:r>
            <a:r>
              <a:rPr b="0" i="0" lang="es-MX" sz="2220" u="none" cap="none" strike="noStrike">
                <a:solidFill>
                  <a:schemeClr val="dk1"/>
                </a:solidFill>
                <a:latin typeface="Rambla"/>
                <a:ea typeface="Rambla"/>
                <a:cs typeface="Rambla"/>
                <a:sym typeface="Rambla"/>
              </a:rPr>
              <a:t>crea la solución piloto en </a:t>
            </a:r>
            <a:r>
              <a:rPr b="0" i="0" lang="es-MX" sz="2127" u="none" cap="none" strike="noStrike">
                <a:solidFill>
                  <a:schemeClr val="dk1"/>
                </a:solidFill>
                <a:latin typeface="Rambla"/>
                <a:ea typeface="Rambla"/>
                <a:cs typeface="Rambla"/>
                <a:sym typeface="Rambla"/>
              </a:rPr>
              <a:t>preparación para el lanzamiento de producción</a:t>
            </a:r>
            <a:endParaRPr/>
          </a:p>
          <a:p>
            <a:pPr indent="-105727" lvl="1" marL="621792" marR="0" rtl="0" algn="l">
              <a:lnSpc>
                <a:spcPct val="9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Instalación</a:t>
            </a:r>
            <a:endParaRPr/>
          </a:p>
          <a:p>
            <a:pPr indent="-105727" lvl="1" marL="621792" marR="0" rtl="0" algn="l">
              <a:lnSpc>
                <a:spcPct val="90000"/>
              </a:lnSpc>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127"/>
              <a:buFont typeface="Verdana"/>
              <a:buChar char="◦"/>
            </a:pPr>
            <a:r>
              <a:rPr b="1" i="0" lang="es-MX" sz="2127" u="none" cap="none" strike="noStrike">
                <a:solidFill>
                  <a:schemeClr val="dk1"/>
                </a:solidFill>
                <a:latin typeface="Rambla"/>
                <a:ea typeface="Rambla"/>
                <a:cs typeface="Rambla"/>
                <a:sym typeface="Rambla"/>
              </a:rPr>
              <a:t>Soporte</a:t>
            </a:r>
            <a:endParaRPr b="1" i="0" sz="2127" u="none" cap="none" strike="noStrike">
              <a:solidFill>
                <a:schemeClr val="dk1"/>
              </a:solidFill>
              <a:latin typeface="Rambla"/>
              <a:ea typeface="Rambla"/>
              <a:cs typeface="Rambla"/>
              <a:sym typeface="Rambla"/>
            </a:endParaRPr>
          </a:p>
        </p:txBody>
      </p:sp>
      <p:sp>
        <p:nvSpPr>
          <p:cNvPr id="362" name="Shape 3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Microsoft Solution Framework</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Principales características</a:t>
            </a:r>
            <a:endParaRPr/>
          </a:p>
          <a:p>
            <a:pPr indent="-94741" lvl="1" marL="621792" marR="0" rtl="0" algn="l">
              <a:spcBef>
                <a:spcPts val="324"/>
              </a:spcBef>
              <a:spcAft>
                <a:spcPts val="0"/>
              </a:spcAft>
              <a:buClr>
                <a:schemeClr val="accent1"/>
              </a:buClr>
              <a:buSzPts val="2300"/>
              <a:buFont typeface="Verdana"/>
              <a:buNone/>
            </a:pPr>
            <a:r>
              <a:t/>
            </a:r>
            <a:endParaRPr b="1"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Adaptable</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Escalable</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Flexible</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Tecnología agnóstica</a:t>
            </a:r>
            <a:endParaRPr/>
          </a:p>
          <a:p>
            <a:pPr indent="-94741"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368" name="Shape 3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Microsoft Solution Framework</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698"/>
              <a:buFont typeface="Noto Sans Symbols"/>
              <a:buChar char="▶"/>
            </a:pPr>
            <a:r>
              <a:rPr lang="es-MX" sz="2497"/>
              <a:t>IEEE</a:t>
            </a:r>
            <a:r>
              <a:rPr b="0" i="0" lang="es-MX" sz="2497" u="none" cap="none" strike="noStrike">
                <a:solidFill>
                  <a:schemeClr val="dk1"/>
                </a:solidFill>
                <a:latin typeface="Rambla"/>
                <a:ea typeface="Rambla"/>
                <a:cs typeface="Rambla"/>
                <a:sym typeface="Rambla"/>
              </a:rPr>
              <a:t> 830-1998  “Consideraciones”</a:t>
            </a:r>
            <a:endParaRPr/>
          </a:p>
          <a:p>
            <a:pPr indent="-105727" lvl="1" marL="621792" marR="0" rtl="0" algn="l">
              <a:spcBef>
                <a:spcPts val="324"/>
              </a:spcBef>
              <a:spcAft>
                <a:spcPts val="0"/>
              </a:spcAft>
              <a:buClr>
                <a:schemeClr val="accent1"/>
              </a:buClr>
              <a:buSzPts val="2127"/>
              <a:buFont typeface="Verdana"/>
              <a:buNone/>
            </a:pPr>
            <a:r>
              <a:t/>
            </a:r>
            <a:endParaRPr b="0" i="0" sz="2127" u="none" cap="none" strike="noStrike">
              <a:solidFill>
                <a:schemeClr val="dk1"/>
              </a:solidFill>
              <a:latin typeface="Rambla"/>
              <a:ea typeface="Rambla"/>
              <a:cs typeface="Rambla"/>
              <a:sym typeface="Rambla"/>
            </a:endParaRPr>
          </a:p>
          <a:p>
            <a:pPr indent="-240791" lvl="1" marL="621792" marR="0" rtl="0" algn="l">
              <a:spcBef>
                <a:spcPts val="324"/>
              </a:spcBef>
              <a:spcAft>
                <a:spcPts val="0"/>
              </a:spcAft>
              <a:buClr>
                <a:schemeClr val="accent1"/>
              </a:buClr>
              <a:buSzPts val="2405"/>
              <a:buFont typeface="Verdana"/>
              <a:buChar char="◦"/>
            </a:pPr>
            <a:r>
              <a:rPr b="1" i="0" lang="es-MX" sz="2405" u="none" cap="none" strike="noStrike">
                <a:solidFill>
                  <a:schemeClr val="dk1"/>
                </a:solidFill>
                <a:latin typeface="Rambla"/>
                <a:ea typeface="Rambla"/>
                <a:cs typeface="Rambla"/>
                <a:sym typeface="Rambla"/>
              </a:rPr>
              <a:t>Ambiente</a:t>
            </a:r>
            <a:endParaRPr b="1" i="0" sz="2127" u="none" cap="none" strike="noStrike">
              <a:solidFill>
                <a:schemeClr val="dk1"/>
              </a:solidFill>
              <a:latin typeface="Rambla"/>
              <a:ea typeface="Rambla"/>
              <a:cs typeface="Rambla"/>
              <a:sym typeface="Rambla"/>
            </a:endParaRPr>
          </a:p>
          <a:p>
            <a:pPr indent="-12191" lvl="1" marL="393192" marR="0" rtl="0" algn="l">
              <a:spcBef>
                <a:spcPts val="324"/>
              </a:spcBef>
              <a:spcAft>
                <a:spcPts val="0"/>
              </a:spcAft>
              <a:buClr>
                <a:schemeClr val="accent1"/>
              </a:buClr>
              <a:buFont typeface="Verdana"/>
              <a:buNone/>
            </a:pPr>
            <a:r>
              <a:rPr b="0" i="0" lang="es-MX" sz="2127" u="none" cap="none" strike="noStrike">
                <a:solidFill>
                  <a:schemeClr val="dk1"/>
                </a:solidFill>
                <a:latin typeface="Rambla"/>
                <a:ea typeface="Rambla"/>
                <a:cs typeface="Rambla"/>
                <a:sym typeface="Rambla"/>
              </a:rPr>
              <a:t>	 </a:t>
            </a:r>
            <a:endParaRPr/>
          </a:p>
          <a:p>
            <a:pPr indent="-12191" lvl="1" marL="393192" marR="0" rtl="0" algn="l">
              <a:spcBef>
                <a:spcPts val="324"/>
              </a:spcBef>
              <a:spcAft>
                <a:spcPts val="0"/>
              </a:spcAft>
              <a:buClr>
                <a:schemeClr val="accent1"/>
              </a:buClr>
              <a:buFont typeface="Verdana"/>
              <a:buNone/>
            </a:pPr>
            <a:r>
              <a:rPr b="0" i="0" lang="es-MX" sz="2127" u="none" cap="none" strike="noStrike">
                <a:solidFill>
                  <a:schemeClr val="dk1"/>
                </a:solidFill>
                <a:latin typeface="Rambla"/>
                <a:ea typeface="Rambla"/>
                <a:cs typeface="Rambla"/>
                <a:sym typeface="Rambla"/>
              </a:rPr>
              <a:t>El software puede contener toda la funcionalidad del proyecto o puede ser parte de un sistema más grande.</a:t>
            </a:r>
            <a:endParaRPr/>
          </a:p>
          <a:p>
            <a:pPr indent="-12191" lvl="1" marL="393192" marR="0" rtl="0" algn="l">
              <a:spcBef>
                <a:spcPts val="324"/>
              </a:spcBef>
              <a:spcAft>
                <a:spcPts val="0"/>
              </a:spcAft>
              <a:buClr>
                <a:schemeClr val="accent1"/>
              </a:buClr>
              <a:buFont typeface="Verdana"/>
              <a:buNone/>
            </a:pPr>
            <a:r>
              <a:t/>
            </a:r>
            <a:endParaRPr b="0" i="0" sz="2127" u="none" cap="none" strike="noStrike">
              <a:solidFill>
                <a:schemeClr val="dk1"/>
              </a:solidFill>
              <a:latin typeface="Rambla"/>
              <a:ea typeface="Rambla"/>
              <a:cs typeface="Rambla"/>
              <a:sym typeface="Rambla"/>
            </a:endParaRPr>
          </a:p>
          <a:p>
            <a:pPr indent="-12191" lvl="1" marL="393192" marR="0" rtl="0" algn="l">
              <a:spcBef>
                <a:spcPts val="324"/>
              </a:spcBef>
              <a:spcAft>
                <a:spcPts val="0"/>
              </a:spcAft>
              <a:buClr>
                <a:schemeClr val="accent1"/>
              </a:buClr>
              <a:buFont typeface="Verdana"/>
              <a:buNone/>
            </a:pPr>
            <a:r>
              <a:rPr b="0" i="0" lang="es-MX" sz="2127" u="none" cap="none" strike="noStrike">
                <a:solidFill>
                  <a:schemeClr val="dk1"/>
                </a:solidFill>
                <a:latin typeface="Rambla"/>
                <a:ea typeface="Rambla"/>
                <a:cs typeface="Rambla"/>
                <a:sym typeface="Rambla"/>
              </a:rPr>
              <a:t>Aquí se deben declarar las interfaces entre el sistema y su</a:t>
            </a:r>
            <a:endParaRPr/>
          </a:p>
          <a:p>
            <a:pPr indent="-12191" lvl="1" marL="393192" marR="0" rtl="0" algn="l">
              <a:spcBef>
                <a:spcPts val="324"/>
              </a:spcBef>
              <a:spcAft>
                <a:spcPts val="0"/>
              </a:spcAft>
              <a:buClr>
                <a:schemeClr val="accent1"/>
              </a:buClr>
              <a:buFont typeface="Verdana"/>
              <a:buNone/>
            </a:pPr>
            <a:r>
              <a:rPr b="0" i="0" lang="es-MX" sz="2127" u="none" cap="none" strike="noStrike">
                <a:solidFill>
                  <a:schemeClr val="dk1"/>
                </a:solidFill>
                <a:latin typeface="Rambla"/>
                <a:ea typeface="Rambla"/>
                <a:cs typeface="Rambla"/>
                <a:sym typeface="Rambla"/>
              </a:rPr>
              <a:t>software modular</a:t>
            </a:r>
            <a:endParaRPr/>
          </a:p>
          <a:p>
            <a:pPr indent="-12191" lvl="1" marL="393192" marR="0" rtl="0" algn="l">
              <a:spcBef>
                <a:spcPts val="324"/>
              </a:spcBef>
              <a:spcAft>
                <a:spcPts val="0"/>
              </a:spcAft>
              <a:buClr>
                <a:schemeClr val="accent1"/>
              </a:buClr>
              <a:buFont typeface="Verdana"/>
              <a:buNone/>
            </a:pPr>
            <a:r>
              <a:t/>
            </a:r>
            <a:endParaRPr b="0" i="0" sz="2127" u="none" cap="none" strike="noStrike">
              <a:solidFill>
                <a:schemeClr val="dk1"/>
              </a:solidFill>
              <a:latin typeface="Rambla"/>
              <a:ea typeface="Rambla"/>
              <a:cs typeface="Rambla"/>
              <a:sym typeface="Rambla"/>
            </a:endParaRPr>
          </a:p>
          <a:p>
            <a:pPr indent="-12191" lvl="1" marL="393192" marR="0" rtl="0" algn="l">
              <a:spcBef>
                <a:spcPts val="324"/>
              </a:spcBef>
              <a:spcAft>
                <a:spcPts val="0"/>
              </a:spcAft>
              <a:buClr>
                <a:schemeClr val="accent1"/>
              </a:buClr>
              <a:buFont typeface="Verdana"/>
              <a:buNone/>
            </a:pPr>
            <a:r>
              <a:rPr b="0" i="0" lang="es-MX" sz="2127" u="none" cap="none" strike="noStrike">
                <a:solidFill>
                  <a:schemeClr val="dk1"/>
                </a:solidFill>
                <a:latin typeface="Rambla"/>
                <a:ea typeface="Rambla"/>
                <a:cs typeface="Rambla"/>
                <a:sym typeface="Rambla"/>
              </a:rPr>
              <a:t>Se especifican las funciones externas y requisitos de funcionalidad que se tienen con el software modular. </a:t>
            </a:r>
            <a:endParaRPr b="0" i="0" sz="2127" u="none" cap="none" strike="noStrike">
              <a:solidFill>
                <a:schemeClr val="dk1"/>
              </a:solidFill>
              <a:latin typeface="Rambla"/>
              <a:ea typeface="Rambla"/>
              <a:cs typeface="Rambla"/>
              <a:sym typeface="Rambla"/>
            </a:endParaRPr>
          </a:p>
        </p:txBody>
      </p:sp>
      <p:sp>
        <p:nvSpPr>
          <p:cNvPr id="134" name="Shape 1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Requerimientos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lang="es-MX"/>
              <a:t>IEEE</a:t>
            </a:r>
            <a:r>
              <a:rPr b="0" i="0" lang="es-MX" sz="2700" u="none" cap="none" strike="noStrike">
                <a:solidFill>
                  <a:schemeClr val="dk1"/>
                </a:solidFill>
                <a:latin typeface="Rambla"/>
                <a:ea typeface="Rambla"/>
                <a:cs typeface="Rambla"/>
                <a:sym typeface="Rambla"/>
              </a:rPr>
              <a:t> 830-1998  “Consideraciones”</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Características</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Correcto</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Inequívoco</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Completo</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Consistente</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lang="es-MX"/>
              <a:t>Priorizables</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Comprobable</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Modificable</a:t>
            </a:r>
            <a:endParaRPr b="0" i="0" sz="21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Identificable</a:t>
            </a:r>
            <a:endParaRPr/>
          </a:p>
        </p:txBody>
      </p:sp>
      <p:sp>
        <p:nvSpPr>
          <p:cNvPr id="141" name="Shape 1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Requerimientos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457200" y="1481328"/>
            <a:ext cx="8229600" cy="4526100"/>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lang="es-MX"/>
              <a:t>IEEE</a:t>
            </a:r>
            <a:r>
              <a:rPr b="0" i="0" lang="es-MX" sz="2700" u="none" cap="none" strike="noStrike">
                <a:solidFill>
                  <a:schemeClr val="dk1"/>
                </a:solidFill>
                <a:latin typeface="Rambla"/>
                <a:ea typeface="Rambla"/>
                <a:cs typeface="Rambla"/>
                <a:sym typeface="Rambla"/>
              </a:rPr>
              <a:t> 830-1998  “Consideraciones”</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Preparación</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Se establece la participación en conjunto de desarrolladores y usuarios para la especificación de requerimientos</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Evolución</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Los requisitos pueden y deben cambiar a través de todo el ciclo de vida</a:t>
            </a:r>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Es necesario establecer un proceso de cambios</a:t>
            </a:r>
            <a:endParaRPr/>
          </a:p>
          <a:p>
            <a:pPr indent="-240791" lvl="1" marL="621792" marR="0" rtl="0" algn="l">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Prototipos</a:t>
            </a:r>
            <a:endParaRPr b="0" i="0" sz="2300" u="none" cap="none" strike="noStrike">
              <a:solidFill>
                <a:schemeClr val="dk1"/>
              </a:solidFill>
              <a:latin typeface="Rambla"/>
              <a:ea typeface="Rambla"/>
              <a:cs typeface="Rambla"/>
              <a:sym typeface="Rambla"/>
            </a:endParaRPr>
          </a:p>
          <a:p>
            <a:pPr indent="-237236" lvl="2" marL="859536" marR="0" rtl="0" algn="l">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Exhiben algunas características del sistema y son creados rápido y fácilmente</a:t>
            </a:r>
            <a:endParaRPr b="0" i="0" sz="2100" u="none" cap="none" strike="noStrike">
              <a:solidFill>
                <a:schemeClr val="dk1"/>
              </a:solidFill>
              <a:latin typeface="Rambla"/>
              <a:ea typeface="Rambla"/>
              <a:cs typeface="Rambla"/>
              <a:sym typeface="Rambla"/>
            </a:endParaRPr>
          </a:p>
        </p:txBody>
      </p:sp>
      <p:sp>
        <p:nvSpPr>
          <p:cNvPr id="147" name="Shape 1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Requerimientos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457200" y="1481328"/>
            <a:ext cx="8229600" cy="5044016"/>
          </a:xfrm>
          <a:prstGeom prst="rect">
            <a:avLst/>
          </a:prstGeom>
          <a:noFill/>
          <a:ln>
            <a:noFill/>
          </a:ln>
        </p:spPr>
        <p:txBody>
          <a:bodyPr anchorCtr="0" anchor="t" bIns="45700" lIns="91425" spcFirstLastPara="1" rIns="91425" wrap="square" tIns="45700">
            <a:noAutofit/>
          </a:bodyPr>
          <a:lstStyle/>
          <a:p>
            <a:pPr indent="-264160" lvl="0" marL="365760" marR="0" rtl="0" algn="l">
              <a:lnSpc>
                <a:spcPct val="90000"/>
              </a:lnSpc>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a:t>
            </a:r>
            <a:r>
              <a:rPr lang="es-MX"/>
              <a:t>EEE</a:t>
            </a:r>
            <a:r>
              <a:rPr b="0" i="0" lang="es-MX" sz="2700" u="none" cap="none" strike="noStrike">
                <a:solidFill>
                  <a:schemeClr val="dk1"/>
                </a:solidFill>
                <a:latin typeface="Rambla"/>
                <a:ea typeface="Rambla"/>
                <a:cs typeface="Rambla"/>
                <a:sym typeface="Rambla"/>
              </a:rPr>
              <a:t> 830-1998  “Consideraciones”</a:t>
            </a:r>
            <a:endParaRPr/>
          </a:p>
          <a:p>
            <a:pPr indent="-240791" lvl="1" marL="621792" marR="0" rtl="0" algn="l">
              <a:lnSpc>
                <a:spcPct val="90000"/>
              </a:lnSpc>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Generación del diseño</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Identificar los módulos del sistema</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Asignar las funciones de los módulos</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Describir el flujo de la información entre</a:t>
            </a:r>
            <a:r>
              <a:rPr lang="es-MX"/>
              <a:t> </a:t>
            </a:r>
            <a:r>
              <a:rPr b="0" i="0" lang="es-MX" sz="2100" u="none" cap="none" strike="noStrike">
                <a:solidFill>
                  <a:schemeClr val="dk1"/>
                </a:solidFill>
                <a:latin typeface="Rambla"/>
                <a:ea typeface="Rambla"/>
                <a:cs typeface="Rambla"/>
                <a:sym typeface="Rambla"/>
              </a:rPr>
              <a:t> módulos</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Elegir las estructuras de los datos. </a:t>
            </a:r>
            <a:endParaRPr b="0" i="0" sz="2100" u="none" cap="none" strike="noStrike">
              <a:solidFill>
                <a:schemeClr val="dk1"/>
              </a:solidFill>
              <a:latin typeface="Rambla"/>
              <a:ea typeface="Rambla"/>
              <a:cs typeface="Rambla"/>
              <a:sym typeface="Rambla"/>
            </a:endParaRPr>
          </a:p>
          <a:p>
            <a:pPr indent="-240791" lvl="1" marL="621792" marR="0" rtl="0" algn="l">
              <a:lnSpc>
                <a:spcPct val="90000"/>
              </a:lnSpc>
              <a:spcBef>
                <a:spcPts val="324"/>
              </a:spcBef>
              <a:spcAft>
                <a:spcPts val="0"/>
              </a:spcAft>
              <a:buClr>
                <a:schemeClr val="accent1"/>
              </a:buClr>
              <a:buSzPts val="2300"/>
              <a:buFont typeface="Verdana"/>
              <a:buChar char="◦"/>
            </a:pPr>
            <a:r>
              <a:rPr b="1" i="0" lang="es-MX" sz="2300" u="none" cap="none" strike="noStrike">
                <a:solidFill>
                  <a:schemeClr val="dk1"/>
                </a:solidFill>
                <a:latin typeface="Rambla"/>
                <a:ea typeface="Rambla"/>
                <a:cs typeface="Rambla"/>
                <a:sym typeface="Rambla"/>
              </a:rPr>
              <a:t>Generación de requisitos</a:t>
            </a:r>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Justificación del Costo</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Tiempos de la entrega</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Metodologías de desarrollo</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Aseguramiento de la calidad</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Aprobación y criterio comprobación</a:t>
            </a:r>
            <a:endParaRPr b="0" i="0" sz="2100" u="none" cap="none" strike="noStrike">
              <a:solidFill>
                <a:schemeClr val="dk1"/>
              </a:solidFill>
              <a:latin typeface="Rambla"/>
              <a:ea typeface="Rambla"/>
              <a:cs typeface="Rambla"/>
              <a:sym typeface="Rambla"/>
            </a:endParaRPr>
          </a:p>
          <a:p>
            <a:pPr indent="-237236" lvl="2" marL="859536" marR="0" rtl="0" algn="l">
              <a:lnSpc>
                <a:spcPct val="90000"/>
              </a:lnSpc>
              <a:spcBef>
                <a:spcPts val="350"/>
              </a:spcBef>
              <a:spcAft>
                <a:spcPts val="0"/>
              </a:spcAft>
              <a:buClr>
                <a:schemeClr val="accent2"/>
              </a:buClr>
              <a:buSzPts val="2100"/>
              <a:buFont typeface="Noto Sans Symbols"/>
              <a:buChar char="⚫"/>
            </a:pPr>
            <a:r>
              <a:rPr b="0" i="0" lang="es-MX" sz="2100" u="none" cap="none" strike="noStrike">
                <a:solidFill>
                  <a:schemeClr val="dk1"/>
                </a:solidFill>
                <a:latin typeface="Rambla"/>
                <a:ea typeface="Rambla"/>
                <a:cs typeface="Rambla"/>
                <a:sym typeface="Rambla"/>
              </a:rPr>
              <a:t>Procedimientos de aceptación</a:t>
            </a:r>
            <a:endParaRPr/>
          </a:p>
        </p:txBody>
      </p:sp>
      <p:sp>
        <p:nvSpPr>
          <p:cNvPr id="153" name="Shape 1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Requerimientos de software</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457200" y="1481328"/>
            <a:ext cx="8229600" cy="5044016"/>
          </a:xfrm>
          <a:prstGeom prst="rect">
            <a:avLst/>
          </a:prstGeom>
          <a:noFill/>
          <a:ln>
            <a:noFill/>
          </a:ln>
        </p:spPr>
        <p:txBody>
          <a:bodyPr anchorCtr="0" anchor="t" bIns="45700" lIns="91425" spcFirstLastPara="1" rIns="91425" wrap="square" tIns="45700">
            <a:noAutofit/>
          </a:bodyPr>
          <a:lstStyle/>
          <a:p>
            <a:pPr indent="-264160" lvl="0" marL="365760" marR="0" rtl="0" algn="l">
              <a:spcBef>
                <a:spcPts val="0"/>
              </a:spcBef>
              <a:spcAft>
                <a:spcPts val="0"/>
              </a:spcAft>
              <a:buClr>
                <a:schemeClr val="accent1"/>
              </a:buClr>
              <a:buSzPts val="1836"/>
              <a:buFont typeface="Noto Sans Symbols"/>
              <a:buChar char="▶"/>
            </a:pPr>
            <a:r>
              <a:rPr b="0" i="0" lang="es-MX" sz="2700" u="none" cap="none" strike="noStrike">
                <a:solidFill>
                  <a:schemeClr val="dk1"/>
                </a:solidFill>
                <a:latin typeface="Rambla"/>
                <a:ea typeface="Rambla"/>
                <a:cs typeface="Rambla"/>
                <a:sym typeface="Rambla"/>
              </a:rPr>
              <a:t>I</a:t>
            </a:r>
            <a:r>
              <a:rPr lang="es-MX"/>
              <a:t>EEE</a:t>
            </a:r>
            <a:r>
              <a:rPr b="0" i="0" lang="es-MX" sz="2700" u="none" cap="none" strike="noStrike">
                <a:solidFill>
                  <a:schemeClr val="dk1"/>
                </a:solidFill>
                <a:latin typeface="Rambla"/>
                <a:ea typeface="Rambla"/>
                <a:cs typeface="Rambla"/>
                <a:sym typeface="Rambla"/>
              </a:rPr>
              <a:t> 830-1998  “Estructura de  SRS”</a:t>
            </a:r>
            <a:endParaRPr b="0" i="0" sz="2700" u="none" cap="none" strike="noStrike">
              <a:solidFill>
                <a:schemeClr val="dk1"/>
              </a:solidFill>
              <a:latin typeface="Rambla"/>
              <a:ea typeface="Rambla"/>
              <a:cs typeface="Rambla"/>
              <a:sym typeface="Rambla"/>
            </a:endParaRPr>
          </a:p>
        </p:txBody>
      </p:sp>
      <p:sp>
        <p:nvSpPr>
          <p:cNvPr id="159" name="Shape 1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b="1" i="0" lang="es-MX" sz="4100" u="none" cap="none" strike="noStrike">
                <a:solidFill>
                  <a:schemeClr val="dk2"/>
                </a:solidFill>
                <a:latin typeface="Rambla"/>
                <a:ea typeface="Rambla"/>
                <a:cs typeface="Rambla"/>
                <a:sym typeface="Rambla"/>
              </a:rPr>
              <a:t>Requerimientos de software</a:t>
            </a:r>
            <a:endParaRPr b="1" i="0" sz="4100" u="none" cap="none" strike="noStrike">
              <a:solidFill>
                <a:schemeClr val="dk2"/>
              </a:solidFill>
              <a:latin typeface="Rambla"/>
              <a:ea typeface="Rambla"/>
              <a:cs typeface="Rambla"/>
              <a:sym typeface="Rambla"/>
            </a:endParaRPr>
          </a:p>
        </p:txBody>
      </p:sp>
      <p:pic>
        <p:nvPicPr>
          <p:cNvPr id="160" name="Shape 160"/>
          <p:cNvPicPr preferRelativeResize="0"/>
          <p:nvPr/>
        </p:nvPicPr>
        <p:blipFill rotWithShape="1">
          <a:blip r:embed="rId3">
            <a:alphaModFix/>
          </a:blip>
          <a:srcRect b="0" l="0" r="0" t="0"/>
          <a:stretch/>
        </p:blipFill>
        <p:spPr>
          <a:xfrm>
            <a:off x="179512" y="1916832"/>
            <a:ext cx="8892480" cy="48715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