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679A5-2588-4AAD-A4D5-918FDECEE8AA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3ACAF-CB61-49EF-9755-3EBC5B0CB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36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5D1786-4BD0-4759-A55C-017994354FF0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6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B6F3-2EF9-41CE-BABE-33536DAA0272}" type="datetime1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16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B1CA-495A-476C-9DCA-C85A47CE6A48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0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74C3-05DA-480A-AAD0-EC315DEF18B5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97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F8D8-A5CE-4250-97D3-F78FCDA6A460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562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7EDC-603C-41F3-9221-C5360C09F330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3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240-4C13-446C-8C2C-2C2DCA2DD1DA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18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534A-2451-4D5D-9A29-C06AB3F40026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8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1AF7-2A49-4989-923B-9855E13DC22F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90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7F7-C73B-4DED-9C12-10AF1F4B2C2C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95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EE96-4BEF-49F1-AE56-CC7F59331636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7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B044-73F2-486C-AE28-5369AEFDEC59}" type="datetime1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27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8-37B5-42AF-9D7E-134368AF9821}" type="datetime1">
              <a:rPr lang="en-GB" smtClean="0"/>
              <a:t>17/01/2019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D505-A274-4D32-AB44-F55C222088AA}" type="datetime1">
              <a:rPr lang="en-GB" smtClean="0"/>
              <a:t>17/01/2019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8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4E35-CC38-4BDB-973B-AA2537163B68}" type="datetime1">
              <a:rPr lang="en-GB" smtClean="0"/>
              <a:t>17/01/2019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61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ED87-D733-49B4-A68A-43B3BF7207E7}" type="datetime1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67A1-0C71-48C2-88B3-B1FB78507CBB}" type="datetime1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49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8B6F5E-391A-4E44-BF93-92EC82C88B7A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Aarzin Todiwala-at485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3DF492-1A65-4416-ACDD-F255CD037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9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B38B-3FC1-4F1E-84E0-32B7360B2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632577" cy="1320803"/>
          </a:xfrm>
        </p:spPr>
        <p:txBody>
          <a:bodyPr/>
          <a:lstStyle/>
          <a:p>
            <a:pPr algn="ctr"/>
            <a:r>
              <a:rPr lang="en-US" sz="4000" dirty="0"/>
              <a:t>CO4210/CO7210 Personal and Group Skills (</a:t>
            </a:r>
            <a:r>
              <a:rPr lang="en-GB" sz="4000" dirty="0"/>
              <a:t>2018/19)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E1E7331-06E2-4D06-8C9A-CE395015D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924297"/>
            <a:ext cx="6815669" cy="1320802"/>
          </a:xfrm>
        </p:spPr>
        <p:txBody>
          <a:bodyPr>
            <a:normAutofit fontScale="62500" lnSpcReduction="20000"/>
          </a:bodyPr>
          <a:lstStyle/>
          <a:p>
            <a:r>
              <a:rPr lang="en-US" sz="6000" b="1" dirty="0"/>
              <a:t>Group-C</a:t>
            </a:r>
            <a:endParaRPr lang="en-GB" sz="6000" b="1" dirty="0"/>
          </a:p>
          <a:p>
            <a:r>
              <a:rPr lang="en-GB" sz="6000" b="1" dirty="0"/>
              <a:t>3D Virtual Reality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7D3D9-61B5-4CE5-9591-15902E373111}"/>
              </a:ext>
            </a:extLst>
          </p:cNvPr>
          <p:cNvSpPr txBox="1"/>
          <p:nvPr/>
        </p:nvSpPr>
        <p:spPr>
          <a:xfrm>
            <a:off x="193092" y="5585251"/>
            <a:ext cx="5388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Student Name: </a:t>
            </a:r>
            <a:r>
              <a:rPr lang="en-US" sz="3200" dirty="0" err="1"/>
              <a:t>Aarzin</a:t>
            </a:r>
            <a:r>
              <a:rPr lang="en-US" sz="3200" dirty="0"/>
              <a:t> </a:t>
            </a:r>
            <a:r>
              <a:rPr lang="en-US" sz="3200" dirty="0" err="1"/>
              <a:t>Todiwala</a:t>
            </a:r>
            <a:endParaRPr lang="en-US" sz="3200" dirty="0"/>
          </a:p>
          <a:p>
            <a:r>
              <a:rPr lang="en-US" sz="3200" dirty="0" err="1"/>
              <a:t>Uid</a:t>
            </a:r>
            <a:r>
              <a:rPr lang="en-US" sz="3200" dirty="0"/>
              <a:t>: at485@student.le.ac.uk</a:t>
            </a:r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BC031-2D30-4B55-9475-29DCFB5A4D0C}"/>
              </a:ext>
            </a:extLst>
          </p:cNvPr>
          <p:cNvSpPr txBox="1"/>
          <p:nvPr/>
        </p:nvSpPr>
        <p:spPr>
          <a:xfrm>
            <a:off x="8339855" y="5585251"/>
            <a:ext cx="38521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Group Guide:</a:t>
            </a:r>
          </a:p>
          <a:p>
            <a:r>
              <a:rPr lang="en-US" sz="3200" dirty="0"/>
              <a:t>Dr. </a:t>
            </a:r>
            <a:r>
              <a:rPr lang="en-GB" sz="3200" dirty="0"/>
              <a:t>Michael Hoffmann</a:t>
            </a:r>
          </a:p>
        </p:txBody>
      </p:sp>
    </p:spTree>
    <p:extLst>
      <p:ext uri="{BB962C8B-B14F-4D97-AF65-F5344CB8AC3E}">
        <p14:creationId xmlns:p14="http://schemas.microsoft.com/office/powerpoint/2010/main" val="376074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FD614E-BE54-491D-8D8A-D2B9F950B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F47FD0-664D-491C-8F3B-B9C197E9E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Any Questions?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59916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579C15-54EF-472C-AA73-9C357236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DB794-07C3-42EF-BDEE-D5EF2CD8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VR?</a:t>
            </a:r>
          </a:p>
          <a:p>
            <a:r>
              <a:rPr lang="en-US" dirty="0"/>
              <a:t>Types of VR</a:t>
            </a:r>
          </a:p>
          <a:p>
            <a:r>
              <a:rPr lang="en-US" dirty="0"/>
              <a:t>Main topic </a:t>
            </a:r>
            <a:r>
              <a:rPr lang="en-US" dirty="0" err="1"/>
              <a:t>WebVR</a:t>
            </a:r>
            <a:endParaRPr lang="en-US" dirty="0"/>
          </a:p>
          <a:p>
            <a:r>
              <a:rPr lang="en-US" dirty="0"/>
              <a:t>C</a:t>
            </a:r>
            <a:r>
              <a:rPr lang="en-GB" dirty="0" err="1"/>
              <a:t>onclusion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6F4F6-F8A7-4A4D-944D-B644D8F0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D891-FD54-42D2-B885-3017E146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90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7522-2170-4E26-9AA0-7F4506AC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5306-EE51-4318-ACCD-29416FD0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Virtual Reality (VR) is the use of computer technology to create a simulated environment.</a:t>
            </a:r>
          </a:p>
          <a:p>
            <a:pPr fontAlgn="base"/>
            <a:r>
              <a:rPr lang="en-US" dirty="0"/>
              <a:t>Virtual Reality’s most immediately-recognizable component is the head-mounted display (HMD). Human beings are visual creatures, and display technology is often the single biggest difference between immersive Virtual Reality systems and traditional user interfaces.</a:t>
            </a:r>
          </a:p>
          <a:p>
            <a:pPr fontAlgn="base"/>
            <a:r>
              <a:rPr lang="en-US" dirty="0"/>
              <a:t>Major players in Virtual Reality include HTC </a:t>
            </a:r>
            <a:r>
              <a:rPr lang="en-US" dirty="0" err="1"/>
              <a:t>Vive</a:t>
            </a:r>
            <a:r>
              <a:rPr lang="en-US" dirty="0"/>
              <a:t>, Oculus Rift and PlayStation VR (PSVR).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6ACAF-3C71-4913-A2DB-289CBBDD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118E1-8F9A-461F-BA7A-14956411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04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0F28-F9E2-433A-9C84-AEEA0742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B77B-23EB-4D5D-AC87-0DC745A55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WebVR</a:t>
            </a:r>
            <a:endParaRPr lang="en-US" dirty="0"/>
          </a:p>
          <a:p>
            <a:r>
              <a:rPr lang="en-GB" dirty="0"/>
              <a:t>VR virtualization for Interior Designing</a:t>
            </a:r>
          </a:p>
          <a:p>
            <a:r>
              <a:rPr lang="en-GB" dirty="0"/>
              <a:t>VR in Marketing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1091C-1D5A-4907-A3C0-0E6E4F4F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1A90F-3BEF-4048-AD35-060B07E2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78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B424A-9CE6-487E-BF19-A115362E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WebVR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3309F-430B-4F10-AD98-343A276C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exploits the phenomenal visual skills of a man in the fields of pattern, structure and object detection in images for the analysis of abstract data or prospective designs. </a:t>
            </a:r>
          </a:p>
          <a:p>
            <a:r>
              <a:rPr lang="en-US" dirty="0"/>
              <a:t>For project purpose I have used glitch.com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551DF1-F6C6-45DA-9F0D-15057974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9B8980-363D-47BC-8A9D-AEC0986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35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B714-1F83-43FE-A9AA-BC4C3094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Code:1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F24E7-686C-4C5A-96FC-77C880F68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95483"/>
            <a:ext cx="9601200" cy="2841835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7CA94-7530-4505-89A4-8859879D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4CF4E-546A-42A7-814B-651F9B62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C3B8-389F-4B86-B2A8-F1D20223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Code:2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25A43-C4C9-4658-9AFC-6FE2A9AAE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70467"/>
            <a:ext cx="9601200" cy="289186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BD4B-AF47-4E1B-A138-2B120589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30552-1799-45E4-9B10-91432CC3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04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2D64-5E66-47C0-A980-AAF83AFC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56485-1529-401E-B17A-56D5389A5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00" y="2557463"/>
            <a:ext cx="7588799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7A26DD-2DAD-4AA6-98A7-3464528621C4}"/>
              </a:ext>
            </a:extLst>
          </p:cNvPr>
          <p:cNvSpPr txBox="1"/>
          <p:nvPr/>
        </p:nvSpPr>
        <p:spPr>
          <a:xfrm>
            <a:off x="4206240" y="2052399"/>
            <a:ext cx="34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URL: https://standing-flat.glitch.me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4E10D-9628-4212-BA2A-D2F2859B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5546B8-0DF4-40F4-AA54-0124AFCB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97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ACED-D218-4B4D-AF3C-5B93895E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2851-709C-4BD9-BAAA-602636C8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excellent applications emerge to enrich the ecology of the whole industry. </a:t>
            </a:r>
          </a:p>
          <a:p>
            <a:r>
              <a:rPr lang="en-US" dirty="0"/>
              <a:t>Although this industry still has many shortcomings, both the software and hardware should make great progress. </a:t>
            </a:r>
          </a:p>
          <a:p>
            <a:r>
              <a:rPr lang="en-US" dirty="0"/>
              <a:t>In the future, with the development of technology, there will be more manufacturers get into this field to promote the development of the industry.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8FAE8-9C6E-4B28-BE4C-BE75AC72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Aarzin Todiwala-at485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FD87E-A560-46C1-8E2A-0FB9A56C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492-1A65-4416-ACDD-F255CD03715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77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1238</TotalTime>
  <Words>286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CO4210/CO7210 Personal and Group Skills (2018/19)</vt:lpstr>
      <vt:lpstr>Outline:</vt:lpstr>
      <vt:lpstr>What is VR?</vt:lpstr>
      <vt:lpstr>Types of VR</vt:lpstr>
      <vt:lpstr>WebVR</vt:lpstr>
      <vt:lpstr>Code:1</vt:lpstr>
      <vt:lpstr>Code:2</vt:lpstr>
      <vt:lpstr>Output: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CO4210/CO7210 Personal and Group Skills (2018/19)</dc:title>
  <dc:creator>Aarzin Todiwala</dc:creator>
  <cp:lastModifiedBy>Aarzin Todiwala</cp:lastModifiedBy>
  <cp:revision>11</cp:revision>
  <dcterms:created xsi:type="dcterms:W3CDTF">2019-01-15T19:41:44Z</dcterms:created>
  <dcterms:modified xsi:type="dcterms:W3CDTF">2019-01-17T22:16:31Z</dcterms:modified>
</cp:coreProperties>
</file>