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8" r:id="rId2"/>
    <p:sldId id="260" r:id="rId3"/>
    <p:sldId id="281" r:id="rId4"/>
    <p:sldId id="282" r:id="rId5"/>
    <p:sldId id="283" r:id="rId6"/>
    <p:sldId id="267" r:id="rId7"/>
    <p:sldId id="262" r:id="rId8"/>
    <p:sldId id="269" r:id="rId9"/>
    <p:sldId id="275" r:id="rId10"/>
    <p:sldId id="276" r:id="rId11"/>
    <p:sldId id="277" r:id="rId12"/>
    <p:sldId id="278" r:id="rId13"/>
    <p:sldId id="279" r:id="rId14"/>
    <p:sldId id="265" r:id="rId15"/>
    <p:sldId id="28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D0C7C6-DD73-41E7-B8FA-95056F39972E}">
          <p14:sldIdLst>
            <p14:sldId id="258"/>
            <p14:sldId id="260"/>
            <p14:sldId id="281"/>
            <p14:sldId id="282"/>
            <p14:sldId id="283"/>
            <p14:sldId id="267"/>
            <p14:sldId id="262"/>
            <p14:sldId id="269"/>
            <p14:sldId id="275"/>
            <p14:sldId id="276"/>
            <p14:sldId id="277"/>
            <p14:sldId id="278"/>
            <p14:sldId id="279"/>
            <p14:sldId id="265"/>
            <p14:sldId id="28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0E320-343C-4BB6-8B44-8AC60E984A16}" type="datetimeFigureOut">
              <a:rPr lang="en-IN" smtClean="0"/>
              <a:t>02-12-2016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ED227-6DA6-4243-AA9F-FAB27134B799}" type="slidenum">
              <a:rPr lang="en-IN" smtClean="0"/>
              <a:t>‹#›</a:t>
            </a:fld>
            <a:endParaRPr lang="en-IN"/>
          </a:p>
        </p:txBody>
      </p:sp>
    </p:spTree>
    <p:extLst>
      <p:ext uri="{BB962C8B-B14F-4D97-AF65-F5344CB8AC3E}">
        <p14:creationId xmlns:p14="http://schemas.microsoft.com/office/powerpoint/2010/main" val="4172578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A9ED227-6DA6-4243-AA9F-FAB27134B799}" type="slidenum">
              <a:rPr lang="en-IN" smtClean="0"/>
              <a:t>1</a:t>
            </a:fld>
            <a:endParaRPr lang="en-IN"/>
          </a:p>
        </p:txBody>
      </p:sp>
    </p:spTree>
    <p:extLst>
      <p:ext uri="{BB962C8B-B14F-4D97-AF65-F5344CB8AC3E}">
        <p14:creationId xmlns:p14="http://schemas.microsoft.com/office/powerpoint/2010/main" val="293092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A1510C9-BF4C-4C41-9310-0DEE08F0C97D}" type="slidenum">
              <a:rPr lang="en-IN" smtClean="0"/>
              <a:t>2</a:t>
            </a:fld>
            <a:endParaRPr lang="en-IN"/>
          </a:p>
        </p:txBody>
      </p:sp>
    </p:spTree>
    <p:extLst>
      <p:ext uri="{BB962C8B-B14F-4D97-AF65-F5344CB8AC3E}">
        <p14:creationId xmlns:p14="http://schemas.microsoft.com/office/powerpoint/2010/main" val="1698946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A9ED227-6DA6-4243-AA9F-FAB27134B799}" type="slidenum">
              <a:rPr lang="en-IN" smtClean="0"/>
              <a:t>14</a:t>
            </a:fld>
            <a:endParaRPr lang="en-IN"/>
          </a:p>
        </p:txBody>
      </p:sp>
    </p:spTree>
    <p:extLst>
      <p:ext uri="{BB962C8B-B14F-4D97-AF65-F5344CB8AC3E}">
        <p14:creationId xmlns:p14="http://schemas.microsoft.com/office/powerpoint/2010/main" val="6971461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10615C-8AE7-40A4-B26D-A3850DC92188}" type="datetime1">
              <a:rPr lang="en-IN" smtClean="0"/>
              <a:t>02-12-2016</a:t>
            </a:fld>
            <a:endParaRPr lang="en-IN"/>
          </a:p>
        </p:txBody>
      </p:sp>
      <p:sp>
        <p:nvSpPr>
          <p:cNvPr id="5" name="Footer Placeholder 4"/>
          <p:cNvSpPr>
            <a:spLocks noGrp="1"/>
          </p:cNvSpPr>
          <p:nvPr>
            <p:ph type="ftr" sz="quarter" idx="11"/>
          </p:nvPr>
        </p:nvSpPr>
        <p:spPr/>
        <p:txBody>
          <a:bodyPr/>
          <a:lstStyle/>
          <a:p>
            <a:r>
              <a:rPr lang="en-IN" smtClean="0"/>
              <a:t>CGPIT/Group No. : 07</a:t>
            </a:r>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342382D-53F5-46BF-97EF-B8C49DCDF2C4}" type="slidenum">
              <a:rPr lang="en-IN" smtClean="0"/>
              <a:t>‹#›</a:t>
            </a:fld>
            <a:endParaRPr lang="en-IN"/>
          </a:p>
        </p:txBody>
      </p:sp>
    </p:spTree>
    <p:extLst>
      <p:ext uri="{BB962C8B-B14F-4D97-AF65-F5344CB8AC3E}">
        <p14:creationId xmlns:p14="http://schemas.microsoft.com/office/powerpoint/2010/main" val="129009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1784FF-166C-440E-B0C7-1BA973F1C177}" type="datetime1">
              <a:rPr lang="en-IN" smtClean="0"/>
              <a:t>02-12-2016</a:t>
            </a:fld>
            <a:endParaRPr lang="en-IN"/>
          </a:p>
        </p:txBody>
      </p:sp>
      <p:sp>
        <p:nvSpPr>
          <p:cNvPr id="5" name="Footer Placeholder 4"/>
          <p:cNvSpPr>
            <a:spLocks noGrp="1"/>
          </p:cNvSpPr>
          <p:nvPr>
            <p:ph type="ftr" sz="quarter" idx="11"/>
          </p:nvPr>
        </p:nvSpPr>
        <p:spPr/>
        <p:txBody>
          <a:bodyPr/>
          <a:lstStyle/>
          <a:p>
            <a:r>
              <a:rPr lang="en-IN" smtClean="0"/>
              <a:t>CGPIT/Group No. : 07</a:t>
            </a:r>
            <a:endParaRPr lang="en-IN"/>
          </a:p>
        </p:txBody>
      </p:sp>
      <p:sp>
        <p:nvSpPr>
          <p:cNvPr id="6" name="Slide Number Placeholder 5"/>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256249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E9DC5-832A-4160-906E-2EF6E30E63F0}" type="datetime1">
              <a:rPr lang="en-IN" smtClean="0"/>
              <a:t>02-12-2016</a:t>
            </a:fld>
            <a:endParaRPr lang="en-IN"/>
          </a:p>
        </p:txBody>
      </p:sp>
      <p:sp>
        <p:nvSpPr>
          <p:cNvPr id="5" name="Footer Placeholder 4"/>
          <p:cNvSpPr>
            <a:spLocks noGrp="1"/>
          </p:cNvSpPr>
          <p:nvPr>
            <p:ph type="ftr" sz="quarter" idx="11"/>
          </p:nvPr>
        </p:nvSpPr>
        <p:spPr/>
        <p:txBody>
          <a:bodyPr/>
          <a:lstStyle/>
          <a:p>
            <a:r>
              <a:rPr lang="en-IN" smtClean="0"/>
              <a:t>CGPIT/Group No. : 07</a:t>
            </a:r>
            <a:endParaRPr lang="en-IN"/>
          </a:p>
        </p:txBody>
      </p:sp>
      <p:sp>
        <p:nvSpPr>
          <p:cNvPr id="6" name="Slide Number Placeholder 5"/>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33397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478B8-2AEB-40B3-928A-046EC2CA6883}" type="datetime1">
              <a:rPr lang="en-IN" smtClean="0"/>
              <a:t>02-12-2016</a:t>
            </a:fld>
            <a:endParaRPr lang="en-IN"/>
          </a:p>
        </p:txBody>
      </p:sp>
      <p:sp>
        <p:nvSpPr>
          <p:cNvPr id="5" name="Footer Placeholder 4"/>
          <p:cNvSpPr>
            <a:spLocks noGrp="1"/>
          </p:cNvSpPr>
          <p:nvPr>
            <p:ph type="ftr" sz="quarter" idx="11"/>
          </p:nvPr>
        </p:nvSpPr>
        <p:spPr/>
        <p:txBody>
          <a:bodyPr/>
          <a:lstStyle/>
          <a:p>
            <a:r>
              <a:rPr lang="en-IN" smtClean="0"/>
              <a:t>CGPIT/Group No. : 07</a:t>
            </a:r>
            <a:endParaRPr lang="en-IN"/>
          </a:p>
        </p:txBody>
      </p:sp>
      <p:sp>
        <p:nvSpPr>
          <p:cNvPr id="6" name="Slide Number Placeholder 5"/>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101733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7113892-5E05-4CC1-9B2E-2363DFB0C42D}" type="datetime1">
              <a:rPr lang="en-IN" smtClean="0"/>
              <a:t>02-12-2016</a:t>
            </a:fld>
            <a:endParaRPr lang="en-IN"/>
          </a:p>
        </p:txBody>
      </p:sp>
      <p:sp>
        <p:nvSpPr>
          <p:cNvPr id="5" name="Footer Placeholder 4"/>
          <p:cNvSpPr>
            <a:spLocks noGrp="1"/>
          </p:cNvSpPr>
          <p:nvPr>
            <p:ph type="ftr" sz="quarter" idx="11"/>
          </p:nvPr>
        </p:nvSpPr>
        <p:spPr>
          <a:xfrm>
            <a:off x="2182708" y="6272784"/>
            <a:ext cx="6327648" cy="365125"/>
          </a:xfrm>
        </p:spPr>
        <p:txBody>
          <a:bodyPr/>
          <a:lstStyle/>
          <a:p>
            <a:r>
              <a:rPr lang="en-IN" smtClean="0"/>
              <a:t>CGPIT/Group No. : 07</a:t>
            </a:r>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342382D-53F5-46BF-97EF-B8C49DCDF2C4}" type="slidenum">
              <a:rPr lang="en-IN" smtClean="0"/>
              <a:t>‹#›</a:t>
            </a:fld>
            <a:endParaRPr lang="en-IN"/>
          </a:p>
        </p:txBody>
      </p:sp>
    </p:spTree>
    <p:extLst>
      <p:ext uri="{BB962C8B-B14F-4D97-AF65-F5344CB8AC3E}">
        <p14:creationId xmlns:p14="http://schemas.microsoft.com/office/powerpoint/2010/main" val="347672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CE00EB-36CC-4946-9D91-01885A039ADB}" type="datetime1">
              <a:rPr lang="en-IN" smtClean="0"/>
              <a:t>02-12-2016</a:t>
            </a:fld>
            <a:endParaRPr lang="en-IN"/>
          </a:p>
        </p:txBody>
      </p:sp>
      <p:sp>
        <p:nvSpPr>
          <p:cNvPr id="6" name="Footer Placeholder 5"/>
          <p:cNvSpPr>
            <a:spLocks noGrp="1"/>
          </p:cNvSpPr>
          <p:nvPr>
            <p:ph type="ftr" sz="quarter" idx="11"/>
          </p:nvPr>
        </p:nvSpPr>
        <p:spPr/>
        <p:txBody>
          <a:bodyPr/>
          <a:lstStyle/>
          <a:p>
            <a:r>
              <a:rPr lang="en-IN" smtClean="0"/>
              <a:t>CGPIT/Group No. : 07</a:t>
            </a:r>
            <a:endParaRPr lang="en-IN"/>
          </a:p>
        </p:txBody>
      </p:sp>
      <p:sp>
        <p:nvSpPr>
          <p:cNvPr id="7" name="Slide Number Placeholder 6"/>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340577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ACB411-3516-437D-9445-39A9DFA2BC6A}" type="datetime1">
              <a:rPr lang="en-IN" smtClean="0"/>
              <a:t>02-12-2016</a:t>
            </a:fld>
            <a:endParaRPr lang="en-IN"/>
          </a:p>
        </p:txBody>
      </p:sp>
      <p:sp>
        <p:nvSpPr>
          <p:cNvPr id="8" name="Footer Placeholder 7"/>
          <p:cNvSpPr>
            <a:spLocks noGrp="1"/>
          </p:cNvSpPr>
          <p:nvPr>
            <p:ph type="ftr" sz="quarter" idx="11"/>
          </p:nvPr>
        </p:nvSpPr>
        <p:spPr/>
        <p:txBody>
          <a:bodyPr/>
          <a:lstStyle/>
          <a:p>
            <a:r>
              <a:rPr lang="en-IN" smtClean="0"/>
              <a:t>CGPIT/Group No. : 07</a:t>
            </a:r>
            <a:endParaRPr lang="en-IN"/>
          </a:p>
        </p:txBody>
      </p:sp>
      <p:sp>
        <p:nvSpPr>
          <p:cNvPr id="9" name="Slide Number Placeholder 8"/>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109368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975509-5B0A-4E0A-9AF1-86CB865CC291}" type="datetime1">
              <a:rPr lang="en-IN" smtClean="0"/>
              <a:t>02-12-2016</a:t>
            </a:fld>
            <a:endParaRPr lang="en-IN"/>
          </a:p>
        </p:txBody>
      </p:sp>
      <p:sp>
        <p:nvSpPr>
          <p:cNvPr id="4" name="Footer Placeholder 3"/>
          <p:cNvSpPr>
            <a:spLocks noGrp="1"/>
          </p:cNvSpPr>
          <p:nvPr>
            <p:ph type="ftr" sz="quarter" idx="11"/>
          </p:nvPr>
        </p:nvSpPr>
        <p:spPr/>
        <p:txBody>
          <a:bodyPr/>
          <a:lstStyle/>
          <a:p>
            <a:r>
              <a:rPr lang="en-IN" smtClean="0"/>
              <a:t>CGPIT/Group No. : 07</a:t>
            </a:r>
            <a:endParaRPr lang="en-IN"/>
          </a:p>
        </p:txBody>
      </p:sp>
      <p:sp>
        <p:nvSpPr>
          <p:cNvPr id="5" name="Slide Number Placeholder 4"/>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195802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25DA3-B194-4CD2-BAB5-8A2BA325A5E0}" type="datetime1">
              <a:rPr lang="en-IN" smtClean="0"/>
              <a:t>02-12-2016</a:t>
            </a:fld>
            <a:endParaRPr lang="en-IN"/>
          </a:p>
        </p:txBody>
      </p:sp>
      <p:sp>
        <p:nvSpPr>
          <p:cNvPr id="3" name="Footer Placeholder 2"/>
          <p:cNvSpPr>
            <a:spLocks noGrp="1"/>
          </p:cNvSpPr>
          <p:nvPr>
            <p:ph type="ftr" sz="quarter" idx="11"/>
          </p:nvPr>
        </p:nvSpPr>
        <p:spPr/>
        <p:txBody>
          <a:bodyPr/>
          <a:lstStyle/>
          <a:p>
            <a:r>
              <a:rPr lang="en-IN" smtClean="0"/>
              <a:t>CGPIT/Group No. : 07</a:t>
            </a:r>
            <a:endParaRPr lang="en-IN"/>
          </a:p>
        </p:txBody>
      </p:sp>
      <p:sp>
        <p:nvSpPr>
          <p:cNvPr id="4" name="Slide Number Placeholder 3"/>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1520519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DFDA86-20ED-401B-81F2-A538B212AD49}" type="datetime1">
              <a:rPr lang="en-IN" smtClean="0"/>
              <a:t>02-12-2016</a:t>
            </a:fld>
            <a:endParaRPr lang="en-IN"/>
          </a:p>
        </p:txBody>
      </p:sp>
      <p:sp>
        <p:nvSpPr>
          <p:cNvPr id="6" name="Footer Placeholder 5"/>
          <p:cNvSpPr>
            <a:spLocks noGrp="1"/>
          </p:cNvSpPr>
          <p:nvPr>
            <p:ph type="ftr" sz="quarter" idx="11"/>
          </p:nvPr>
        </p:nvSpPr>
        <p:spPr/>
        <p:txBody>
          <a:bodyPr/>
          <a:lstStyle/>
          <a:p>
            <a:r>
              <a:rPr lang="en-IN" smtClean="0"/>
              <a:t>CGPIT/Group No. : 07</a:t>
            </a:r>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168172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C72620-4520-44CA-8117-BA6804C34672}" type="datetime1">
              <a:rPr lang="en-IN" smtClean="0"/>
              <a:t>02-12-2016</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342382D-53F5-46BF-97EF-B8C49DCDF2C4}" type="slidenum">
              <a:rPr lang="en-IN" smtClean="0"/>
              <a:t>‹#›</a:t>
            </a:fld>
            <a:endParaRPr lang="en-IN"/>
          </a:p>
        </p:txBody>
      </p:sp>
    </p:spTree>
    <p:extLst>
      <p:ext uri="{BB962C8B-B14F-4D97-AF65-F5344CB8AC3E}">
        <p14:creationId xmlns:p14="http://schemas.microsoft.com/office/powerpoint/2010/main" val="391463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4AE9FB-F93E-4DCB-9F5B-2CE643D5EECD}" type="datetime1">
              <a:rPr lang="en-IN" smtClean="0"/>
              <a:t>02-12-2016</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IN" smtClean="0"/>
              <a:t>CGPIT/Group No. : 07</a:t>
            </a:r>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342382D-53F5-46BF-97EF-B8C49DCDF2C4}" type="slidenum">
              <a:rPr lang="en-IN" smtClean="0"/>
              <a:t>‹#›</a:t>
            </a:fld>
            <a:endParaRPr lang="en-IN"/>
          </a:p>
        </p:txBody>
      </p:sp>
    </p:spTree>
    <p:extLst>
      <p:ext uri="{BB962C8B-B14F-4D97-AF65-F5344CB8AC3E}">
        <p14:creationId xmlns:p14="http://schemas.microsoft.com/office/powerpoint/2010/main" val="3786221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16" Type="http://schemas.openxmlformats.org/officeDocument/2006/relationships/tags" Target="../tags/tag1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slideLayout" Target="../slideLayouts/slideLayout2.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Supermarket billing system</a:t>
            </a:r>
            <a:endParaRPr lang="en-IN" dirty="0"/>
          </a:p>
        </p:txBody>
      </p:sp>
      <p:sp>
        <p:nvSpPr>
          <p:cNvPr id="3" name="Subtitle 2"/>
          <p:cNvSpPr>
            <a:spLocks noGrp="1"/>
          </p:cNvSpPr>
          <p:nvPr>
            <p:ph type="subTitle" idx="1"/>
          </p:nvPr>
        </p:nvSpPr>
        <p:spPr>
          <a:xfrm>
            <a:off x="1069847" y="4389119"/>
            <a:ext cx="9190259" cy="1944445"/>
          </a:xfrm>
        </p:spPr>
        <p:txBody>
          <a:bodyPr>
            <a:normAutofit fontScale="92500" lnSpcReduction="10000"/>
          </a:bodyPr>
          <a:lstStyle/>
          <a:p>
            <a:r>
              <a:rPr lang="en-IN" dirty="0" smtClean="0"/>
              <a:t>Presented by :					Guided By :</a:t>
            </a:r>
          </a:p>
          <a:p>
            <a:r>
              <a:rPr lang="en-IN" dirty="0" smtClean="0"/>
              <a:t>Rajvi Panchal (30)				</a:t>
            </a:r>
            <a:r>
              <a:rPr lang="en-IN" dirty="0" err="1" smtClean="0"/>
              <a:t>Prof.</a:t>
            </a:r>
            <a:r>
              <a:rPr lang="en-IN" dirty="0" smtClean="0"/>
              <a:t> </a:t>
            </a:r>
            <a:r>
              <a:rPr lang="en-IN" dirty="0" err="1" smtClean="0"/>
              <a:t>Devendra</a:t>
            </a:r>
            <a:r>
              <a:rPr lang="en-IN" dirty="0" smtClean="0"/>
              <a:t> </a:t>
            </a:r>
            <a:r>
              <a:rPr lang="en-IN" dirty="0" err="1" smtClean="0"/>
              <a:t>Thakor</a:t>
            </a:r>
            <a:endParaRPr lang="en-IN" dirty="0" smtClean="0"/>
          </a:p>
          <a:p>
            <a:r>
              <a:rPr lang="en-IN" dirty="0" smtClean="0"/>
              <a:t>Aarzin Todiwala (43)			</a:t>
            </a:r>
            <a:r>
              <a:rPr lang="en-IN" dirty="0"/>
              <a:t>	</a:t>
            </a:r>
            <a:r>
              <a:rPr lang="en-IN" dirty="0" smtClean="0"/>
              <a:t>C.E./I.T</a:t>
            </a:r>
            <a:r>
              <a:rPr lang="en-IN" dirty="0"/>
              <a:t>. Dept.</a:t>
            </a:r>
            <a:endParaRPr lang="en-IN" dirty="0" smtClean="0"/>
          </a:p>
          <a:p>
            <a:r>
              <a:rPr lang="en-IN" dirty="0" smtClean="0"/>
              <a:t>7</a:t>
            </a:r>
            <a:r>
              <a:rPr lang="en-IN" baseline="30000" dirty="0" smtClean="0"/>
              <a:t>th</a:t>
            </a:r>
            <a:r>
              <a:rPr lang="en-IN" dirty="0" smtClean="0"/>
              <a:t> Sem. B. Tech. (C.E.)				C.G.P.I.T.</a:t>
            </a:r>
          </a:p>
          <a:p>
            <a:r>
              <a:rPr lang="en-IN" dirty="0" smtClean="0"/>
              <a:t>C.G.P.I.T</a:t>
            </a:r>
            <a:r>
              <a:rPr lang="en-IN" dirty="0"/>
              <a:t>.					</a:t>
            </a:r>
          </a:p>
        </p:txBody>
      </p:sp>
      <p:pic>
        <p:nvPicPr>
          <p:cNvPr id="6" name="Picture 5" descr="C:\Users\HP\Downloads\cgpit logo2.jpg"/>
          <p:cNvPicPr>
            <a:picLocks noChangeAspect="1" noChangeArrowheads="1"/>
          </p:cNvPicPr>
          <p:nvPr/>
        </p:nvPicPr>
        <p:blipFill>
          <a:blip r:embed="rId3" cstate="print"/>
          <a:srcRect/>
          <a:stretch>
            <a:fillRect/>
          </a:stretch>
        </p:blipFill>
        <p:spPr bwMode="auto">
          <a:xfrm>
            <a:off x="4412920" y="96697"/>
            <a:ext cx="2504112" cy="1335526"/>
          </a:xfrm>
          <a:prstGeom prst="rect">
            <a:avLst/>
          </a:prstGeom>
          <a:noFill/>
        </p:spPr>
      </p:pic>
      <p:sp>
        <p:nvSpPr>
          <p:cNvPr id="7" name="TextBox 6"/>
          <p:cNvSpPr txBox="1"/>
          <p:nvPr/>
        </p:nvSpPr>
        <p:spPr>
          <a:xfrm>
            <a:off x="1264048" y="909003"/>
            <a:ext cx="2936384" cy="523220"/>
          </a:xfrm>
          <a:prstGeom prst="rect">
            <a:avLst/>
          </a:prstGeom>
          <a:noFill/>
        </p:spPr>
        <p:txBody>
          <a:bodyPr wrap="square" rtlCol="0">
            <a:spAutoFit/>
          </a:bodyPr>
          <a:lstStyle/>
          <a:p>
            <a:r>
              <a:rPr lang="en-IN" sz="2800" b="1" dirty="0" smtClean="0">
                <a:latin typeface="Arial Black" panose="020B0A04020102020204" pitchFamily="34" charset="0"/>
                <a:cs typeface="Times New Roman" panose="02020603050405020304" pitchFamily="18" charset="0"/>
              </a:rPr>
              <a:t>Group Id.: 07</a:t>
            </a:r>
            <a:endParaRPr lang="en-IN" sz="2800" b="1"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1614236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69308" y="330292"/>
            <a:ext cx="4754880" cy="640080"/>
          </a:xfrm>
        </p:spPr>
        <p:txBody>
          <a:bodyPr>
            <a:normAutofit/>
          </a:bodyPr>
          <a:lstStyle/>
          <a:p>
            <a:pPr algn="ctr"/>
            <a:r>
              <a:rPr lang="en-IN" sz="3200" dirty="0" smtClean="0"/>
              <a:t>View History</a:t>
            </a:r>
            <a:endParaRPr lang="en-IN" sz="3200"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276283" y="1101578"/>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1997755" y="1101578"/>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Footer Placeholder 6"/>
          <p:cNvSpPr>
            <a:spLocks noGrp="1"/>
          </p:cNvSpPr>
          <p:nvPr>
            <p:ph type="ftr" sz="quarter" idx="11"/>
          </p:nvPr>
        </p:nvSpPr>
        <p:spPr/>
        <p:txBody>
          <a:bodyPr/>
          <a:lstStyle/>
          <a:p>
            <a:r>
              <a:rPr lang="en-IN" smtClean="0"/>
              <a:t>CGPIT/Group No. : 07</a:t>
            </a:r>
            <a:endParaRPr lang="en-IN"/>
          </a:p>
        </p:txBody>
      </p:sp>
      <p:sp>
        <p:nvSpPr>
          <p:cNvPr id="8" name="Slide Number Placeholder 7"/>
          <p:cNvSpPr>
            <a:spLocks noGrp="1"/>
          </p:cNvSpPr>
          <p:nvPr>
            <p:ph type="sldNum" sz="quarter" idx="12"/>
          </p:nvPr>
        </p:nvSpPr>
        <p:spPr/>
        <p:txBody>
          <a:bodyPr/>
          <a:lstStyle/>
          <a:p>
            <a:fld id="{7342382D-53F5-46BF-97EF-B8C49DCDF2C4}" type="slidenum">
              <a:rPr lang="en-IN" smtClean="0"/>
              <a:t>10</a:t>
            </a:fld>
            <a:endParaRPr lang="en-IN"/>
          </a:p>
        </p:txBody>
      </p:sp>
    </p:spTree>
    <p:extLst>
      <p:ext uri="{BB962C8B-B14F-4D97-AF65-F5344CB8AC3E}">
        <p14:creationId xmlns:p14="http://schemas.microsoft.com/office/powerpoint/2010/main" val="198139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23855" y="227579"/>
            <a:ext cx="4754880" cy="640080"/>
          </a:xfrm>
        </p:spPr>
        <p:txBody>
          <a:bodyPr>
            <a:normAutofit/>
          </a:bodyPr>
          <a:lstStyle/>
          <a:p>
            <a:pPr algn="ctr"/>
            <a:r>
              <a:rPr lang="en-IN" sz="3200" dirty="0" smtClean="0"/>
              <a:t>Bill Generation</a:t>
            </a:r>
            <a:endParaRPr lang="en-IN" sz="3200"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88855" y="1050221"/>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783795" y="1050221"/>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Footer Placeholder 6"/>
          <p:cNvSpPr>
            <a:spLocks noGrp="1"/>
          </p:cNvSpPr>
          <p:nvPr>
            <p:ph type="ftr" sz="quarter" idx="11"/>
          </p:nvPr>
        </p:nvSpPr>
        <p:spPr/>
        <p:txBody>
          <a:bodyPr/>
          <a:lstStyle/>
          <a:p>
            <a:r>
              <a:rPr lang="en-IN" smtClean="0"/>
              <a:t>CGPIT/Group No. : 07</a:t>
            </a:r>
            <a:endParaRPr lang="en-IN"/>
          </a:p>
        </p:txBody>
      </p:sp>
      <p:sp>
        <p:nvSpPr>
          <p:cNvPr id="8" name="Slide Number Placeholder 7"/>
          <p:cNvSpPr>
            <a:spLocks noGrp="1"/>
          </p:cNvSpPr>
          <p:nvPr>
            <p:ph type="sldNum" sz="quarter" idx="12"/>
          </p:nvPr>
        </p:nvSpPr>
        <p:spPr/>
        <p:txBody>
          <a:bodyPr/>
          <a:lstStyle/>
          <a:p>
            <a:fld id="{7342382D-53F5-46BF-97EF-B8C49DCDF2C4}" type="slidenum">
              <a:rPr lang="en-IN" smtClean="0"/>
              <a:t>11</a:t>
            </a:fld>
            <a:endParaRPr lang="en-IN"/>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8735" y="1050221"/>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329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40473" y="145109"/>
            <a:ext cx="4754880" cy="640080"/>
          </a:xfrm>
        </p:spPr>
        <p:txBody>
          <a:bodyPr>
            <a:normAutofit/>
          </a:bodyPr>
          <a:lstStyle/>
          <a:p>
            <a:pPr algn="ctr"/>
            <a:r>
              <a:rPr lang="en-IN" sz="3200" dirty="0" smtClean="0"/>
              <a:t>Search Product</a:t>
            </a:r>
            <a:endParaRPr lang="en-IN" sz="3200"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107161" y="901100"/>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114642" y="901100"/>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Footer Placeholder 6"/>
          <p:cNvSpPr>
            <a:spLocks noGrp="1"/>
          </p:cNvSpPr>
          <p:nvPr>
            <p:ph type="ftr" sz="quarter" idx="11"/>
          </p:nvPr>
        </p:nvSpPr>
        <p:spPr/>
        <p:txBody>
          <a:bodyPr/>
          <a:lstStyle/>
          <a:p>
            <a:r>
              <a:rPr lang="en-IN" smtClean="0"/>
              <a:t>CGPIT/Group No. : 07</a:t>
            </a:r>
            <a:endParaRPr lang="en-IN"/>
          </a:p>
        </p:txBody>
      </p:sp>
      <p:sp>
        <p:nvSpPr>
          <p:cNvPr id="8" name="Slide Number Placeholder 7"/>
          <p:cNvSpPr>
            <a:spLocks noGrp="1"/>
          </p:cNvSpPr>
          <p:nvPr>
            <p:ph type="sldNum" sz="quarter" idx="12"/>
          </p:nvPr>
        </p:nvSpPr>
        <p:spPr/>
        <p:txBody>
          <a:bodyPr/>
          <a:lstStyle/>
          <a:p>
            <a:fld id="{7342382D-53F5-46BF-97EF-B8C49DCDF2C4}" type="slidenum">
              <a:rPr lang="en-IN" smtClean="0"/>
              <a:t>12</a:t>
            </a:fld>
            <a:endParaRPr lang="en-IN"/>
          </a:p>
        </p:txBody>
      </p:sp>
    </p:spTree>
    <p:extLst>
      <p:ext uri="{BB962C8B-B14F-4D97-AF65-F5344CB8AC3E}">
        <p14:creationId xmlns:p14="http://schemas.microsoft.com/office/powerpoint/2010/main" val="420347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4307" y="200060"/>
            <a:ext cx="4754880" cy="640080"/>
          </a:xfrm>
        </p:spPr>
        <p:txBody>
          <a:bodyPr/>
          <a:lstStyle/>
          <a:p>
            <a:pPr algn="ctr"/>
            <a:r>
              <a:rPr lang="en-IN" dirty="0" smtClean="0"/>
              <a:t>Delete Item</a:t>
            </a:r>
            <a:endParaRPr lang="en-IN" dirty="0"/>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028927" y="848453"/>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p:cNvSpPr>
            <a:spLocks noGrp="1"/>
          </p:cNvSpPr>
          <p:nvPr>
            <p:ph type="body" sz="quarter" idx="3"/>
          </p:nvPr>
        </p:nvSpPr>
        <p:spPr>
          <a:xfrm>
            <a:off x="6170261" y="208373"/>
            <a:ext cx="4754880" cy="640080"/>
          </a:xfrm>
        </p:spPr>
        <p:txBody>
          <a:bodyPr/>
          <a:lstStyle/>
          <a:p>
            <a:pPr algn="ctr"/>
            <a:r>
              <a:rPr lang="en-IN" dirty="0" smtClean="0"/>
              <a:t>Logout</a:t>
            </a:r>
            <a:endParaRPr lang="en-IN" dirty="0"/>
          </a:p>
        </p:txBody>
      </p:sp>
      <p:pic>
        <p:nvPicPr>
          <p:cNvPr id="10" name="Content Placeholder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130201" y="840140"/>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Footer Placeholder 6"/>
          <p:cNvSpPr>
            <a:spLocks noGrp="1"/>
          </p:cNvSpPr>
          <p:nvPr>
            <p:ph type="ftr" sz="quarter" idx="11"/>
          </p:nvPr>
        </p:nvSpPr>
        <p:spPr/>
        <p:txBody>
          <a:bodyPr/>
          <a:lstStyle/>
          <a:p>
            <a:r>
              <a:rPr lang="en-IN" smtClean="0"/>
              <a:t>CGPIT/Group No. : 07</a:t>
            </a:r>
            <a:endParaRPr lang="en-IN"/>
          </a:p>
        </p:txBody>
      </p:sp>
      <p:sp>
        <p:nvSpPr>
          <p:cNvPr id="8" name="Slide Number Placeholder 7"/>
          <p:cNvSpPr>
            <a:spLocks noGrp="1"/>
          </p:cNvSpPr>
          <p:nvPr>
            <p:ph type="sldNum" sz="quarter" idx="12"/>
          </p:nvPr>
        </p:nvSpPr>
        <p:spPr/>
        <p:txBody>
          <a:bodyPr/>
          <a:lstStyle/>
          <a:p>
            <a:fld id="{7342382D-53F5-46BF-97EF-B8C49DCDF2C4}" type="slidenum">
              <a:rPr lang="en-IN" smtClean="0"/>
              <a:t>13</a:t>
            </a:fld>
            <a:endParaRPr lang="en-IN"/>
          </a:p>
        </p:txBody>
      </p:sp>
    </p:spTree>
    <p:extLst>
      <p:ext uri="{BB962C8B-B14F-4D97-AF65-F5344CB8AC3E}">
        <p14:creationId xmlns:p14="http://schemas.microsoft.com/office/powerpoint/2010/main" val="324693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a:xfrm>
            <a:off x="1069847" y="2121408"/>
            <a:ext cx="10415571" cy="3212592"/>
          </a:xfrm>
        </p:spPr>
        <p:txBody>
          <a:bodyPr>
            <a:normAutofit/>
          </a:bodyPr>
          <a:lstStyle/>
          <a:p>
            <a:pPr algn="just"/>
            <a:r>
              <a:rPr lang="en-IN" dirty="0">
                <a:cs typeface="Times New Roman" panose="02020603050405020304" pitchFamily="18" charset="0"/>
              </a:rPr>
              <a:t>The inspiration and idea of this application was drawn from large queues at the shopping mall and the inconvenience that it causes to the costumers. This new system of billing is fast as the bill is generated along with shopping as the product is scanned and is dropped into the cart. Moreover, this smart application will be very beneficial as it would reduce the number of salesmen and billing counters and also prove to be time saver for both customer and the shopkeeper. </a:t>
            </a:r>
          </a:p>
        </p:txBody>
      </p:sp>
      <p:sp>
        <p:nvSpPr>
          <p:cNvPr id="4" name="Footer Placeholder 3"/>
          <p:cNvSpPr>
            <a:spLocks noGrp="1"/>
          </p:cNvSpPr>
          <p:nvPr>
            <p:ph type="ftr" sz="quarter" idx="11"/>
          </p:nvPr>
        </p:nvSpPr>
        <p:spPr/>
        <p:txBody>
          <a:bodyPr/>
          <a:lstStyle/>
          <a:p>
            <a:r>
              <a:rPr lang="en-IN" smtClean="0"/>
              <a:t>CGPIT/Group No. : 07</a:t>
            </a:r>
            <a:endParaRPr lang="en-IN"/>
          </a:p>
        </p:txBody>
      </p:sp>
      <p:sp>
        <p:nvSpPr>
          <p:cNvPr id="5" name="Slide Number Placeholder 4"/>
          <p:cNvSpPr>
            <a:spLocks noGrp="1"/>
          </p:cNvSpPr>
          <p:nvPr>
            <p:ph type="sldNum" sz="quarter" idx="12"/>
          </p:nvPr>
        </p:nvSpPr>
        <p:spPr/>
        <p:txBody>
          <a:bodyPr/>
          <a:lstStyle/>
          <a:p>
            <a:fld id="{7342382D-53F5-46BF-97EF-B8C49DCDF2C4}" type="slidenum">
              <a:rPr lang="en-IN" smtClean="0"/>
              <a:t>14</a:t>
            </a:fld>
            <a:endParaRPr lang="en-IN"/>
          </a:p>
        </p:txBody>
      </p:sp>
    </p:spTree>
    <p:extLst>
      <p:ext uri="{BB962C8B-B14F-4D97-AF65-F5344CB8AC3E}">
        <p14:creationId xmlns:p14="http://schemas.microsoft.com/office/powerpoint/2010/main" val="2919713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Future Scope</a:t>
            </a:r>
            <a:endParaRPr lang="en-IN" dirty="0"/>
          </a:p>
        </p:txBody>
      </p:sp>
      <p:sp>
        <p:nvSpPr>
          <p:cNvPr id="3" name="Content Placeholder 2"/>
          <p:cNvSpPr>
            <a:spLocks noGrp="1"/>
          </p:cNvSpPr>
          <p:nvPr>
            <p:ph idx="1"/>
          </p:nvPr>
        </p:nvSpPr>
        <p:spPr/>
        <p:txBody>
          <a:bodyPr>
            <a:normAutofit/>
          </a:bodyPr>
          <a:lstStyle/>
          <a:p>
            <a:pPr algn="just"/>
            <a:r>
              <a:rPr lang="en-IN" sz="2800" dirty="0">
                <a:cs typeface="Times New Roman" panose="02020603050405020304" pitchFamily="18" charset="0"/>
              </a:rPr>
              <a:t>There are some more features to be added such as: Application applicable for multiple supermarket and further more bug fixes if necessary. </a:t>
            </a:r>
          </a:p>
        </p:txBody>
      </p:sp>
      <p:sp>
        <p:nvSpPr>
          <p:cNvPr id="4" name="Footer Placeholder 3"/>
          <p:cNvSpPr>
            <a:spLocks noGrp="1"/>
          </p:cNvSpPr>
          <p:nvPr>
            <p:ph type="ftr" sz="quarter" idx="11"/>
          </p:nvPr>
        </p:nvSpPr>
        <p:spPr/>
        <p:txBody>
          <a:bodyPr/>
          <a:lstStyle/>
          <a:p>
            <a:r>
              <a:rPr lang="en-IN" smtClean="0"/>
              <a:t>CGPIT/Group No. : 07</a:t>
            </a:r>
            <a:endParaRPr lang="en-IN"/>
          </a:p>
        </p:txBody>
      </p:sp>
      <p:sp>
        <p:nvSpPr>
          <p:cNvPr id="5" name="Slide Number Placeholder 4"/>
          <p:cNvSpPr>
            <a:spLocks noGrp="1"/>
          </p:cNvSpPr>
          <p:nvPr>
            <p:ph type="sldNum" sz="quarter" idx="12"/>
          </p:nvPr>
        </p:nvSpPr>
        <p:spPr/>
        <p:txBody>
          <a:bodyPr/>
          <a:lstStyle/>
          <a:p>
            <a:fld id="{7342382D-53F5-46BF-97EF-B8C49DCDF2C4}" type="slidenum">
              <a:rPr lang="en-IN" smtClean="0"/>
              <a:t>15</a:t>
            </a:fld>
            <a:endParaRPr lang="en-IN"/>
          </a:p>
        </p:txBody>
      </p:sp>
    </p:spTree>
    <p:extLst>
      <p:ext uri="{BB962C8B-B14F-4D97-AF65-F5344CB8AC3E}">
        <p14:creationId xmlns:p14="http://schemas.microsoft.com/office/powerpoint/2010/main" val="261286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537460"/>
            <a:ext cx="10058400" cy="1609344"/>
          </a:xfrm>
        </p:spPr>
        <p:txBody>
          <a:bodyPr>
            <a:noAutofit/>
          </a:bodyPr>
          <a:lstStyle/>
          <a:p>
            <a:pPr algn="ctr"/>
            <a:r>
              <a:rPr lang="en-IN" sz="16600" dirty="0" smtClean="0"/>
              <a:t>Thank you!!</a:t>
            </a:r>
            <a:endParaRPr lang="en-IN" sz="16600"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
        <p:nvSpPr>
          <p:cNvPr id="5" name="Footer Placeholder 4"/>
          <p:cNvSpPr>
            <a:spLocks noGrp="1"/>
          </p:cNvSpPr>
          <p:nvPr>
            <p:ph type="ftr" sz="quarter" idx="11"/>
          </p:nvPr>
        </p:nvSpPr>
        <p:spPr/>
        <p:txBody>
          <a:bodyPr/>
          <a:lstStyle/>
          <a:p>
            <a:r>
              <a:rPr lang="en-US" smtClean="0"/>
              <a:t>CGPIT/Group No. : 07</a:t>
            </a:r>
            <a:endParaRPr lang="en-US" dirty="0"/>
          </a:p>
        </p:txBody>
      </p:sp>
    </p:spTree>
    <p:extLst>
      <p:ext uri="{BB962C8B-B14F-4D97-AF65-F5344CB8AC3E}">
        <p14:creationId xmlns:p14="http://schemas.microsoft.com/office/powerpoint/2010/main" val="728224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1</a:t>
            </a:r>
            <a:r>
              <a:rPr lang="en-IN" dirty="0" smtClean="0"/>
              <a:t>. Definition</a:t>
            </a:r>
            <a:endParaRPr lang="en-IN" dirty="0"/>
          </a:p>
        </p:txBody>
      </p:sp>
      <p:sp>
        <p:nvSpPr>
          <p:cNvPr id="3" name="Content Placeholder 2"/>
          <p:cNvSpPr>
            <a:spLocks noGrp="1"/>
          </p:cNvSpPr>
          <p:nvPr>
            <p:ph idx="1"/>
          </p:nvPr>
        </p:nvSpPr>
        <p:spPr>
          <a:xfrm>
            <a:off x="3355848" y="1746643"/>
            <a:ext cx="5760443" cy="4764024"/>
          </a:xfrm>
        </p:spPr>
        <p:txBody>
          <a:bodyPr/>
          <a:lstStyle/>
          <a:p>
            <a:pPr algn="just">
              <a:lnSpc>
                <a:spcPct val="150000"/>
              </a:lnSpc>
            </a:pPr>
            <a:r>
              <a:rPr lang="en-IN" dirty="0" smtClean="0"/>
              <a:t>“Supermarket billing system” is a project with </a:t>
            </a:r>
            <a:r>
              <a:rPr lang="en-IN" dirty="0"/>
              <a:t>an aim to solve the problem of </a:t>
            </a:r>
            <a:r>
              <a:rPr lang="en-IN" dirty="0" smtClean="0"/>
              <a:t>time-consuming </a:t>
            </a:r>
            <a:r>
              <a:rPr lang="en-IN" dirty="0"/>
              <a:t>billing system in supermarkets</a:t>
            </a:r>
            <a:r>
              <a:rPr lang="en-IN" dirty="0" smtClean="0"/>
              <a:t>.</a:t>
            </a:r>
          </a:p>
          <a:p>
            <a:pPr algn="just">
              <a:lnSpc>
                <a:spcPct val="150000"/>
              </a:lnSpc>
            </a:pPr>
            <a:r>
              <a:rPr lang="en-IN" dirty="0" smtClean="0"/>
              <a:t>The main goal is to SAVE TIME.</a:t>
            </a:r>
          </a:p>
          <a:p>
            <a:pPr algn="just">
              <a:lnSpc>
                <a:spcPct val="150000"/>
              </a:lnSpc>
            </a:pPr>
            <a:r>
              <a:rPr lang="en-IN" dirty="0"/>
              <a:t>I</a:t>
            </a:r>
            <a:r>
              <a:rPr lang="en-IN" dirty="0" smtClean="0"/>
              <a:t>t </a:t>
            </a:r>
            <a:r>
              <a:rPr lang="en-IN" dirty="0"/>
              <a:t>bill's your items in parallel with shopping</a:t>
            </a:r>
            <a:r>
              <a:rPr lang="en-IN" dirty="0" smtClean="0"/>
              <a:t>.</a:t>
            </a:r>
          </a:p>
          <a:p>
            <a:pPr algn="just">
              <a:lnSpc>
                <a:spcPct val="150000"/>
              </a:lnSpc>
            </a:pPr>
            <a:r>
              <a:rPr lang="en-IN" dirty="0"/>
              <a:t>The </a:t>
            </a:r>
            <a:r>
              <a:rPr lang="en-IN" dirty="0" smtClean="0"/>
              <a:t>application </a:t>
            </a:r>
            <a:r>
              <a:rPr lang="en-IN" dirty="0"/>
              <a:t>reduces much of human efforts in calculating bill especially for </a:t>
            </a:r>
            <a:r>
              <a:rPr lang="en-IN" dirty="0" smtClean="0"/>
              <a:t>huge number of </a:t>
            </a:r>
            <a:r>
              <a:rPr lang="en-IN" dirty="0"/>
              <a:t>products.</a:t>
            </a:r>
          </a:p>
          <a:p>
            <a:pPr algn="just">
              <a:lnSpc>
                <a:spcPct val="150000"/>
              </a:lnSpc>
            </a:pPr>
            <a:endParaRPr lang="en-IN" dirty="0" smtClean="0"/>
          </a:p>
          <a:p>
            <a:pPr algn="just">
              <a:lnSpc>
                <a:spcPct val="150000"/>
              </a:lnSpc>
            </a:pPr>
            <a:endParaRPr lang="en-IN"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
        <p:nvSpPr>
          <p:cNvPr id="5" name="Footer Placeholder 4"/>
          <p:cNvSpPr>
            <a:spLocks noGrp="1"/>
          </p:cNvSpPr>
          <p:nvPr>
            <p:ph type="ftr" sz="quarter" idx="11"/>
          </p:nvPr>
        </p:nvSpPr>
        <p:spPr/>
        <p:txBody>
          <a:bodyPr/>
          <a:lstStyle/>
          <a:p>
            <a:r>
              <a:rPr lang="en-US" dirty="0" smtClean="0"/>
              <a:t>CGPIT/Group No. : 07</a:t>
            </a:r>
            <a:endParaRPr lang="en-US" dirty="0"/>
          </a:p>
        </p:txBody>
      </p:sp>
      <p:pic>
        <p:nvPicPr>
          <p:cNvPr id="6"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79" y="2668824"/>
            <a:ext cx="2660028" cy="14598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5272" y="2551014"/>
            <a:ext cx="2615777" cy="164525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87366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2.Objective</a:t>
            </a:r>
            <a:endParaRPr lang="en-IN" dirty="0"/>
          </a:p>
        </p:txBody>
      </p:sp>
      <p:sp>
        <p:nvSpPr>
          <p:cNvPr id="4" name="Footer Placeholder 3"/>
          <p:cNvSpPr>
            <a:spLocks noGrp="1"/>
          </p:cNvSpPr>
          <p:nvPr>
            <p:ph type="ftr" sz="quarter" idx="11"/>
          </p:nvPr>
        </p:nvSpPr>
        <p:spPr/>
        <p:txBody>
          <a:bodyPr/>
          <a:lstStyle/>
          <a:p>
            <a:r>
              <a:rPr lang="en-IN" smtClean="0"/>
              <a:t>CGPIT/Group No. : 07</a:t>
            </a:r>
            <a:endParaRPr lang="en-IN"/>
          </a:p>
        </p:txBody>
      </p:sp>
      <p:sp>
        <p:nvSpPr>
          <p:cNvPr id="5" name="Slide Number Placeholder 4"/>
          <p:cNvSpPr>
            <a:spLocks noGrp="1"/>
          </p:cNvSpPr>
          <p:nvPr>
            <p:ph type="sldNum" sz="quarter" idx="12"/>
          </p:nvPr>
        </p:nvSpPr>
        <p:spPr/>
        <p:txBody>
          <a:bodyPr/>
          <a:lstStyle/>
          <a:p>
            <a:fld id="{7342382D-53F5-46BF-97EF-B8C49DCDF2C4}" type="slidenum">
              <a:rPr lang="en-IN" smtClean="0"/>
              <a:t>3</a:t>
            </a:fld>
            <a:endParaRPr lang="en-IN"/>
          </a:p>
        </p:txBody>
      </p:sp>
      <p:sp>
        <p:nvSpPr>
          <p:cNvPr id="6" name="Content Placeholder 2"/>
          <p:cNvSpPr>
            <a:spLocks noGrp="1"/>
          </p:cNvSpPr>
          <p:nvPr>
            <p:ph idx="1"/>
          </p:nvPr>
        </p:nvSpPr>
        <p:spPr/>
        <p:txBody>
          <a:bodyPr/>
          <a:lstStyle/>
          <a:p>
            <a:pPr algn="just">
              <a:lnSpc>
                <a:spcPct val="150000"/>
              </a:lnSpc>
            </a:pPr>
            <a:r>
              <a:rPr lang="en-IN" dirty="0" smtClean="0"/>
              <a:t>The traditional supermarket billing system is time-consuming and tedious. </a:t>
            </a:r>
          </a:p>
          <a:p>
            <a:pPr algn="just">
              <a:lnSpc>
                <a:spcPct val="150000"/>
              </a:lnSpc>
            </a:pPr>
            <a:r>
              <a:rPr lang="en-IN" dirty="0" smtClean="0"/>
              <a:t>People have to stand in long queues to generate bills.</a:t>
            </a:r>
          </a:p>
          <a:p>
            <a:pPr algn="just">
              <a:lnSpc>
                <a:spcPct val="150000"/>
              </a:lnSpc>
            </a:pPr>
            <a:r>
              <a:rPr lang="en-IN" dirty="0" smtClean="0"/>
              <a:t>An </a:t>
            </a:r>
            <a:r>
              <a:rPr lang="en-IN" dirty="0"/>
              <a:t>overcrowded counter is always </a:t>
            </a:r>
            <a:r>
              <a:rPr lang="en-IN" dirty="0" smtClean="0"/>
              <a:t>annoying.</a:t>
            </a:r>
          </a:p>
          <a:p>
            <a:pPr algn="just">
              <a:lnSpc>
                <a:spcPct val="150000"/>
              </a:lnSpc>
            </a:pPr>
            <a:r>
              <a:rPr lang="en-IN" dirty="0" smtClean="0"/>
              <a:t>This application guarantees customer satisfaction by saving time and energy.</a:t>
            </a:r>
          </a:p>
          <a:p>
            <a:pPr algn="just">
              <a:lnSpc>
                <a:spcPct val="150000"/>
              </a:lnSpc>
            </a:pPr>
            <a:r>
              <a:rPr lang="en-IN" dirty="0" smtClean="0"/>
              <a:t>That means </a:t>
            </a:r>
            <a:r>
              <a:rPr lang="en-IN" dirty="0"/>
              <a:t>you don’t have to stand in line and wait to pay. </a:t>
            </a:r>
          </a:p>
        </p:txBody>
      </p:sp>
    </p:spTree>
    <p:extLst>
      <p:ext uri="{BB962C8B-B14F-4D97-AF65-F5344CB8AC3E}">
        <p14:creationId xmlns:p14="http://schemas.microsoft.com/office/powerpoint/2010/main" val="160365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3. </a:t>
            </a:r>
            <a:r>
              <a:rPr lang="en-IN" dirty="0" smtClean="0"/>
              <a:t>Application</a:t>
            </a:r>
            <a:endParaRPr lang="en-IN" dirty="0"/>
          </a:p>
        </p:txBody>
      </p:sp>
      <p:sp>
        <p:nvSpPr>
          <p:cNvPr id="3" name="Content Placeholder 2"/>
          <p:cNvSpPr>
            <a:spLocks noGrp="1"/>
          </p:cNvSpPr>
          <p:nvPr>
            <p:ph idx="1"/>
          </p:nvPr>
        </p:nvSpPr>
        <p:spPr>
          <a:xfrm>
            <a:off x="1069847" y="2121408"/>
            <a:ext cx="10526407" cy="2201210"/>
          </a:xfrm>
        </p:spPr>
        <p:txBody>
          <a:bodyPr/>
          <a:lstStyle/>
          <a:p>
            <a:pPr algn="just"/>
            <a:r>
              <a:rPr lang="en-IN" dirty="0"/>
              <a:t>Can be implemented to any supermarket which wants to automate bill generation process to make it faster &amp; more user-friendly</a:t>
            </a:r>
            <a:r>
              <a:rPr lang="en-IN" dirty="0" smtClean="0"/>
              <a:t>.</a:t>
            </a:r>
            <a:endParaRPr lang="en-IN" dirty="0"/>
          </a:p>
        </p:txBody>
      </p:sp>
      <p:sp>
        <p:nvSpPr>
          <p:cNvPr id="4" name="Footer Placeholder 3"/>
          <p:cNvSpPr>
            <a:spLocks noGrp="1"/>
          </p:cNvSpPr>
          <p:nvPr>
            <p:ph type="ftr" sz="quarter" idx="11"/>
          </p:nvPr>
        </p:nvSpPr>
        <p:spPr/>
        <p:txBody>
          <a:bodyPr/>
          <a:lstStyle/>
          <a:p>
            <a:r>
              <a:rPr lang="en-IN" smtClean="0"/>
              <a:t>CGPIT/Group No. : 07</a:t>
            </a:r>
            <a:endParaRPr lang="en-IN"/>
          </a:p>
        </p:txBody>
      </p:sp>
      <p:sp>
        <p:nvSpPr>
          <p:cNvPr id="5" name="Slide Number Placeholder 4"/>
          <p:cNvSpPr>
            <a:spLocks noGrp="1"/>
          </p:cNvSpPr>
          <p:nvPr>
            <p:ph type="sldNum" sz="quarter" idx="12"/>
          </p:nvPr>
        </p:nvSpPr>
        <p:spPr/>
        <p:txBody>
          <a:bodyPr/>
          <a:lstStyle/>
          <a:p>
            <a:fld id="{7342382D-53F5-46BF-97EF-B8C49DCDF2C4}" type="slidenum">
              <a:rPr lang="en-IN" smtClean="0"/>
              <a:t>4</a:t>
            </a:fld>
            <a:endParaRPr lang="en-IN"/>
          </a:p>
        </p:txBody>
      </p:sp>
    </p:spTree>
    <p:extLst>
      <p:ext uri="{BB962C8B-B14F-4D97-AF65-F5344CB8AC3E}">
        <p14:creationId xmlns:p14="http://schemas.microsoft.com/office/powerpoint/2010/main" val="8280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4. Scope of project</a:t>
            </a:r>
            <a:endParaRPr lang="en-IN" dirty="0"/>
          </a:p>
        </p:txBody>
      </p:sp>
      <p:sp>
        <p:nvSpPr>
          <p:cNvPr id="3" name="Content Placeholder 2"/>
          <p:cNvSpPr>
            <a:spLocks noGrp="1"/>
          </p:cNvSpPr>
          <p:nvPr>
            <p:ph idx="1"/>
          </p:nvPr>
        </p:nvSpPr>
        <p:spPr/>
        <p:txBody>
          <a:bodyPr>
            <a:normAutofit/>
          </a:bodyPr>
          <a:lstStyle/>
          <a:p>
            <a:pPr algn="just"/>
            <a:r>
              <a:rPr lang="en-IN" sz="2400" dirty="0"/>
              <a:t>This application is supermarket-specific but with few modifications it can be </a:t>
            </a:r>
            <a:r>
              <a:rPr lang="en-IN" sz="2400" dirty="0" smtClean="0"/>
              <a:t>implemented </a:t>
            </a:r>
            <a:r>
              <a:rPr lang="en-IN" sz="2400" dirty="0"/>
              <a:t>by every other supermarket/mall. Every supermarket has their own </a:t>
            </a:r>
            <a:r>
              <a:rPr lang="en-IN" sz="2400" dirty="0" smtClean="0"/>
              <a:t>server </a:t>
            </a:r>
            <a:r>
              <a:rPr lang="en-IN" sz="2400" dirty="0"/>
              <a:t>and database schemas. Hence, with little modification, the application can be used by any </a:t>
            </a:r>
            <a:r>
              <a:rPr lang="en-IN" sz="2400" dirty="0" err="1"/>
              <a:t>supermarket.We</a:t>
            </a:r>
            <a:r>
              <a:rPr lang="en-IN" sz="2400" dirty="0"/>
              <a:t> can start implementation of the project with small firms and expand it to be implemented in large malls and super markets. The supermarkets can have the application registered with their name. Since it requires basic knowledge about android phone, it can be used by the elderly too. </a:t>
            </a:r>
            <a:endParaRPr lang="en-IN" sz="2400" dirty="0"/>
          </a:p>
        </p:txBody>
      </p:sp>
      <p:sp>
        <p:nvSpPr>
          <p:cNvPr id="4" name="Footer Placeholder 3"/>
          <p:cNvSpPr>
            <a:spLocks noGrp="1"/>
          </p:cNvSpPr>
          <p:nvPr>
            <p:ph type="ftr" sz="quarter" idx="11"/>
          </p:nvPr>
        </p:nvSpPr>
        <p:spPr/>
        <p:txBody>
          <a:bodyPr/>
          <a:lstStyle/>
          <a:p>
            <a:r>
              <a:rPr lang="en-IN" smtClean="0"/>
              <a:t>CGPIT/Group No. : 07</a:t>
            </a:r>
            <a:endParaRPr lang="en-IN"/>
          </a:p>
        </p:txBody>
      </p:sp>
      <p:sp>
        <p:nvSpPr>
          <p:cNvPr id="5" name="Slide Number Placeholder 4"/>
          <p:cNvSpPr>
            <a:spLocks noGrp="1"/>
          </p:cNvSpPr>
          <p:nvPr>
            <p:ph type="sldNum" sz="quarter" idx="12"/>
          </p:nvPr>
        </p:nvSpPr>
        <p:spPr/>
        <p:txBody>
          <a:bodyPr/>
          <a:lstStyle/>
          <a:p>
            <a:fld id="{7342382D-53F5-46BF-97EF-B8C49DCDF2C4}" type="slidenum">
              <a:rPr lang="en-IN" smtClean="0"/>
              <a:t>5</a:t>
            </a:fld>
            <a:endParaRPr lang="en-IN"/>
          </a:p>
        </p:txBody>
      </p:sp>
    </p:spTree>
    <p:extLst>
      <p:ext uri="{BB962C8B-B14F-4D97-AF65-F5344CB8AC3E}">
        <p14:creationId xmlns:p14="http://schemas.microsoft.com/office/powerpoint/2010/main" val="112388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CGPIT/Group No. : 07</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cxnSp>
        <p:nvCxnSpPr>
          <p:cNvPr id="5" name="OTLSHAPE_T_ef0b38fa11134059872a48c494247c94_HorizontalConnector1"/>
          <p:cNvCxnSpPr/>
          <p:nvPr>
            <p:custDataLst>
              <p:tags r:id="rId1"/>
            </p:custDataLst>
          </p:nvPr>
        </p:nvCxnSpPr>
        <p:spPr>
          <a:xfrm>
            <a:off x="925364" y="5671956"/>
            <a:ext cx="8187761"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OTLSHAPE_T_6058e0445a0a4c98b2542e9769a6ed08_HorizontalConnector1"/>
          <p:cNvCxnSpPr/>
          <p:nvPr>
            <p:custDataLst>
              <p:tags r:id="rId2"/>
            </p:custDataLst>
          </p:nvPr>
        </p:nvCxnSpPr>
        <p:spPr>
          <a:xfrm>
            <a:off x="1061635" y="5351831"/>
            <a:ext cx="9526529"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OTLSHAPE_T_c686b5521998474883f8830053bb531d_HorizontalConnector1"/>
          <p:cNvCxnSpPr/>
          <p:nvPr>
            <p:custDataLst>
              <p:tags r:id="rId3"/>
            </p:custDataLst>
          </p:nvPr>
        </p:nvCxnSpPr>
        <p:spPr>
          <a:xfrm>
            <a:off x="531579" y="5031706"/>
            <a:ext cx="9252018"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OTLSHAPE_T_7424439802044dfcb61b7fa3b5e4684d_HorizontalConnector1"/>
          <p:cNvCxnSpPr/>
          <p:nvPr>
            <p:custDataLst>
              <p:tags r:id="rId4"/>
            </p:custDataLst>
          </p:nvPr>
        </p:nvCxnSpPr>
        <p:spPr>
          <a:xfrm>
            <a:off x="526542" y="4558942"/>
            <a:ext cx="5368317"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_a4cb3ab5cff34860954c8acddf94470c_HorizontalConnector1"/>
          <p:cNvCxnSpPr/>
          <p:nvPr>
            <p:custDataLst>
              <p:tags r:id="rId5"/>
            </p:custDataLst>
          </p:nvPr>
        </p:nvCxnSpPr>
        <p:spPr>
          <a:xfrm>
            <a:off x="1071626" y="4318000"/>
            <a:ext cx="3750478"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OTLSHAPE_T_e9540f1a4edb41e4b0aeb4b39147152d_HorizontalConnector1"/>
          <p:cNvCxnSpPr/>
          <p:nvPr>
            <p:custDataLst>
              <p:tags r:id="rId6"/>
            </p:custDataLst>
          </p:nvPr>
        </p:nvCxnSpPr>
        <p:spPr>
          <a:xfrm>
            <a:off x="903902" y="4051300"/>
            <a:ext cx="3515919"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_e6424067a952452c961f712257b32602_HorizontalConnector1"/>
          <p:cNvCxnSpPr/>
          <p:nvPr>
            <p:custDataLst>
              <p:tags r:id="rId7"/>
            </p:custDataLst>
          </p:nvPr>
        </p:nvCxnSpPr>
        <p:spPr>
          <a:xfrm>
            <a:off x="1464564" y="3784600"/>
            <a:ext cx="2284784"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T_668c4568d6cd488caf32e76058ee2ef1_HorizontalConnector1"/>
          <p:cNvCxnSpPr/>
          <p:nvPr>
            <p:custDataLst>
              <p:tags r:id="rId8"/>
            </p:custDataLst>
          </p:nvPr>
        </p:nvCxnSpPr>
        <p:spPr>
          <a:xfrm>
            <a:off x="1560322" y="3517900"/>
            <a:ext cx="1250365"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_d0531d2cd404458e9ee1ec3667c22abb_HorizontalConnector1"/>
          <p:cNvCxnSpPr/>
          <p:nvPr>
            <p:custDataLst>
              <p:tags r:id="rId9"/>
            </p:custDataLst>
          </p:nvPr>
        </p:nvCxnSpPr>
        <p:spPr>
          <a:xfrm>
            <a:off x="1472353" y="3251200"/>
            <a:ext cx="399673"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T_96c02399935047eeae183c8f41077443_HorizontalConnector1"/>
          <p:cNvCxnSpPr/>
          <p:nvPr>
            <p:custDataLst>
              <p:tags r:id="rId10"/>
            </p:custDataLst>
          </p:nvPr>
        </p:nvCxnSpPr>
        <p:spPr>
          <a:xfrm>
            <a:off x="825839" y="2915582"/>
            <a:ext cx="107527" cy="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Slide Number Placeholder 2"/>
          <p:cNvSpPr txBox="1">
            <a:spLocks/>
          </p:cNvSpPr>
          <p:nvPr/>
        </p:nvSpPr>
        <p:spPr>
          <a:xfrm>
            <a:off x="11311128" y="5252898"/>
            <a:ext cx="640080" cy="365125"/>
          </a:xfrm>
          <a:prstGeom prst="rect">
            <a:avLst/>
          </a:prstGeom>
        </p:spPr>
        <p:txBody>
          <a:bodyPr vert="horz" lIns="91440" tIns="45720" rIns="91440" bIns="45720" rtlCol="0" anchor="ct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mtClean="0"/>
              <a:pPr/>
              <a:t>6</a:t>
            </a:fld>
            <a:endParaRPr lang="en-US" dirty="0"/>
          </a:p>
        </p:txBody>
      </p:sp>
      <p:sp>
        <p:nvSpPr>
          <p:cNvPr id="18" name="OTLSHAPE_TB_00000000000000000000000000000000_LeftEndCaps"/>
          <p:cNvSpPr txBox="1"/>
          <p:nvPr>
            <p:custDataLst>
              <p:tags r:id="rId11"/>
            </p:custDataLst>
          </p:nvPr>
        </p:nvSpPr>
        <p:spPr>
          <a:xfrm>
            <a:off x="317500" y="1898777"/>
            <a:ext cx="451662" cy="279061"/>
          </a:xfrm>
          <a:prstGeom prst="rect">
            <a:avLst/>
          </a:prstGeom>
          <a:noFill/>
        </p:spPr>
        <p:txBody>
          <a:bodyPr vert="horz" wrap="none" lIns="0" tIns="0" rIns="0" bIns="0" rtlCol="0" anchor="ctr" anchorCtr="0">
            <a:spAutoFit/>
          </a:bodyPr>
          <a:lstStyle/>
          <a:p>
            <a:pPr algn="ctr"/>
            <a:r>
              <a:rPr lang="en-IN" b="1" spc="-38" smtClean="0">
                <a:solidFill>
                  <a:srgbClr val="C0504D"/>
                </a:solidFill>
                <a:latin typeface="Calibri" panose="020F0502020204030204" pitchFamily="34" charset="0"/>
              </a:rPr>
              <a:t>2016</a:t>
            </a:r>
            <a:endParaRPr lang="en-IN" b="1" spc="-38">
              <a:solidFill>
                <a:srgbClr val="C0504D"/>
              </a:solidFill>
              <a:latin typeface="Calibri" panose="020F0502020204030204" pitchFamily="34" charset="0"/>
            </a:endParaRPr>
          </a:p>
        </p:txBody>
      </p:sp>
      <p:sp>
        <p:nvSpPr>
          <p:cNvPr id="19" name="OTLSHAPE_TB_00000000000000000000000000000000_RightEndCaps"/>
          <p:cNvSpPr txBox="1"/>
          <p:nvPr>
            <p:custDataLst>
              <p:tags r:id="rId12"/>
            </p:custDataLst>
          </p:nvPr>
        </p:nvSpPr>
        <p:spPr>
          <a:xfrm>
            <a:off x="11411034" y="1898777"/>
            <a:ext cx="451662" cy="279061"/>
          </a:xfrm>
          <a:prstGeom prst="rect">
            <a:avLst/>
          </a:prstGeom>
          <a:noFill/>
        </p:spPr>
        <p:txBody>
          <a:bodyPr vert="horz" wrap="none" lIns="0" tIns="0" rIns="0" bIns="0" rtlCol="0" anchor="ctr" anchorCtr="0">
            <a:spAutoFit/>
          </a:bodyPr>
          <a:lstStyle/>
          <a:p>
            <a:pPr algn="ctr"/>
            <a:r>
              <a:rPr lang="en-IN" b="1" spc="-38" smtClean="0">
                <a:solidFill>
                  <a:srgbClr val="C0504D"/>
                </a:solidFill>
                <a:latin typeface="Calibri" panose="020F0502020204030204" pitchFamily="34" charset="0"/>
              </a:rPr>
              <a:t>2016</a:t>
            </a:r>
            <a:endParaRPr lang="en-IN" b="1" spc="-38">
              <a:solidFill>
                <a:srgbClr val="C0504D"/>
              </a:solidFill>
              <a:latin typeface="Calibri" panose="020F0502020204030204" pitchFamily="34" charset="0"/>
            </a:endParaRPr>
          </a:p>
        </p:txBody>
      </p:sp>
      <p:sp>
        <p:nvSpPr>
          <p:cNvPr id="20" name="OTLSHAPE_TB_00000000000000000000000000000000_ScaleContainer"/>
          <p:cNvSpPr/>
          <p:nvPr>
            <p:custDataLst>
              <p:tags r:id="rId13"/>
            </p:custDataLst>
          </p:nvPr>
        </p:nvSpPr>
        <p:spPr>
          <a:xfrm>
            <a:off x="903902" y="1847758"/>
            <a:ext cx="10337800" cy="381000"/>
          </a:xfrm>
          <a:prstGeom prst="rect">
            <a:avLst/>
          </a:prstGeom>
          <a:gradFill flip="none" rotWithShape="1">
            <a:gsLst>
              <a:gs pos="0">
                <a:srgbClr val="44546A"/>
              </a:gs>
              <a:gs pos="0">
                <a:srgbClr val="44546A"/>
              </a:gs>
            </a:gsLst>
            <a:lin ang="5400000" scaled="1"/>
            <a:tileRect/>
          </a:gradFill>
          <a:ln w="12700" cap="flat" cmpd="sng" algn="ctr">
            <a:noFill/>
            <a:prstDash val="solid"/>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TLSHAPE_TB_00000000000000000000000000000000_ElapsedTime"/>
          <p:cNvSpPr/>
          <p:nvPr>
            <p:custDataLst>
              <p:tags r:id="rId14"/>
            </p:custDataLst>
          </p:nvPr>
        </p:nvSpPr>
        <p:spPr>
          <a:xfrm>
            <a:off x="913717" y="2168103"/>
            <a:ext cx="6104348" cy="67986"/>
          </a:xfrm>
          <a:prstGeom prst="rect">
            <a:avLst/>
          </a:prstGeom>
          <a:solidFill>
            <a:srgbClr val="FF0000">
              <a:alpha val="74902"/>
            </a:srgbClr>
          </a:solidFill>
          <a:ln w="12700" cap="flat" cmpd="sng" algn="ctr">
            <a:noFill/>
            <a:prstDash val="solid"/>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TLSHAPE_TB_00000000000000000000000000000000_TodayMarkerShape"/>
          <p:cNvSpPr/>
          <p:nvPr>
            <p:custDataLst>
              <p:tags r:id="rId15"/>
            </p:custDataLst>
          </p:nvPr>
        </p:nvSpPr>
        <p:spPr>
          <a:xfrm>
            <a:off x="10848155" y="2272273"/>
            <a:ext cx="114300" cy="127000"/>
          </a:xfrm>
          <a:prstGeom prst="triangle">
            <a:avLst/>
          </a:prstGeom>
          <a:solidFill>
            <a:srgbClr val="FF0000"/>
          </a:solidFill>
          <a:ln w="12700" cap="flat" cmpd="sng" algn="ctr">
            <a:noFill/>
            <a:prstDash val="solid"/>
          </a:ln>
          <a:effectLst>
            <a:outerShdw>
              <a:scrgbClr r="0" g="0" b="0">
                <a:alpha val="50000"/>
              </a:scrgbClr>
            </a:outerShdw>
          </a:effectLst>
          <a:extLst>
            <a:ext uri="{91240B29-F687-4F45-9708-019B960494DF}">
              <a14:hiddenLine xmlns:a14="http://schemas.microsoft.com/office/drawing/2010/main" w="127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TLSHAPE_TB_00000000000000000000000000000000_TodayMarkerText"/>
          <p:cNvSpPr txBox="1"/>
          <p:nvPr>
            <p:custDataLst>
              <p:tags r:id="rId16"/>
            </p:custDataLst>
          </p:nvPr>
        </p:nvSpPr>
        <p:spPr>
          <a:xfrm>
            <a:off x="10626000" y="2398773"/>
            <a:ext cx="676596" cy="184666"/>
          </a:xfrm>
          <a:prstGeom prst="rect">
            <a:avLst/>
          </a:prstGeom>
          <a:noFill/>
        </p:spPr>
        <p:txBody>
          <a:bodyPr vert="horz" wrap="none" lIns="0" tIns="0" rIns="0" bIns="0" rtlCol="0" anchor="ctr" anchorCtr="0">
            <a:spAutoFit/>
          </a:bodyPr>
          <a:lstStyle/>
          <a:p>
            <a:pPr algn="ctr"/>
            <a:r>
              <a:rPr lang="en-IN" sz="1200" spc="-12" dirty="0" smtClean="0">
                <a:solidFill>
                  <a:schemeClr val="dk1"/>
                </a:solidFill>
                <a:latin typeface="Calibri" panose="020F0502020204030204" pitchFamily="34" charset="0"/>
              </a:rPr>
              <a:t>Today(136)</a:t>
            </a:r>
            <a:endParaRPr lang="en-IN" sz="1200" spc="-12" dirty="0">
              <a:solidFill>
                <a:schemeClr val="dk1"/>
              </a:solidFill>
              <a:latin typeface="Calibri" panose="020F0502020204030204" pitchFamily="34" charset="0"/>
            </a:endParaRPr>
          </a:p>
        </p:txBody>
      </p:sp>
      <p:sp>
        <p:nvSpPr>
          <p:cNvPr id="24" name="OTLSHAPE_TB_00000000000000000000000000000000_TimescaleInterval1"/>
          <p:cNvSpPr txBox="1"/>
          <p:nvPr>
            <p:custDataLst>
              <p:tags r:id="rId17"/>
            </p:custDataLst>
          </p:nvPr>
        </p:nvSpPr>
        <p:spPr>
          <a:xfrm>
            <a:off x="996865" y="1945281"/>
            <a:ext cx="341760" cy="186055"/>
          </a:xfrm>
          <a:prstGeom prst="rect">
            <a:avLst/>
          </a:prstGeom>
          <a:noFill/>
        </p:spPr>
        <p:txBody>
          <a:bodyPr vert="horz" wrap="none" lIns="0" tIns="0" rIns="0" bIns="0" rtlCol="0" anchor="ctr" anchorCtr="0">
            <a:noAutofit/>
          </a:bodyPr>
          <a:lstStyle/>
          <a:p>
            <a:r>
              <a:rPr lang="en-IN" sz="1200" spc="-14" smtClean="0">
                <a:solidFill>
                  <a:schemeClr val="lt1"/>
                </a:solidFill>
                <a:latin typeface="Calibri" panose="020F0502020204030204" pitchFamily="34" charset="0"/>
              </a:rPr>
              <a:t>Day 1</a:t>
            </a:r>
            <a:endParaRPr lang="en-IN" sz="1200" spc="-14">
              <a:solidFill>
                <a:schemeClr val="lt1"/>
              </a:solidFill>
              <a:latin typeface="Calibri" panose="020F0502020204030204" pitchFamily="34" charset="0"/>
            </a:endParaRPr>
          </a:p>
        </p:txBody>
      </p:sp>
      <p:cxnSp>
        <p:nvCxnSpPr>
          <p:cNvPr id="25" name="OTLSHAPE_TB_00000000000000000000000000000000_Separator1"/>
          <p:cNvCxnSpPr/>
          <p:nvPr>
            <p:custDataLst>
              <p:tags r:id="rId18"/>
            </p:custDataLst>
          </p:nvPr>
        </p:nvCxnSpPr>
        <p:spPr>
          <a:xfrm>
            <a:off x="1872025"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OTLSHAPE_TB_00000000000000000000000000000000_TimescaleInterval2"/>
          <p:cNvSpPr txBox="1"/>
          <p:nvPr>
            <p:custDataLst>
              <p:tags r:id="rId19"/>
            </p:custDataLst>
          </p:nvPr>
        </p:nvSpPr>
        <p:spPr>
          <a:xfrm>
            <a:off x="1935526" y="1945281"/>
            <a:ext cx="75470"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13</a:t>
            </a:r>
            <a:endParaRPr lang="en-IN" sz="1200" spc="-26" dirty="0">
              <a:solidFill>
                <a:schemeClr val="lt1"/>
              </a:solidFill>
              <a:latin typeface="Calibri" panose="020F0502020204030204" pitchFamily="34" charset="0"/>
            </a:endParaRPr>
          </a:p>
        </p:txBody>
      </p:sp>
      <p:cxnSp>
        <p:nvCxnSpPr>
          <p:cNvPr id="27" name="OTLSHAPE_TB_00000000000000000000000000000000_Separator2"/>
          <p:cNvCxnSpPr/>
          <p:nvPr>
            <p:custDataLst>
              <p:tags r:id="rId20"/>
            </p:custDataLst>
          </p:nvPr>
        </p:nvCxnSpPr>
        <p:spPr>
          <a:xfrm>
            <a:off x="2810686"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TLSHAPE_TB_00000000000000000000000000000000_TimescaleInterval3"/>
          <p:cNvSpPr txBox="1"/>
          <p:nvPr>
            <p:custDataLst>
              <p:tags r:id="rId21"/>
            </p:custDataLst>
          </p:nvPr>
        </p:nvSpPr>
        <p:spPr>
          <a:xfrm>
            <a:off x="2874187"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26</a:t>
            </a:r>
            <a:endParaRPr lang="en-IN" sz="1200" spc="-26" dirty="0">
              <a:solidFill>
                <a:schemeClr val="lt1"/>
              </a:solidFill>
              <a:latin typeface="Calibri" panose="020F0502020204030204" pitchFamily="34" charset="0"/>
            </a:endParaRPr>
          </a:p>
        </p:txBody>
      </p:sp>
      <p:cxnSp>
        <p:nvCxnSpPr>
          <p:cNvPr id="29" name="OTLSHAPE_TB_00000000000000000000000000000000_Separator3"/>
          <p:cNvCxnSpPr/>
          <p:nvPr>
            <p:custDataLst>
              <p:tags r:id="rId22"/>
            </p:custDataLst>
          </p:nvPr>
        </p:nvCxnSpPr>
        <p:spPr>
          <a:xfrm>
            <a:off x="3749347"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OTLSHAPE_TB_00000000000000000000000000000000_TimescaleInterval4"/>
          <p:cNvSpPr txBox="1"/>
          <p:nvPr>
            <p:custDataLst>
              <p:tags r:id="rId23"/>
            </p:custDataLst>
          </p:nvPr>
        </p:nvSpPr>
        <p:spPr>
          <a:xfrm>
            <a:off x="3812848"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39</a:t>
            </a:r>
            <a:endParaRPr lang="en-IN" sz="1200" spc="-26" dirty="0">
              <a:solidFill>
                <a:schemeClr val="lt1"/>
              </a:solidFill>
              <a:latin typeface="Calibri" panose="020F0502020204030204" pitchFamily="34" charset="0"/>
            </a:endParaRPr>
          </a:p>
        </p:txBody>
      </p:sp>
      <p:cxnSp>
        <p:nvCxnSpPr>
          <p:cNvPr id="31" name="OTLSHAPE_TB_00000000000000000000000000000000_Separator4"/>
          <p:cNvCxnSpPr/>
          <p:nvPr>
            <p:custDataLst>
              <p:tags r:id="rId24"/>
            </p:custDataLst>
          </p:nvPr>
        </p:nvCxnSpPr>
        <p:spPr>
          <a:xfrm>
            <a:off x="4688008"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OTLSHAPE_TB_00000000000000000000000000000000_TimescaleInterval5"/>
          <p:cNvSpPr txBox="1"/>
          <p:nvPr>
            <p:custDataLst>
              <p:tags r:id="rId25"/>
            </p:custDataLst>
          </p:nvPr>
        </p:nvSpPr>
        <p:spPr>
          <a:xfrm>
            <a:off x="4751509"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52</a:t>
            </a:r>
            <a:endParaRPr lang="en-IN" sz="1200" spc="-26" dirty="0">
              <a:solidFill>
                <a:schemeClr val="lt1"/>
              </a:solidFill>
              <a:latin typeface="Calibri" panose="020F0502020204030204" pitchFamily="34" charset="0"/>
            </a:endParaRPr>
          </a:p>
        </p:txBody>
      </p:sp>
      <p:cxnSp>
        <p:nvCxnSpPr>
          <p:cNvPr id="33" name="OTLSHAPE_TB_00000000000000000000000000000000_Separator5"/>
          <p:cNvCxnSpPr/>
          <p:nvPr>
            <p:custDataLst>
              <p:tags r:id="rId26"/>
            </p:custDataLst>
          </p:nvPr>
        </p:nvCxnSpPr>
        <p:spPr>
          <a:xfrm>
            <a:off x="5626669"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OTLSHAPE_TB_00000000000000000000000000000000_TimescaleInterval6"/>
          <p:cNvSpPr txBox="1"/>
          <p:nvPr>
            <p:custDataLst>
              <p:tags r:id="rId27"/>
            </p:custDataLst>
          </p:nvPr>
        </p:nvSpPr>
        <p:spPr>
          <a:xfrm>
            <a:off x="5690170"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65</a:t>
            </a:r>
            <a:endParaRPr lang="en-IN" sz="1200" spc="-26" dirty="0">
              <a:solidFill>
                <a:schemeClr val="lt1"/>
              </a:solidFill>
              <a:latin typeface="Calibri" panose="020F0502020204030204" pitchFamily="34" charset="0"/>
            </a:endParaRPr>
          </a:p>
        </p:txBody>
      </p:sp>
      <p:cxnSp>
        <p:nvCxnSpPr>
          <p:cNvPr id="35" name="OTLSHAPE_TB_00000000000000000000000000000000_Separator6"/>
          <p:cNvCxnSpPr/>
          <p:nvPr>
            <p:custDataLst>
              <p:tags r:id="rId28"/>
            </p:custDataLst>
          </p:nvPr>
        </p:nvCxnSpPr>
        <p:spPr>
          <a:xfrm>
            <a:off x="6565329"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TLSHAPE_TB_00000000000000000000000000000000_TimescaleInterval7"/>
          <p:cNvSpPr txBox="1"/>
          <p:nvPr>
            <p:custDataLst>
              <p:tags r:id="rId29"/>
            </p:custDataLst>
          </p:nvPr>
        </p:nvSpPr>
        <p:spPr>
          <a:xfrm>
            <a:off x="6628831"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78</a:t>
            </a:r>
            <a:endParaRPr lang="en-IN" sz="1200" spc="-26" dirty="0">
              <a:solidFill>
                <a:schemeClr val="lt1"/>
              </a:solidFill>
              <a:latin typeface="Calibri" panose="020F0502020204030204" pitchFamily="34" charset="0"/>
            </a:endParaRPr>
          </a:p>
        </p:txBody>
      </p:sp>
      <p:cxnSp>
        <p:nvCxnSpPr>
          <p:cNvPr id="37" name="OTLSHAPE_TB_00000000000000000000000000000000_Separator7"/>
          <p:cNvCxnSpPr/>
          <p:nvPr>
            <p:custDataLst>
              <p:tags r:id="rId30"/>
            </p:custDataLst>
          </p:nvPr>
        </p:nvCxnSpPr>
        <p:spPr>
          <a:xfrm>
            <a:off x="7503991"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OTLSHAPE_TB_00000000000000000000000000000000_TimescaleInterval8"/>
          <p:cNvSpPr txBox="1"/>
          <p:nvPr>
            <p:custDataLst>
              <p:tags r:id="rId31"/>
            </p:custDataLst>
          </p:nvPr>
        </p:nvSpPr>
        <p:spPr>
          <a:xfrm>
            <a:off x="7567492"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91</a:t>
            </a:r>
            <a:endParaRPr lang="en-IN" sz="1200" spc="-26" dirty="0">
              <a:solidFill>
                <a:schemeClr val="lt1"/>
              </a:solidFill>
              <a:latin typeface="Calibri" panose="020F0502020204030204" pitchFamily="34" charset="0"/>
            </a:endParaRPr>
          </a:p>
        </p:txBody>
      </p:sp>
      <p:cxnSp>
        <p:nvCxnSpPr>
          <p:cNvPr id="39" name="OTLSHAPE_TB_00000000000000000000000000000000_Separator8"/>
          <p:cNvCxnSpPr/>
          <p:nvPr>
            <p:custDataLst>
              <p:tags r:id="rId32"/>
            </p:custDataLst>
          </p:nvPr>
        </p:nvCxnSpPr>
        <p:spPr>
          <a:xfrm>
            <a:off x="8442651"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OTLSHAPE_TB_00000000000000000000000000000000_TimescaleInterval9"/>
          <p:cNvSpPr txBox="1"/>
          <p:nvPr>
            <p:custDataLst>
              <p:tags r:id="rId33"/>
            </p:custDataLst>
          </p:nvPr>
        </p:nvSpPr>
        <p:spPr>
          <a:xfrm>
            <a:off x="8506153"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104</a:t>
            </a:r>
            <a:endParaRPr lang="en-IN" sz="1200" spc="-26" dirty="0">
              <a:solidFill>
                <a:schemeClr val="lt1"/>
              </a:solidFill>
              <a:latin typeface="Calibri" panose="020F0502020204030204" pitchFamily="34" charset="0"/>
            </a:endParaRPr>
          </a:p>
        </p:txBody>
      </p:sp>
      <p:cxnSp>
        <p:nvCxnSpPr>
          <p:cNvPr id="41" name="OTLSHAPE_TB_00000000000000000000000000000000_Separator9"/>
          <p:cNvCxnSpPr/>
          <p:nvPr>
            <p:custDataLst>
              <p:tags r:id="rId34"/>
            </p:custDataLst>
          </p:nvPr>
        </p:nvCxnSpPr>
        <p:spPr>
          <a:xfrm>
            <a:off x="9381313"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TLSHAPE_TB_00000000000000000000000000000000_TimescaleInterval10"/>
          <p:cNvSpPr txBox="1"/>
          <p:nvPr>
            <p:custDataLst>
              <p:tags r:id="rId35"/>
            </p:custDataLst>
          </p:nvPr>
        </p:nvSpPr>
        <p:spPr>
          <a:xfrm>
            <a:off x="9444814"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117</a:t>
            </a:r>
            <a:endParaRPr lang="en-IN" sz="1200" spc="-26" dirty="0">
              <a:solidFill>
                <a:schemeClr val="lt1"/>
              </a:solidFill>
              <a:latin typeface="Calibri" panose="020F0502020204030204" pitchFamily="34" charset="0"/>
            </a:endParaRPr>
          </a:p>
        </p:txBody>
      </p:sp>
      <p:cxnSp>
        <p:nvCxnSpPr>
          <p:cNvPr id="43" name="OTLSHAPE_TB_00000000000000000000000000000000_Separator10"/>
          <p:cNvCxnSpPr/>
          <p:nvPr>
            <p:custDataLst>
              <p:tags r:id="rId36"/>
            </p:custDataLst>
          </p:nvPr>
        </p:nvCxnSpPr>
        <p:spPr>
          <a:xfrm>
            <a:off x="10319974" y="1936708"/>
            <a:ext cx="0" cy="203200"/>
          </a:xfrm>
          <a:prstGeom prst="line">
            <a:avLst/>
          </a:prstGeom>
          <a:ln w="635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OTLSHAPE_TB_00000000000000000000000000000000_TimescaleInterval11"/>
          <p:cNvSpPr txBox="1"/>
          <p:nvPr>
            <p:custDataLst>
              <p:tags r:id="rId37"/>
            </p:custDataLst>
          </p:nvPr>
        </p:nvSpPr>
        <p:spPr>
          <a:xfrm>
            <a:off x="10383476" y="1945281"/>
            <a:ext cx="150939" cy="186055"/>
          </a:xfrm>
          <a:prstGeom prst="rect">
            <a:avLst/>
          </a:prstGeom>
          <a:noFill/>
        </p:spPr>
        <p:txBody>
          <a:bodyPr vert="horz" wrap="none" lIns="0" tIns="0" rIns="0" bIns="0" rtlCol="0" anchor="ctr" anchorCtr="0">
            <a:noAutofit/>
          </a:bodyPr>
          <a:lstStyle/>
          <a:p>
            <a:r>
              <a:rPr lang="en-IN" sz="1200" spc="-26" dirty="0" smtClean="0">
                <a:solidFill>
                  <a:schemeClr val="lt1"/>
                </a:solidFill>
                <a:latin typeface="Calibri" panose="020F0502020204030204" pitchFamily="34" charset="0"/>
              </a:rPr>
              <a:t>130</a:t>
            </a:r>
            <a:endParaRPr lang="en-IN" sz="1200" spc="-26" dirty="0">
              <a:solidFill>
                <a:schemeClr val="lt1"/>
              </a:solidFill>
              <a:latin typeface="Calibri" panose="020F0502020204030204" pitchFamily="34" charset="0"/>
            </a:endParaRPr>
          </a:p>
        </p:txBody>
      </p:sp>
      <p:sp>
        <p:nvSpPr>
          <p:cNvPr id="45" name="OTLSHAPE_T_96c02399935047eeae183c8f41077443_Shape"/>
          <p:cNvSpPr/>
          <p:nvPr>
            <p:custDataLst>
              <p:tags r:id="rId38"/>
            </p:custDataLst>
          </p:nvPr>
        </p:nvSpPr>
        <p:spPr>
          <a:xfrm>
            <a:off x="933365" y="2813982"/>
            <a:ext cx="812800" cy="203200"/>
          </a:xfrm>
          <a:prstGeom prst="rect">
            <a:avLst/>
          </a:prstGeom>
          <a:solidFill>
            <a:srgbClr val="0072BC"/>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TLSHAPE_T_96c02399935047eeae183c8f41077443_JoinedDate"/>
          <p:cNvSpPr txBox="1"/>
          <p:nvPr>
            <p:custDataLst>
              <p:tags r:id="rId39"/>
            </p:custDataLst>
          </p:nvPr>
        </p:nvSpPr>
        <p:spPr>
          <a:xfrm>
            <a:off x="1788732" y="2838069"/>
            <a:ext cx="1206500" cy="155025"/>
          </a:xfrm>
          <a:prstGeom prst="rect">
            <a:avLst/>
          </a:prstGeom>
          <a:noFill/>
        </p:spPr>
        <p:txBody>
          <a:bodyPr vert="horz" wrap="square" lIns="0" tIns="0" rIns="0" bIns="0" rtlCol="0" anchor="ctr" anchorCtr="0">
            <a:spAutoFit/>
          </a:bodyPr>
          <a:lstStyle/>
          <a:p>
            <a:r>
              <a:rPr lang="en-IN" sz="1000" spc="-6" smtClean="0">
                <a:solidFill>
                  <a:srgbClr val="1F497E"/>
                </a:solidFill>
                <a:latin typeface="Calibri" panose="020F0502020204030204" pitchFamily="34" charset="0"/>
              </a:rPr>
              <a:t>7/18/2016 - 7/24/2016</a:t>
            </a:r>
            <a:endParaRPr lang="en-IN" sz="1000" spc="-6">
              <a:solidFill>
                <a:srgbClr val="1F497E"/>
              </a:solidFill>
              <a:latin typeface="Calibri" panose="020F0502020204030204" pitchFamily="34" charset="0"/>
            </a:endParaRPr>
          </a:p>
        </p:txBody>
      </p:sp>
      <p:sp>
        <p:nvSpPr>
          <p:cNvPr id="47" name="OTLSHAPE_T_96c02399935047eeae183c8f41077443_Title"/>
          <p:cNvSpPr txBox="1"/>
          <p:nvPr>
            <p:custDataLst>
              <p:tags r:id="rId40"/>
            </p:custDataLst>
          </p:nvPr>
        </p:nvSpPr>
        <p:spPr>
          <a:xfrm>
            <a:off x="127000" y="2745063"/>
            <a:ext cx="711200" cy="341037"/>
          </a:xfrm>
          <a:prstGeom prst="rect">
            <a:avLst/>
          </a:prstGeom>
          <a:noFill/>
        </p:spPr>
        <p:txBody>
          <a:bodyPr vert="horz" wrap="square" lIns="0" tIns="0" rIns="0" bIns="0" rtlCol="0" anchor="ctr" anchorCtr="0">
            <a:noAutofit/>
          </a:bodyPr>
          <a:lstStyle/>
          <a:p>
            <a:r>
              <a:rPr lang="en-IN" sz="1100" b="1" spc="-4" smtClean="0">
                <a:solidFill>
                  <a:schemeClr val="dk1"/>
                </a:solidFill>
                <a:latin typeface="Calibri" panose="020F0502020204030204" pitchFamily="34" charset="0"/>
              </a:rPr>
              <a:t>Decide project area</a:t>
            </a:r>
            <a:endParaRPr lang="en-IN" sz="1100" b="1" spc="-4">
              <a:solidFill>
                <a:schemeClr val="dk1"/>
              </a:solidFill>
              <a:latin typeface="Calibri" panose="020F0502020204030204" pitchFamily="34" charset="0"/>
            </a:endParaRPr>
          </a:p>
        </p:txBody>
      </p:sp>
      <p:sp>
        <p:nvSpPr>
          <p:cNvPr id="48" name="OTLSHAPE_T_d0531d2cd404458e9ee1ec3667c22abb_Shape"/>
          <p:cNvSpPr/>
          <p:nvPr>
            <p:custDataLst>
              <p:tags r:id="rId41"/>
            </p:custDataLst>
          </p:nvPr>
        </p:nvSpPr>
        <p:spPr>
          <a:xfrm>
            <a:off x="1872026" y="3149600"/>
            <a:ext cx="812800" cy="203200"/>
          </a:xfrm>
          <a:prstGeom prst="rect">
            <a:avLst/>
          </a:prstGeom>
          <a:solidFill>
            <a:schemeClr val="dk2"/>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TLSHAPE_T_d0531d2cd404458e9ee1ec3667c22abb_JoinedDate"/>
          <p:cNvSpPr txBox="1"/>
          <p:nvPr>
            <p:custDataLst>
              <p:tags r:id="rId42"/>
            </p:custDataLst>
          </p:nvPr>
        </p:nvSpPr>
        <p:spPr>
          <a:xfrm>
            <a:off x="2727393" y="3173688"/>
            <a:ext cx="1206500" cy="155025"/>
          </a:xfrm>
          <a:prstGeom prst="rect">
            <a:avLst/>
          </a:prstGeom>
          <a:noFill/>
        </p:spPr>
        <p:txBody>
          <a:bodyPr vert="horz" wrap="square" lIns="0" tIns="0" rIns="0" bIns="0" rtlCol="0" anchor="ctr" anchorCtr="0">
            <a:spAutoFit/>
          </a:bodyPr>
          <a:lstStyle/>
          <a:p>
            <a:r>
              <a:rPr lang="en-IN" sz="1000" spc="-6" smtClean="0">
                <a:solidFill>
                  <a:srgbClr val="1F497E"/>
                </a:solidFill>
                <a:latin typeface="Calibri" panose="020F0502020204030204" pitchFamily="34" charset="0"/>
              </a:rPr>
              <a:t>7/25/2016 - 7/31/2016</a:t>
            </a:r>
            <a:endParaRPr lang="en-IN" sz="1000" spc="-6">
              <a:solidFill>
                <a:srgbClr val="1F497E"/>
              </a:solidFill>
              <a:latin typeface="Calibri" panose="020F0502020204030204" pitchFamily="34" charset="0"/>
            </a:endParaRPr>
          </a:p>
        </p:txBody>
      </p:sp>
      <p:sp>
        <p:nvSpPr>
          <p:cNvPr id="50" name="OTLSHAPE_T_d0531d2cd404458e9ee1ec3667c22abb_Title"/>
          <p:cNvSpPr txBox="1"/>
          <p:nvPr>
            <p:custDataLst>
              <p:tags r:id="rId43"/>
            </p:custDataLst>
          </p:nvPr>
        </p:nvSpPr>
        <p:spPr>
          <a:xfrm>
            <a:off x="127000" y="3165941"/>
            <a:ext cx="1346200" cy="170519"/>
          </a:xfrm>
          <a:prstGeom prst="rect">
            <a:avLst/>
          </a:prstGeom>
          <a:noFill/>
        </p:spPr>
        <p:txBody>
          <a:bodyPr vert="horz" wrap="square" lIns="0" tIns="0" rIns="0" bIns="0" rtlCol="0" anchor="ctr" anchorCtr="0">
            <a:spAutoFit/>
          </a:bodyPr>
          <a:lstStyle/>
          <a:p>
            <a:r>
              <a:rPr lang="en-IN" sz="1100" b="1" spc="-4" smtClean="0">
                <a:solidFill>
                  <a:schemeClr val="dk1"/>
                </a:solidFill>
                <a:latin typeface="Calibri" panose="020F0502020204030204" pitchFamily="34" charset="0"/>
              </a:rPr>
              <a:t>Decide group members</a:t>
            </a:r>
            <a:endParaRPr lang="en-IN" sz="1100" b="1" spc="-4">
              <a:solidFill>
                <a:schemeClr val="dk1"/>
              </a:solidFill>
              <a:latin typeface="Calibri" panose="020F0502020204030204" pitchFamily="34" charset="0"/>
            </a:endParaRPr>
          </a:p>
        </p:txBody>
      </p:sp>
      <p:sp>
        <p:nvSpPr>
          <p:cNvPr id="51" name="OTLSHAPE_T_668c4568d6cd488caf32e76058ee2ef1_Shape"/>
          <p:cNvSpPr/>
          <p:nvPr>
            <p:custDataLst>
              <p:tags r:id="rId44"/>
            </p:custDataLst>
          </p:nvPr>
        </p:nvSpPr>
        <p:spPr>
          <a:xfrm>
            <a:off x="2810687" y="3416300"/>
            <a:ext cx="812800" cy="203200"/>
          </a:xfrm>
          <a:prstGeom prst="rect">
            <a:avLst/>
          </a:prstGeom>
          <a:solidFill>
            <a:schemeClr val="accent1"/>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TLSHAPE_T_668c4568d6cd488caf32e76058ee2ef1_JoinedDate"/>
          <p:cNvSpPr txBox="1"/>
          <p:nvPr>
            <p:custDataLst>
              <p:tags r:id="rId45"/>
            </p:custDataLst>
          </p:nvPr>
        </p:nvSpPr>
        <p:spPr>
          <a:xfrm>
            <a:off x="3666054" y="3440388"/>
            <a:ext cx="1066800" cy="155025"/>
          </a:xfrm>
          <a:prstGeom prst="rect">
            <a:avLst/>
          </a:prstGeom>
          <a:noFill/>
        </p:spPr>
        <p:txBody>
          <a:bodyPr vert="horz" wrap="square" lIns="0" tIns="0" rIns="0" bIns="0" rtlCol="0" anchor="ctr" anchorCtr="0">
            <a:spAutoFit/>
          </a:bodyPr>
          <a:lstStyle/>
          <a:p>
            <a:r>
              <a:rPr lang="en-IN" sz="1000" spc="-6" smtClean="0">
                <a:solidFill>
                  <a:srgbClr val="1F497E"/>
                </a:solidFill>
                <a:latin typeface="Calibri" panose="020F0502020204030204" pitchFamily="34" charset="0"/>
              </a:rPr>
              <a:t>8/1/2016 - 8/7/2016</a:t>
            </a:r>
            <a:endParaRPr lang="en-IN" sz="1000" spc="-6">
              <a:solidFill>
                <a:srgbClr val="1F497E"/>
              </a:solidFill>
              <a:latin typeface="Calibri" panose="020F0502020204030204" pitchFamily="34" charset="0"/>
            </a:endParaRPr>
          </a:p>
        </p:txBody>
      </p:sp>
      <p:sp>
        <p:nvSpPr>
          <p:cNvPr id="53" name="OTLSHAPE_T_668c4568d6cd488caf32e76058ee2ef1_Title"/>
          <p:cNvSpPr txBox="1"/>
          <p:nvPr>
            <p:custDataLst>
              <p:tags r:id="rId46"/>
            </p:custDataLst>
          </p:nvPr>
        </p:nvSpPr>
        <p:spPr>
          <a:xfrm>
            <a:off x="127000" y="3432641"/>
            <a:ext cx="1435100" cy="170519"/>
          </a:xfrm>
          <a:prstGeom prst="rect">
            <a:avLst/>
          </a:prstGeom>
          <a:noFill/>
        </p:spPr>
        <p:txBody>
          <a:bodyPr vert="horz" wrap="square" lIns="0" tIns="0" rIns="0" bIns="0" rtlCol="0" anchor="ctr" anchorCtr="0">
            <a:spAutoFit/>
          </a:bodyPr>
          <a:lstStyle/>
          <a:p>
            <a:r>
              <a:rPr lang="en-IN" sz="1100" b="1" spc="-4" smtClean="0">
                <a:solidFill>
                  <a:schemeClr val="dk1"/>
                </a:solidFill>
                <a:latin typeface="Calibri" panose="020F0502020204030204" pitchFamily="34" charset="0"/>
              </a:rPr>
              <a:t>Decide project definition</a:t>
            </a:r>
            <a:endParaRPr lang="en-IN" sz="1100" b="1" spc="-4">
              <a:solidFill>
                <a:schemeClr val="dk1"/>
              </a:solidFill>
              <a:latin typeface="Calibri" panose="020F0502020204030204" pitchFamily="34" charset="0"/>
            </a:endParaRPr>
          </a:p>
        </p:txBody>
      </p:sp>
      <p:sp>
        <p:nvSpPr>
          <p:cNvPr id="54" name="OTLSHAPE_T_e6424067a952452c961f712257b32602_Shape"/>
          <p:cNvSpPr/>
          <p:nvPr>
            <p:custDataLst>
              <p:tags r:id="rId47"/>
            </p:custDataLst>
          </p:nvPr>
        </p:nvSpPr>
        <p:spPr>
          <a:xfrm>
            <a:off x="3749348" y="3683000"/>
            <a:ext cx="939800" cy="203200"/>
          </a:xfrm>
          <a:prstGeom prst="rect">
            <a:avLst/>
          </a:prstGeom>
          <a:solidFill>
            <a:schemeClr val="accent2"/>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TLSHAPE_T_e6424067a952452c961f712257b32602_JoinedDate"/>
          <p:cNvSpPr txBox="1"/>
          <p:nvPr>
            <p:custDataLst>
              <p:tags r:id="rId48"/>
            </p:custDataLst>
          </p:nvPr>
        </p:nvSpPr>
        <p:spPr>
          <a:xfrm>
            <a:off x="4738809" y="3707088"/>
            <a:ext cx="1130300" cy="155025"/>
          </a:xfrm>
          <a:prstGeom prst="rect">
            <a:avLst/>
          </a:prstGeom>
          <a:noFill/>
        </p:spPr>
        <p:txBody>
          <a:bodyPr vert="horz" wrap="square" lIns="0" tIns="0" rIns="0" bIns="0" rtlCol="0" anchor="ctr" anchorCtr="0">
            <a:spAutoFit/>
          </a:bodyPr>
          <a:lstStyle/>
          <a:p>
            <a:r>
              <a:rPr lang="en-IN" sz="1000" spc="-6" smtClean="0">
                <a:solidFill>
                  <a:srgbClr val="1F497E"/>
                </a:solidFill>
                <a:latin typeface="Calibri" panose="020F0502020204030204" pitchFamily="34" charset="0"/>
              </a:rPr>
              <a:t>8/8/2016 - 8/15/2016</a:t>
            </a:r>
            <a:endParaRPr lang="en-IN" sz="1000" spc="-6">
              <a:solidFill>
                <a:srgbClr val="1F497E"/>
              </a:solidFill>
              <a:latin typeface="Calibri" panose="020F0502020204030204" pitchFamily="34" charset="0"/>
            </a:endParaRPr>
          </a:p>
        </p:txBody>
      </p:sp>
      <p:sp>
        <p:nvSpPr>
          <p:cNvPr id="56" name="OTLSHAPE_T_e6424067a952452c961f712257b32602_Title"/>
          <p:cNvSpPr txBox="1"/>
          <p:nvPr>
            <p:custDataLst>
              <p:tags r:id="rId49"/>
            </p:custDataLst>
          </p:nvPr>
        </p:nvSpPr>
        <p:spPr>
          <a:xfrm>
            <a:off x="127000" y="3699341"/>
            <a:ext cx="1346200" cy="170519"/>
          </a:xfrm>
          <a:prstGeom prst="rect">
            <a:avLst/>
          </a:prstGeom>
          <a:noFill/>
        </p:spPr>
        <p:txBody>
          <a:bodyPr vert="horz" wrap="square" lIns="0" tIns="0" rIns="0" bIns="0" rtlCol="0" anchor="ctr" anchorCtr="0">
            <a:spAutoFit/>
          </a:bodyPr>
          <a:lstStyle/>
          <a:p>
            <a:r>
              <a:rPr lang="en-IN" sz="1100" b="1" spc="-6" smtClean="0">
                <a:solidFill>
                  <a:schemeClr val="dk1"/>
                </a:solidFill>
                <a:latin typeface="Calibri" panose="020F0502020204030204" pitchFamily="34" charset="0"/>
              </a:rPr>
              <a:t>Requirement gathering</a:t>
            </a:r>
            <a:endParaRPr lang="en-IN" sz="1100" b="1" spc="-6">
              <a:solidFill>
                <a:schemeClr val="dk1"/>
              </a:solidFill>
              <a:latin typeface="Calibri" panose="020F0502020204030204" pitchFamily="34" charset="0"/>
            </a:endParaRPr>
          </a:p>
        </p:txBody>
      </p:sp>
      <p:sp>
        <p:nvSpPr>
          <p:cNvPr id="57" name="OTLSHAPE_T_e9540f1a4edb41e4b0aeb4b39147152d_Shape"/>
          <p:cNvSpPr/>
          <p:nvPr>
            <p:custDataLst>
              <p:tags r:id="rId50"/>
            </p:custDataLst>
          </p:nvPr>
        </p:nvSpPr>
        <p:spPr>
          <a:xfrm>
            <a:off x="4419821" y="3949700"/>
            <a:ext cx="1346200" cy="203200"/>
          </a:xfrm>
          <a:prstGeom prst="rect">
            <a:avLst/>
          </a:prstGeom>
          <a:solidFill>
            <a:schemeClr val="accent3"/>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TLSHAPE_T_e9540f1a4edb41e4b0aeb4b39147152d_JoinedDate"/>
          <p:cNvSpPr txBox="1"/>
          <p:nvPr>
            <p:custDataLst>
              <p:tags r:id="rId51"/>
            </p:custDataLst>
          </p:nvPr>
        </p:nvSpPr>
        <p:spPr>
          <a:xfrm>
            <a:off x="5811565" y="3973788"/>
            <a:ext cx="1206500" cy="155025"/>
          </a:xfrm>
          <a:prstGeom prst="rect">
            <a:avLst/>
          </a:prstGeom>
          <a:noFill/>
        </p:spPr>
        <p:txBody>
          <a:bodyPr vert="horz" wrap="square" lIns="0" tIns="0" rIns="0" bIns="0" rtlCol="0" anchor="ctr" anchorCtr="0">
            <a:spAutoFit/>
          </a:bodyPr>
          <a:lstStyle/>
          <a:p>
            <a:r>
              <a:rPr lang="en-IN" sz="1000" spc="-6" dirty="0" smtClean="0">
                <a:solidFill>
                  <a:srgbClr val="1F497E"/>
                </a:solidFill>
                <a:latin typeface="Calibri" panose="020F0502020204030204" pitchFamily="34" charset="0"/>
              </a:rPr>
              <a:t>8/13/2016 - 8/23/2016</a:t>
            </a:r>
            <a:endParaRPr lang="en-IN" sz="1000" spc="-6" dirty="0">
              <a:solidFill>
                <a:srgbClr val="1F497E"/>
              </a:solidFill>
              <a:latin typeface="Calibri" panose="020F0502020204030204" pitchFamily="34" charset="0"/>
            </a:endParaRPr>
          </a:p>
        </p:txBody>
      </p:sp>
      <p:sp>
        <p:nvSpPr>
          <p:cNvPr id="59" name="OTLSHAPE_T_e9540f1a4edb41e4b0aeb4b39147152d_Title"/>
          <p:cNvSpPr txBox="1"/>
          <p:nvPr>
            <p:custDataLst>
              <p:tags r:id="rId52"/>
            </p:custDataLst>
          </p:nvPr>
        </p:nvSpPr>
        <p:spPr>
          <a:xfrm>
            <a:off x="127000" y="3966041"/>
            <a:ext cx="787400" cy="170519"/>
          </a:xfrm>
          <a:prstGeom prst="rect">
            <a:avLst/>
          </a:prstGeom>
          <a:noFill/>
        </p:spPr>
        <p:txBody>
          <a:bodyPr vert="horz" wrap="square" lIns="0" tIns="0" rIns="0" bIns="0" rtlCol="0" anchor="ctr" anchorCtr="0">
            <a:spAutoFit/>
          </a:bodyPr>
          <a:lstStyle/>
          <a:p>
            <a:r>
              <a:rPr lang="en-IN" sz="1100" b="1" spc="-10" smtClean="0">
                <a:solidFill>
                  <a:schemeClr val="dk1"/>
                </a:solidFill>
                <a:latin typeface="Calibri" panose="020F0502020204030204" pitchFamily="34" charset="0"/>
              </a:rPr>
              <a:t>Generate SRS</a:t>
            </a:r>
            <a:endParaRPr lang="en-IN" sz="1100" b="1" spc="-10">
              <a:solidFill>
                <a:schemeClr val="dk1"/>
              </a:solidFill>
              <a:latin typeface="Calibri" panose="020F0502020204030204" pitchFamily="34" charset="0"/>
            </a:endParaRPr>
          </a:p>
        </p:txBody>
      </p:sp>
      <p:sp>
        <p:nvSpPr>
          <p:cNvPr id="60" name="OTLSHAPE_T_a4cb3ab5cff34860954c8acddf94470c_Shape"/>
          <p:cNvSpPr/>
          <p:nvPr>
            <p:custDataLst>
              <p:tags r:id="rId53"/>
            </p:custDataLst>
          </p:nvPr>
        </p:nvSpPr>
        <p:spPr>
          <a:xfrm>
            <a:off x="4822104" y="4216400"/>
            <a:ext cx="139700" cy="203200"/>
          </a:xfrm>
          <a:prstGeom prst="rect">
            <a:avLst/>
          </a:prstGeom>
          <a:solidFill>
            <a:schemeClr val="accent4"/>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TLSHAPE_T_a4cb3ab5cff34860954c8acddf94470c_JoinedDate"/>
          <p:cNvSpPr txBox="1"/>
          <p:nvPr>
            <p:custDataLst>
              <p:tags r:id="rId54"/>
            </p:custDataLst>
          </p:nvPr>
        </p:nvSpPr>
        <p:spPr>
          <a:xfrm>
            <a:off x="5006998" y="4240488"/>
            <a:ext cx="558800" cy="155025"/>
          </a:xfrm>
          <a:prstGeom prst="rect">
            <a:avLst/>
          </a:prstGeom>
          <a:noFill/>
        </p:spPr>
        <p:txBody>
          <a:bodyPr vert="horz" wrap="square" lIns="0" tIns="0" rIns="0" bIns="0" rtlCol="0" anchor="ctr" anchorCtr="0">
            <a:spAutoFit/>
          </a:bodyPr>
          <a:lstStyle/>
          <a:p>
            <a:r>
              <a:rPr lang="en-IN" sz="1000" spc="-8" smtClean="0">
                <a:solidFill>
                  <a:srgbClr val="1F497E"/>
                </a:solidFill>
                <a:latin typeface="Calibri" panose="020F0502020204030204" pitchFamily="34" charset="0"/>
              </a:rPr>
              <a:t>8/16/2016</a:t>
            </a:r>
            <a:endParaRPr lang="en-IN" sz="1000" spc="-8">
              <a:solidFill>
                <a:srgbClr val="1F497E"/>
              </a:solidFill>
              <a:latin typeface="Calibri" panose="020F0502020204030204" pitchFamily="34" charset="0"/>
            </a:endParaRPr>
          </a:p>
        </p:txBody>
      </p:sp>
      <p:sp>
        <p:nvSpPr>
          <p:cNvPr id="62" name="OTLSHAPE_T_a4cb3ab5cff34860954c8acddf94470c_Title"/>
          <p:cNvSpPr txBox="1"/>
          <p:nvPr>
            <p:custDataLst>
              <p:tags r:id="rId55"/>
            </p:custDataLst>
          </p:nvPr>
        </p:nvSpPr>
        <p:spPr>
          <a:xfrm>
            <a:off x="127000" y="4232741"/>
            <a:ext cx="952500" cy="170519"/>
          </a:xfrm>
          <a:prstGeom prst="rect">
            <a:avLst/>
          </a:prstGeom>
          <a:noFill/>
        </p:spPr>
        <p:txBody>
          <a:bodyPr vert="horz" wrap="square" lIns="0" tIns="0" rIns="0" bIns="0" rtlCol="0" anchor="ctr" anchorCtr="0">
            <a:spAutoFit/>
          </a:bodyPr>
          <a:lstStyle/>
          <a:p>
            <a:r>
              <a:rPr lang="en-IN" sz="1100" b="1" spc="-8" smtClean="0">
                <a:solidFill>
                  <a:schemeClr val="dk1"/>
                </a:solidFill>
                <a:latin typeface="Calibri" panose="020F0502020204030204" pitchFamily="34" charset="0"/>
              </a:rPr>
              <a:t>1st presentation</a:t>
            </a:r>
            <a:endParaRPr lang="en-IN" sz="1100" b="1" spc="-8">
              <a:solidFill>
                <a:schemeClr val="dk1"/>
              </a:solidFill>
              <a:latin typeface="Calibri" panose="020F0502020204030204" pitchFamily="34" charset="0"/>
            </a:endParaRPr>
          </a:p>
        </p:txBody>
      </p:sp>
      <p:sp>
        <p:nvSpPr>
          <p:cNvPr id="63" name="OTLSHAPE_T_7424439802044dfcb61b7fa3b5e4684d_Shape"/>
          <p:cNvSpPr/>
          <p:nvPr>
            <p:custDataLst>
              <p:tags r:id="rId56"/>
            </p:custDataLst>
          </p:nvPr>
        </p:nvSpPr>
        <p:spPr>
          <a:xfrm>
            <a:off x="5894859" y="4457342"/>
            <a:ext cx="4025900" cy="203200"/>
          </a:xfrm>
          <a:prstGeom prst="rect">
            <a:avLst/>
          </a:prstGeom>
          <a:solidFill>
            <a:schemeClr val="dk2"/>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TLSHAPE_T_7424439802044dfcb61b7fa3b5e4684d_JoinedDate"/>
          <p:cNvSpPr txBox="1"/>
          <p:nvPr>
            <p:custDataLst>
              <p:tags r:id="rId57"/>
            </p:custDataLst>
          </p:nvPr>
        </p:nvSpPr>
        <p:spPr>
          <a:xfrm>
            <a:off x="9968492" y="4483848"/>
            <a:ext cx="1287826" cy="153888"/>
          </a:xfrm>
          <a:prstGeom prst="rect">
            <a:avLst/>
          </a:prstGeom>
          <a:noFill/>
        </p:spPr>
        <p:txBody>
          <a:bodyPr vert="horz" wrap="square" lIns="0" tIns="0" rIns="0" bIns="0" rtlCol="0" anchor="ctr" anchorCtr="0">
            <a:spAutoFit/>
          </a:bodyPr>
          <a:lstStyle/>
          <a:p>
            <a:r>
              <a:rPr lang="en-IN" sz="1000" spc="-6" dirty="0" smtClean="0">
                <a:solidFill>
                  <a:srgbClr val="1F497E"/>
                </a:solidFill>
                <a:latin typeface="Calibri" panose="020F0502020204030204" pitchFamily="34" charset="0"/>
              </a:rPr>
              <a:t>8/24/2016 - 10/01/2016</a:t>
            </a:r>
            <a:endParaRPr lang="en-IN" sz="1000" spc="-6" dirty="0">
              <a:solidFill>
                <a:srgbClr val="1F497E"/>
              </a:solidFill>
              <a:latin typeface="Calibri" panose="020F0502020204030204" pitchFamily="34" charset="0"/>
            </a:endParaRPr>
          </a:p>
        </p:txBody>
      </p:sp>
      <p:sp>
        <p:nvSpPr>
          <p:cNvPr id="65" name="OTLSHAPE_T_7424439802044dfcb61b7fa3b5e4684d_Title"/>
          <p:cNvSpPr txBox="1"/>
          <p:nvPr>
            <p:custDataLst>
              <p:tags r:id="rId58"/>
            </p:custDataLst>
          </p:nvPr>
        </p:nvSpPr>
        <p:spPr>
          <a:xfrm>
            <a:off x="127000" y="4473683"/>
            <a:ext cx="406400" cy="170519"/>
          </a:xfrm>
          <a:prstGeom prst="rect">
            <a:avLst/>
          </a:prstGeom>
          <a:noFill/>
        </p:spPr>
        <p:txBody>
          <a:bodyPr vert="horz" wrap="square" lIns="0" tIns="0" rIns="0" bIns="0" rtlCol="0" anchor="ctr" anchorCtr="0">
            <a:spAutoFit/>
          </a:bodyPr>
          <a:lstStyle/>
          <a:p>
            <a:r>
              <a:rPr lang="en-IN" sz="1100" b="1" spc="-8" dirty="0" smtClean="0">
                <a:solidFill>
                  <a:schemeClr val="dk1"/>
                </a:solidFill>
                <a:latin typeface="Calibri" panose="020F0502020204030204" pitchFamily="34" charset="0"/>
              </a:rPr>
              <a:t>Coding</a:t>
            </a:r>
            <a:endParaRPr lang="en-IN" sz="1100" b="1" spc="-8" dirty="0">
              <a:solidFill>
                <a:schemeClr val="dk1"/>
              </a:solidFill>
              <a:latin typeface="Calibri" panose="020F0502020204030204" pitchFamily="34" charset="0"/>
            </a:endParaRPr>
          </a:p>
        </p:txBody>
      </p:sp>
      <p:sp>
        <p:nvSpPr>
          <p:cNvPr id="66" name="OTLSHAPE_T_c686b5521998474883f8830053bb531d_Shape"/>
          <p:cNvSpPr/>
          <p:nvPr>
            <p:custDataLst>
              <p:tags r:id="rId59"/>
            </p:custDataLst>
          </p:nvPr>
        </p:nvSpPr>
        <p:spPr>
          <a:xfrm>
            <a:off x="9783597" y="4930106"/>
            <a:ext cx="939800" cy="203200"/>
          </a:xfrm>
          <a:prstGeom prst="rect">
            <a:avLst/>
          </a:prstGeom>
          <a:solidFill>
            <a:schemeClr val="accent1"/>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TLSHAPE_T_c686b5521998474883f8830053bb531d_JoinedDate"/>
          <p:cNvSpPr txBox="1"/>
          <p:nvPr>
            <p:custDataLst>
              <p:tags r:id="rId60"/>
            </p:custDataLst>
          </p:nvPr>
        </p:nvSpPr>
        <p:spPr>
          <a:xfrm>
            <a:off x="10773058" y="4935306"/>
            <a:ext cx="1418942" cy="153888"/>
          </a:xfrm>
          <a:prstGeom prst="rect">
            <a:avLst/>
          </a:prstGeom>
          <a:noFill/>
        </p:spPr>
        <p:txBody>
          <a:bodyPr vert="horz" wrap="square" lIns="0" tIns="0" rIns="0" bIns="0" rtlCol="0" anchor="ctr" anchorCtr="0">
            <a:spAutoFit/>
          </a:bodyPr>
          <a:lstStyle/>
          <a:p>
            <a:r>
              <a:rPr lang="en-IN" sz="1000" spc="-6" dirty="0" smtClean="0">
                <a:solidFill>
                  <a:srgbClr val="1F497E"/>
                </a:solidFill>
                <a:latin typeface="Calibri" panose="020F0502020204030204" pitchFamily="34" charset="0"/>
              </a:rPr>
              <a:t>10/28/2016 - 11/11/2016</a:t>
            </a:r>
            <a:endParaRPr lang="en-IN" sz="1000" spc="-6" dirty="0">
              <a:solidFill>
                <a:srgbClr val="1F497E"/>
              </a:solidFill>
              <a:latin typeface="Calibri" panose="020F0502020204030204" pitchFamily="34" charset="0"/>
            </a:endParaRPr>
          </a:p>
        </p:txBody>
      </p:sp>
      <p:sp>
        <p:nvSpPr>
          <p:cNvPr id="68" name="OTLSHAPE_T_c686b5521998474883f8830053bb531d_Title"/>
          <p:cNvSpPr txBox="1"/>
          <p:nvPr>
            <p:custDataLst>
              <p:tags r:id="rId61"/>
            </p:custDataLst>
          </p:nvPr>
        </p:nvSpPr>
        <p:spPr>
          <a:xfrm>
            <a:off x="127000" y="4946447"/>
            <a:ext cx="406400" cy="170519"/>
          </a:xfrm>
          <a:prstGeom prst="rect">
            <a:avLst/>
          </a:prstGeom>
          <a:noFill/>
        </p:spPr>
        <p:txBody>
          <a:bodyPr vert="horz" wrap="square" lIns="0" tIns="0" rIns="0" bIns="0" rtlCol="0" anchor="ctr" anchorCtr="0">
            <a:spAutoFit/>
          </a:bodyPr>
          <a:lstStyle/>
          <a:p>
            <a:r>
              <a:rPr lang="en-IN" sz="1100" b="1" spc="-24" smtClean="0">
                <a:solidFill>
                  <a:schemeClr val="dk1"/>
                </a:solidFill>
                <a:latin typeface="Calibri" panose="020F0502020204030204" pitchFamily="34" charset="0"/>
              </a:rPr>
              <a:t>Testing</a:t>
            </a:r>
            <a:endParaRPr lang="en-IN" sz="1100" b="1" spc="-24">
              <a:solidFill>
                <a:schemeClr val="dk1"/>
              </a:solidFill>
              <a:latin typeface="Calibri" panose="020F0502020204030204" pitchFamily="34" charset="0"/>
            </a:endParaRPr>
          </a:p>
        </p:txBody>
      </p:sp>
      <p:sp>
        <p:nvSpPr>
          <p:cNvPr id="69" name="OTLSHAPE_T_6058e0445a0a4c98b2542e9769a6ed08_Shape"/>
          <p:cNvSpPr/>
          <p:nvPr>
            <p:custDataLst>
              <p:tags r:id="rId62"/>
            </p:custDataLst>
          </p:nvPr>
        </p:nvSpPr>
        <p:spPr>
          <a:xfrm>
            <a:off x="10588164" y="5250231"/>
            <a:ext cx="673100" cy="203200"/>
          </a:xfrm>
          <a:prstGeom prst="rect">
            <a:avLst/>
          </a:prstGeom>
          <a:solidFill>
            <a:schemeClr val="accent2"/>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TLSHAPE_T_6058e0445a0a4c98b2542e9769a6ed08_JoinedDate"/>
          <p:cNvSpPr txBox="1"/>
          <p:nvPr>
            <p:custDataLst>
              <p:tags r:id="rId63"/>
            </p:custDataLst>
          </p:nvPr>
        </p:nvSpPr>
        <p:spPr>
          <a:xfrm>
            <a:off x="11309435" y="5199958"/>
            <a:ext cx="732309" cy="307777"/>
          </a:xfrm>
          <a:prstGeom prst="rect">
            <a:avLst/>
          </a:prstGeom>
          <a:noFill/>
        </p:spPr>
        <p:txBody>
          <a:bodyPr vert="horz" wrap="square" lIns="0" tIns="0" rIns="0" bIns="0" rtlCol="0" anchor="ctr" anchorCtr="0">
            <a:spAutoFit/>
          </a:bodyPr>
          <a:lstStyle/>
          <a:p>
            <a:r>
              <a:rPr lang="en-IN" sz="1000" dirty="0" smtClean="0">
                <a:solidFill>
                  <a:srgbClr val="1F497E"/>
                </a:solidFill>
                <a:latin typeface="Calibri" panose="020F0502020204030204" pitchFamily="34" charset="0"/>
              </a:rPr>
              <a:t>10/28/2016 - 11/22/2016</a:t>
            </a:r>
            <a:endParaRPr lang="en-IN" sz="1000" dirty="0">
              <a:solidFill>
                <a:srgbClr val="1F497E"/>
              </a:solidFill>
              <a:latin typeface="Calibri" panose="020F0502020204030204" pitchFamily="34" charset="0"/>
            </a:endParaRPr>
          </a:p>
        </p:txBody>
      </p:sp>
      <p:sp>
        <p:nvSpPr>
          <p:cNvPr id="71" name="OTLSHAPE_T_6058e0445a0a4c98b2542e9769a6ed08_Title"/>
          <p:cNvSpPr txBox="1"/>
          <p:nvPr>
            <p:custDataLst>
              <p:tags r:id="rId64"/>
            </p:custDataLst>
          </p:nvPr>
        </p:nvSpPr>
        <p:spPr>
          <a:xfrm>
            <a:off x="127000" y="5266572"/>
            <a:ext cx="939800" cy="170519"/>
          </a:xfrm>
          <a:prstGeom prst="rect">
            <a:avLst/>
          </a:prstGeom>
          <a:noFill/>
        </p:spPr>
        <p:txBody>
          <a:bodyPr vert="horz" wrap="square" lIns="0" tIns="0" rIns="0" bIns="0" rtlCol="0" anchor="ctr" anchorCtr="0">
            <a:spAutoFit/>
          </a:bodyPr>
          <a:lstStyle/>
          <a:p>
            <a:r>
              <a:rPr lang="en-IN" sz="1100" b="1" spc="-8" smtClean="0">
                <a:solidFill>
                  <a:schemeClr val="dk1"/>
                </a:solidFill>
                <a:latin typeface="Calibri" panose="020F0502020204030204" pitchFamily="34" charset="0"/>
              </a:rPr>
              <a:t>Implementation</a:t>
            </a:r>
            <a:endParaRPr lang="en-IN" sz="1100" b="1" spc="-8">
              <a:solidFill>
                <a:schemeClr val="dk1"/>
              </a:solidFill>
              <a:latin typeface="Calibri" panose="020F0502020204030204" pitchFamily="34" charset="0"/>
            </a:endParaRPr>
          </a:p>
        </p:txBody>
      </p:sp>
      <p:sp>
        <p:nvSpPr>
          <p:cNvPr id="72" name="OTLSHAPE_T_ef0b38fa11134059872a48c494247c94_Shape"/>
          <p:cNvSpPr/>
          <p:nvPr>
            <p:custDataLst>
              <p:tags r:id="rId65"/>
            </p:custDataLst>
          </p:nvPr>
        </p:nvSpPr>
        <p:spPr>
          <a:xfrm>
            <a:off x="9113125" y="5570356"/>
            <a:ext cx="939800" cy="203200"/>
          </a:xfrm>
          <a:prstGeom prst="rect">
            <a:avLst/>
          </a:prstGeom>
          <a:solidFill>
            <a:schemeClr val="accent3"/>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TLSHAPE_T_ef0b38fa11134059872a48c494247c94_JoinedDate"/>
          <p:cNvSpPr txBox="1"/>
          <p:nvPr>
            <p:custDataLst>
              <p:tags r:id="rId66"/>
            </p:custDataLst>
          </p:nvPr>
        </p:nvSpPr>
        <p:spPr>
          <a:xfrm>
            <a:off x="10102585" y="5591673"/>
            <a:ext cx="1355123" cy="153888"/>
          </a:xfrm>
          <a:prstGeom prst="rect">
            <a:avLst/>
          </a:prstGeom>
          <a:noFill/>
        </p:spPr>
        <p:txBody>
          <a:bodyPr vert="horz" wrap="square" lIns="0" tIns="0" rIns="0" bIns="0" rtlCol="0" anchor="ctr" anchorCtr="0">
            <a:spAutoFit/>
          </a:bodyPr>
          <a:lstStyle/>
          <a:p>
            <a:r>
              <a:rPr lang="en-IN" sz="1000" spc="-6" dirty="0" smtClean="0">
                <a:solidFill>
                  <a:srgbClr val="1F497E"/>
                </a:solidFill>
                <a:latin typeface="Calibri" panose="020F0502020204030204" pitchFamily="34" charset="0"/>
              </a:rPr>
              <a:t>10/17/2016 - 11/05/2016</a:t>
            </a:r>
            <a:endParaRPr lang="en-IN" sz="1000" spc="-6" dirty="0">
              <a:solidFill>
                <a:srgbClr val="1F497E"/>
              </a:solidFill>
              <a:latin typeface="Calibri" panose="020F0502020204030204" pitchFamily="34" charset="0"/>
            </a:endParaRPr>
          </a:p>
        </p:txBody>
      </p:sp>
      <p:sp>
        <p:nvSpPr>
          <p:cNvPr id="74" name="OTLSHAPE_T_ef0b38fa11134059872a48c494247c94_Title"/>
          <p:cNvSpPr txBox="1"/>
          <p:nvPr>
            <p:custDataLst>
              <p:tags r:id="rId67"/>
            </p:custDataLst>
          </p:nvPr>
        </p:nvSpPr>
        <p:spPr>
          <a:xfrm>
            <a:off x="127000" y="5586696"/>
            <a:ext cx="800100" cy="170519"/>
          </a:xfrm>
          <a:prstGeom prst="rect">
            <a:avLst/>
          </a:prstGeom>
          <a:noFill/>
        </p:spPr>
        <p:txBody>
          <a:bodyPr vert="horz" wrap="square" lIns="0" tIns="0" rIns="0" bIns="0" rtlCol="0" anchor="ctr" anchorCtr="0">
            <a:spAutoFit/>
          </a:bodyPr>
          <a:lstStyle/>
          <a:p>
            <a:r>
              <a:rPr lang="en-IN" sz="1100" b="1" spc="-6" dirty="0" err="1" smtClean="0">
                <a:solidFill>
                  <a:schemeClr val="dk1"/>
                </a:solidFill>
                <a:latin typeface="Calibri" panose="020F0502020204030204" pitchFamily="34" charset="0"/>
              </a:rPr>
              <a:t>Maintainence</a:t>
            </a:r>
            <a:endParaRPr lang="en-IN" sz="1100" b="1" spc="-6" dirty="0">
              <a:solidFill>
                <a:schemeClr val="dk1"/>
              </a:solidFill>
              <a:latin typeface="Calibri" panose="020F0502020204030204" pitchFamily="34" charset="0"/>
            </a:endParaRPr>
          </a:p>
        </p:txBody>
      </p:sp>
      <p:cxnSp>
        <p:nvCxnSpPr>
          <p:cNvPr id="75" name="OTLSHAPE_T_a4cb3ab5cff34860954c8acddf94470c_HorizontalConnector1"/>
          <p:cNvCxnSpPr>
            <a:stCxn id="78" idx="3"/>
            <a:endCxn id="76" idx="1"/>
          </p:cNvCxnSpPr>
          <p:nvPr>
            <p:custDataLst>
              <p:tags r:id="rId68"/>
            </p:custDataLst>
          </p:nvPr>
        </p:nvCxnSpPr>
        <p:spPr>
          <a:xfrm>
            <a:off x="1184855" y="4792373"/>
            <a:ext cx="6722954" cy="10260"/>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OTLSHAPE_T_a4cb3ab5cff34860954c8acddf94470c_Shape"/>
          <p:cNvSpPr/>
          <p:nvPr>
            <p:custDataLst>
              <p:tags r:id="rId69"/>
            </p:custDataLst>
          </p:nvPr>
        </p:nvSpPr>
        <p:spPr>
          <a:xfrm>
            <a:off x="7907809" y="4701033"/>
            <a:ext cx="139700" cy="203200"/>
          </a:xfrm>
          <a:prstGeom prst="rect">
            <a:avLst/>
          </a:prstGeom>
          <a:solidFill>
            <a:schemeClr val="accent4"/>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TLSHAPE_T_a4cb3ab5cff34860954c8acddf94470c_JoinedDate"/>
          <p:cNvSpPr txBox="1"/>
          <p:nvPr>
            <p:custDataLst>
              <p:tags r:id="rId70"/>
            </p:custDataLst>
          </p:nvPr>
        </p:nvSpPr>
        <p:spPr>
          <a:xfrm>
            <a:off x="8121253" y="4743091"/>
            <a:ext cx="558800" cy="155025"/>
          </a:xfrm>
          <a:prstGeom prst="rect">
            <a:avLst/>
          </a:prstGeom>
          <a:noFill/>
        </p:spPr>
        <p:txBody>
          <a:bodyPr vert="horz" wrap="square" lIns="0" tIns="0" rIns="0" bIns="0" rtlCol="0" anchor="ctr" anchorCtr="0">
            <a:spAutoFit/>
          </a:bodyPr>
          <a:lstStyle/>
          <a:p>
            <a:r>
              <a:rPr lang="en-IN" sz="1000" spc="-8" dirty="0">
                <a:solidFill>
                  <a:srgbClr val="1F497E"/>
                </a:solidFill>
                <a:latin typeface="Calibri" panose="020F0502020204030204" pitchFamily="34" charset="0"/>
              </a:rPr>
              <a:t>9</a:t>
            </a:r>
            <a:r>
              <a:rPr lang="en-IN" sz="1000" spc="-8" dirty="0" smtClean="0">
                <a:solidFill>
                  <a:srgbClr val="1F497E"/>
                </a:solidFill>
                <a:latin typeface="Calibri" panose="020F0502020204030204" pitchFamily="34" charset="0"/>
              </a:rPr>
              <a:t>/24/2016</a:t>
            </a:r>
            <a:endParaRPr lang="en-IN" sz="1000" spc="-8" dirty="0">
              <a:solidFill>
                <a:srgbClr val="1F497E"/>
              </a:solidFill>
              <a:latin typeface="Calibri" panose="020F0502020204030204" pitchFamily="34" charset="0"/>
            </a:endParaRPr>
          </a:p>
        </p:txBody>
      </p:sp>
      <p:sp>
        <p:nvSpPr>
          <p:cNvPr id="78" name="OTLSHAPE_T_a4cb3ab5cff34860954c8acddf94470c_Title"/>
          <p:cNvSpPr txBox="1"/>
          <p:nvPr>
            <p:custDataLst>
              <p:tags r:id="rId71"/>
            </p:custDataLst>
          </p:nvPr>
        </p:nvSpPr>
        <p:spPr>
          <a:xfrm>
            <a:off x="124852" y="4707734"/>
            <a:ext cx="1060003" cy="169277"/>
          </a:xfrm>
          <a:prstGeom prst="rect">
            <a:avLst/>
          </a:prstGeom>
          <a:noFill/>
        </p:spPr>
        <p:txBody>
          <a:bodyPr vert="horz" wrap="square" lIns="0" tIns="0" rIns="0" bIns="0" rtlCol="0" anchor="ctr" anchorCtr="0">
            <a:spAutoFit/>
          </a:bodyPr>
          <a:lstStyle/>
          <a:p>
            <a:r>
              <a:rPr lang="en-IN" sz="1100" b="1" spc="-8" dirty="0" smtClean="0">
                <a:solidFill>
                  <a:schemeClr val="dk1"/>
                </a:solidFill>
                <a:latin typeface="Calibri" panose="020F0502020204030204" pitchFamily="34" charset="0"/>
              </a:rPr>
              <a:t>2nd presentation</a:t>
            </a:r>
            <a:endParaRPr lang="en-IN" sz="1100" b="1" spc="-8" dirty="0">
              <a:solidFill>
                <a:schemeClr val="dk1"/>
              </a:solidFill>
              <a:latin typeface="Calibri" panose="020F0502020204030204" pitchFamily="34" charset="0"/>
            </a:endParaRPr>
          </a:p>
        </p:txBody>
      </p:sp>
      <p:sp>
        <p:nvSpPr>
          <p:cNvPr id="79" name="Title 1"/>
          <p:cNvSpPr>
            <a:spLocks noGrp="1"/>
          </p:cNvSpPr>
          <p:nvPr>
            <p:ph type="title"/>
          </p:nvPr>
        </p:nvSpPr>
        <p:spPr>
          <a:xfrm>
            <a:off x="1069848" y="484632"/>
            <a:ext cx="10058400" cy="1609344"/>
          </a:xfrm>
        </p:spPr>
        <p:txBody>
          <a:bodyPr/>
          <a:lstStyle/>
          <a:p>
            <a:pPr algn="ctr"/>
            <a:r>
              <a:rPr lang="en-IN" dirty="0" smtClean="0"/>
              <a:t>4. Timeline chart</a:t>
            </a:r>
            <a:endParaRPr lang="en-IN" dirty="0"/>
          </a:p>
        </p:txBody>
      </p:sp>
      <p:cxnSp>
        <p:nvCxnSpPr>
          <p:cNvPr id="80" name="OTLSHAPE_T_a4cb3ab5cff34860954c8acddf94470c_HorizontalConnector1"/>
          <p:cNvCxnSpPr>
            <a:stCxn id="83" idx="3"/>
            <a:endCxn id="81" idx="1"/>
          </p:cNvCxnSpPr>
          <p:nvPr>
            <p:custDataLst>
              <p:tags r:id="rId72"/>
            </p:custDataLst>
          </p:nvPr>
        </p:nvCxnSpPr>
        <p:spPr>
          <a:xfrm>
            <a:off x="1198705" y="5956140"/>
            <a:ext cx="9932495" cy="25757"/>
          </a:xfrm>
          <a:prstGeom prst="line">
            <a:avLst/>
          </a:prstGeom>
          <a:ln w="9525" cap="flat" cmpd="sng" algn="ctr">
            <a:solidFill>
              <a:srgbClr val="CCCCCC"/>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TLSHAPE_T_a4cb3ab5cff34860954c8acddf94470c_Shape"/>
          <p:cNvSpPr/>
          <p:nvPr>
            <p:custDataLst>
              <p:tags r:id="rId73"/>
            </p:custDataLst>
          </p:nvPr>
        </p:nvSpPr>
        <p:spPr>
          <a:xfrm>
            <a:off x="11131200" y="5880297"/>
            <a:ext cx="139700" cy="203200"/>
          </a:xfrm>
          <a:prstGeom prst="rect">
            <a:avLst/>
          </a:prstGeom>
          <a:solidFill>
            <a:schemeClr val="accent4"/>
          </a:solidFill>
          <a:ln w="12700" cap="flat" cmpd="sng" algn="ctr">
            <a:noFill/>
            <a:prstDash val="solid"/>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TLSHAPE_T_a4cb3ab5cff34860954c8acddf94470c_JoinedDate"/>
          <p:cNvSpPr txBox="1"/>
          <p:nvPr>
            <p:custDataLst>
              <p:tags r:id="rId74"/>
            </p:custDataLst>
          </p:nvPr>
        </p:nvSpPr>
        <p:spPr>
          <a:xfrm>
            <a:off x="11315669" y="5897407"/>
            <a:ext cx="642520" cy="153888"/>
          </a:xfrm>
          <a:prstGeom prst="rect">
            <a:avLst/>
          </a:prstGeom>
          <a:noFill/>
        </p:spPr>
        <p:txBody>
          <a:bodyPr vert="horz" wrap="square" lIns="0" tIns="0" rIns="0" bIns="0" rtlCol="0" anchor="ctr" anchorCtr="0">
            <a:spAutoFit/>
          </a:bodyPr>
          <a:lstStyle/>
          <a:p>
            <a:r>
              <a:rPr lang="en-IN" sz="1000" spc="-8" dirty="0" smtClean="0">
                <a:solidFill>
                  <a:srgbClr val="1F497E"/>
                </a:solidFill>
                <a:latin typeface="Calibri" panose="020F0502020204030204" pitchFamily="34" charset="0"/>
              </a:rPr>
              <a:t>12/02/2016</a:t>
            </a:r>
            <a:endParaRPr lang="en-IN" sz="1000" spc="-8" dirty="0">
              <a:solidFill>
                <a:srgbClr val="1F497E"/>
              </a:solidFill>
              <a:latin typeface="Calibri" panose="020F0502020204030204" pitchFamily="34" charset="0"/>
            </a:endParaRPr>
          </a:p>
        </p:txBody>
      </p:sp>
      <p:sp>
        <p:nvSpPr>
          <p:cNvPr id="83" name="OTLSHAPE_T_a4cb3ab5cff34860954c8acddf94470c_Title"/>
          <p:cNvSpPr txBox="1"/>
          <p:nvPr>
            <p:custDataLst>
              <p:tags r:id="rId75"/>
            </p:custDataLst>
          </p:nvPr>
        </p:nvSpPr>
        <p:spPr>
          <a:xfrm>
            <a:off x="138702" y="5871501"/>
            <a:ext cx="1060003" cy="169277"/>
          </a:xfrm>
          <a:prstGeom prst="rect">
            <a:avLst/>
          </a:prstGeom>
          <a:noFill/>
        </p:spPr>
        <p:txBody>
          <a:bodyPr vert="horz" wrap="square" lIns="0" tIns="0" rIns="0" bIns="0" rtlCol="0" anchor="ctr" anchorCtr="0">
            <a:spAutoFit/>
          </a:bodyPr>
          <a:lstStyle/>
          <a:p>
            <a:r>
              <a:rPr lang="en-IN" sz="1100" b="1" spc="-8" dirty="0" smtClean="0">
                <a:solidFill>
                  <a:schemeClr val="dk1"/>
                </a:solidFill>
                <a:latin typeface="Calibri" panose="020F0502020204030204" pitchFamily="34" charset="0"/>
              </a:rPr>
              <a:t>Final presentation</a:t>
            </a:r>
            <a:endParaRPr lang="en-IN" sz="1100" b="1" spc="-8" dirty="0">
              <a:solidFill>
                <a:schemeClr val="dk1"/>
              </a:solidFill>
              <a:latin typeface="Calibri" panose="020F0502020204030204" pitchFamily="34" charset="0"/>
            </a:endParaRPr>
          </a:p>
        </p:txBody>
      </p:sp>
      <p:sp>
        <p:nvSpPr>
          <p:cNvPr id="84" name="OTLSHAPE_TB_00000000000000000000000000000000_ElapsedTime"/>
          <p:cNvSpPr/>
          <p:nvPr>
            <p:custDataLst>
              <p:tags r:id="rId76"/>
            </p:custDataLst>
          </p:nvPr>
        </p:nvSpPr>
        <p:spPr>
          <a:xfrm>
            <a:off x="891800" y="2147462"/>
            <a:ext cx="10025582" cy="80033"/>
          </a:xfrm>
          <a:prstGeom prst="rect">
            <a:avLst/>
          </a:prstGeom>
          <a:solidFill>
            <a:srgbClr val="FF0000">
              <a:alpha val="74902"/>
            </a:srgbClr>
          </a:solidFill>
          <a:ln w="12700" cap="flat" cmpd="sng" algn="ctr">
            <a:noFill/>
            <a:prstDash val="solid"/>
          </a:ln>
          <a:effectLst/>
          <a:scene3d>
            <a:camera prst="orthographicFront"/>
            <a:lightRig rig="threePt" dir="t">
              <a:rot lat="0" lon="0" rev="0"/>
            </a:lightRig>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0057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IN" dirty="0" smtClean="0"/>
              <a:t>5. Environmental </a:t>
            </a:r>
            <a:r>
              <a:rPr lang="en-IN" dirty="0"/>
              <a:t>Characteristics</a:t>
            </a:r>
          </a:p>
        </p:txBody>
      </p:sp>
      <p:sp>
        <p:nvSpPr>
          <p:cNvPr id="5" name="Content Placeholder 4"/>
          <p:cNvSpPr>
            <a:spLocks noGrp="1"/>
          </p:cNvSpPr>
          <p:nvPr>
            <p:ph idx="1"/>
          </p:nvPr>
        </p:nvSpPr>
        <p:spPr/>
        <p:txBody>
          <a:bodyPr>
            <a:normAutofit/>
          </a:bodyPr>
          <a:lstStyle/>
          <a:p>
            <a:pPr algn="just"/>
            <a:r>
              <a:rPr lang="en-IN" sz="2400" i="1" dirty="0"/>
              <a:t>Hardware Requirements</a:t>
            </a:r>
            <a:r>
              <a:rPr lang="en-IN" sz="2400" i="1" dirty="0" smtClean="0"/>
              <a:t>: A </a:t>
            </a:r>
            <a:r>
              <a:rPr lang="en-IN" sz="2400" i="1" dirty="0"/>
              <a:t>Smart-Phone for the installation of application with good </a:t>
            </a:r>
            <a:r>
              <a:rPr lang="en-IN" sz="2400" i="1" dirty="0" smtClean="0"/>
              <a:t>camera.</a:t>
            </a:r>
          </a:p>
          <a:p>
            <a:pPr marL="0" indent="0" algn="just">
              <a:buNone/>
            </a:pPr>
            <a:endParaRPr lang="en-IN" sz="2400" i="1" dirty="0" smtClean="0"/>
          </a:p>
          <a:p>
            <a:pPr algn="just"/>
            <a:r>
              <a:rPr lang="en-IN" sz="2400" i="1" dirty="0" smtClean="0"/>
              <a:t>Software </a:t>
            </a:r>
            <a:r>
              <a:rPr lang="en-IN" sz="2400" i="1" dirty="0" smtClean="0"/>
              <a:t>Requirements: Smart </a:t>
            </a:r>
            <a:r>
              <a:rPr lang="en-IN" sz="2400" i="1" dirty="0"/>
              <a:t>phone with android OS.</a:t>
            </a:r>
            <a:r>
              <a:rPr lang="en-IN" sz="2400" dirty="0"/>
              <a:t/>
            </a:r>
            <a:br>
              <a:rPr lang="en-IN" sz="2400" dirty="0"/>
            </a:br>
            <a:endParaRPr lang="en-IN" sz="2400" dirty="0"/>
          </a:p>
        </p:txBody>
      </p:sp>
      <p:sp>
        <p:nvSpPr>
          <p:cNvPr id="7" name="Footer Placeholder 6"/>
          <p:cNvSpPr>
            <a:spLocks noGrp="1"/>
          </p:cNvSpPr>
          <p:nvPr>
            <p:ph type="ftr" sz="quarter" idx="11"/>
          </p:nvPr>
        </p:nvSpPr>
        <p:spPr/>
        <p:txBody>
          <a:bodyPr/>
          <a:lstStyle/>
          <a:p>
            <a:r>
              <a:rPr lang="en-IN" smtClean="0"/>
              <a:t>CGPIT/Group No. : 07</a:t>
            </a:r>
            <a:endParaRPr lang="en-IN"/>
          </a:p>
        </p:txBody>
      </p:sp>
      <p:sp>
        <p:nvSpPr>
          <p:cNvPr id="8" name="Slide Number Placeholder 7"/>
          <p:cNvSpPr>
            <a:spLocks noGrp="1"/>
          </p:cNvSpPr>
          <p:nvPr>
            <p:ph type="sldNum" sz="quarter" idx="12"/>
          </p:nvPr>
        </p:nvSpPr>
        <p:spPr/>
        <p:txBody>
          <a:bodyPr/>
          <a:lstStyle/>
          <a:p>
            <a:fld id="{7342382D-53F5-46BF-97EF-B8C49DCDF2C4}" type="slidenum">
              <a:rPr lang="en-IN" smtClean="0"/>
              <a:t>7</a:t>
            </a:fld>
            <a:endParaRPr lang="en-IN"/>
          </a:p>
        </p:txBody>
      </p:sp>
    </p:spTree>
    <p:extLst>
      <p:ext uri="{BB962C8B-B14F-4D97-AF65-F5344CB8AC3E}">
        <p14:creationId xmlns:p14="http://schemas.microsoft.com/office/powerpoint/2010/main" val="3167710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136" y="-388505"/>
            <a:ext cx="10058400" cy="1609344"/>
          </a:xfrm>
        </p:spPr>
        <p:txBody>
          <a:bodyPr/>
          <a:lstStyle/>
          <a:p>
            <a:pPr algn="ctr"/>
            <a:r>
              <a:rPr lang="en-IN" dirty="0" smtClean="0"/>
              <a:t>6. Modules</a:t>
            </a:r>
            <a:endParaRPr lang="en-IN" dirty="0"/>
          </a:p>
        </p:txBody>
      </p:sp>
      <p:sp>
        <p:nvSpPr>
          <p:cNvPr id="6" name="Text Placeholder 5"/>
          <p:cNvSpPr>
            <a:spLocks noGrp="1"/>
          </p:cNvSpPr>
          <p:nvPr>
            <p:ph type="body" idx="1"/>
          </p:nvPr>
        </p:nvSpPr>
        <p:spPr>
          <a:xfrm>
            <a:off x="2217490" y="587291"/>
            <a:ext cx="4754880" cy="640080"/>
          </a:xfrm>
        </p:spPr>
        <p:txBody>
          <a:bodyPr/>
          <a:lstStyle/>
          <a:p>
            <a:r>
              <a:rPr lang="en-IN" dirty="0"/>
              <a:t>Login </a:t>
            </a:r>
            <a:r>
              <a:rPr lang="en-IN" dirty="0" smtClean="0"/>
              <a:t>Module</a:t>
            </a:r>
            <a:endParaRPr lang="en-IN" dirty="0"/>
          </a:p>
        </p:txBody>
      </p:sp>
      <p:pic>
        <p:nvPicPr>
          <p:cNvPr id="12" name="Content Placeholder 1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961312" y="1193396"/>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 Placeholder 9"/>
          <p:cNvSpPr>
            <a:spLocks noGrp="1"/>
          </p:cNvSpPr>
          <p:nvPr>
            <p:ph type="body" sz="quarter" idx="3"/>
          </p:nvPr>
        </p:nvSpPr>
        <p:spPr>
          <a:xfrm>
            <a:off x="7093911" y="554549"/>
            <a:ext cx="4754880" cy="640080"/>
          </a:xfrm>
        </p:spPr>
        <p:txBody>
          <a:bodyPr/>
          <a:lstStyle/>
          <a:p>
            <a:r>
              <a:rPr lang="en-IN" dirty="0"/>
              <a:t>Registration </a:t>
            </a:r>
            <a:r>
              <a:rPr lang="en-IN" dirty="0" smtClean="0"/>
              <a:t>module</a:t>
            </a:r>
            <a:endParaRPr lang="en-IN" dirty="0"/>
          </a:p>
        </p:txBody>
      </p:sp>
      <p:pic>
        <p:nvPicPr>
          <p:cNvPr id="13" name="Content Placeholder 12"/>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114882" y="1244918"/>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Footer Placeholder 3"/>
          <p:cNvSpPr>
            <a:spLocks noGrp="1"/>
          </p:cNvSpPr>
          <p:nvPr>
            <p:ph type="ftr" sz="quarter" idx="11"/>
          </p:nvPr>
        </p:nvSpPr>
        <p:spPr/>
        <p:txBody>
          <a:bodyPr/>
          <a:lstStyle/>
          <a:p>
            <a:r>
              <a:rPr lang="en-IN" smtClean="0"/>
              <a:t>CGPIT/Group No. : 07</a:t>
            </a:r>
            <a:endParaRPr lang="en-IN"/>
          </a:p>
        </p:txBody>
      </p:sp>
      <p:sp>
        <p:nvSpPr>
          <p:cNvPr id="5" name="Slide Number Placeholder 4"/>
          <p:cNvSpPr>
            <a:spLocks noGrp="1"/>
          </p:cNvSpPr>
          <p:nvPr>
            <p:ph type="sldNum" sz="quarter" idx="12"/>
          </p:nvPr>
        </p:nvSpPr>
        <p:spPr/>
        <p:txBody>
          <a:bodyPr/>
          <a:lstStyle/>
          <a:p>
            <a:fld id="{7342382D-53F5-46BF-97EF-B8C49DCDF2C4}" type="slidenum">
              <a:rPr lang="en-IN" smtClean="0"/>
              <a:t>8</a:t>
            </a:fld>
            <a:endParaRPr lang="en-IN"/>
          </a:p>
        </p:txBody>
      </p:sp>
      <p:sp>
        <p:nvSpPr>
          <p:cNvPr id="7" name="Content Placeholder 2"/>
          <p:cNvSpPr txBox="1">
            <a:spLocks/>
          </p:cNvSpPr>
          <p:nvPr/>
        </p:nvSpPr>
        <p:spPr>
          <a:xfrm>
            <a:off x="7729771" y="1665803"/>
            <a:ext cx="3901397"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IN" sz="2400" dirty="0" smtClean="0"/>
          </a:p>
        </p:txBody>
      </p:sp>
    </p:spTree>
    <p:extLst>
      <p:ext uri="{BB962C8B-B14F-4D97-AF65-F5344CB8AC3E}">
        <p14:creationId xmlns:p14="http://schemas.microsoft.com/office/powerpoint/2010/main" val="2838160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617878" y="236865"/>
            <a:ext cx="4754880" cy="640080"/>
          </a:xfrm>
        </p:spPr>
        <p:txBody>
          <a:bodyPr>
            <a:normAutofit/>
          </a:bodyPr>
          <a:lstStyle/>
          <a:p>
            <a:pPr algn="ctr"/>
            <a:r>
              <a:rPr lang="en-IN" sz="3200" dirty="0" smtClean="0"/>
              <a:t> Scan Item</a:t>
            </a:r>
            <a:endParaRPr lang="en-IN" sz="3200" dirty="0"/>
          </a:p>
        </p:txBody>
      </p:sp>
      <p:sp>
        <p:nvSpPr>
          <p:cNvPr id="4" name="Footer Placeholder 3"/>
          <p:cNvSpPr>
            <a:spLocks noGrp="1"/>
          </p:cNvSpPr>
          <p:nvPr>
            <p:ph type="ftr" sz="quarter" idx="11"/>
          </p:nvPr>
        </p:nvSpPr>
        <p:spPr/>
        <p:txBody>
          <a:bodyPr/>
          <a:lstStyle/>
          <a:p>
            <a:pPr algn="ctr"/>
            <a:r>
              <a:rPr lang="en-IN" smtClean="0"/>
              <a:t>CGPIT/Group No. : 07</a:t>
            </a:r>
            <a:endParaRPr lang="en-IN"/>
          </a:p>
        </p:txBody>
      </p:sp>
      <p:sp>
        <p:nvSpPr>
          <p:cNvPr id="5" name="Slide Number Placeholder 4"/>
          <p:cNvSpPr>
            <a:spLocks noGrp="1"/>
          </p:cNvSpPr>
          <p:nvPr>
            <p:ph type="sldNum" sz="quarter" idx="12"/>
          </p:nvPr>
        </p:nvSpPr>
        <p:spPr/>
        <p:txBody>
          <a:bodyPr/>
          <a:lstStyle/>
          <a:p>
            <a:fld id="{7342382D-53F5-46BF-97EF-B8C49DCDF2C4}" type="slidenum">
              <a:rPr lang="en-IN" smtClean="0"/>
              <a:t>9</a:t>
            </a:fld>
            <a:endParaRPr lang="en-IN"/>
          </a:p>
        </p:txBody>
      </p:sp>
      <p:sp>
        <p:nvSpPr>
          <p:cNvPr id="7" name="Content Placeholder 2"/>
          <p:cNvSpPr txBox="1">
            <a:spLocks/>
          </p:cNvSpPr>
          <p:nvPr/>
        </p:nvSpPr>
        <p:spPr>
          <a:xfrm>
            <a:off x="7729771" y="1665803"/>
            <a:ext cx="3901397"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IN" sz="2400" dirty="0" smtClean="0"/>
          </a:p>
        </p:txBody>
      </p:sp>
      <p:pic>
        <p:nvPicPr>
          <p:cNvPr id="17" name="Content Placeholder 1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194635" y="888998"/>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Content Placeholder 1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1961000" y="876945"/>
            <a:ext cx="2835000" cy="504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4421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1407</TotalTime>
  <Words>575</Words>
  <Application>Microsoft Office PowerPoint</Application>
  <PresentationFormat>Widescreen</PresentationFormat>
  <Paragraphs>113</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Black</vt:lpstr>
      <vt:lpstr>Calibri</vt:lpstr>
      <vt:lpstr>Rockwell</vt:lpstr>
      <vt:lpstr>Rockwell Condensed</vt:lpstr>
      <vt:lpstr>Times New Roman</vt:lpstr>
      <vt:lpstr>Wingdings</vt:lpstr>
      <vt:lpstr>Wood Type</vt:lpstr>
      <vt:lpstr>Supermarket billing system</vt:lpstr>
      <vt:lpstr>1. Definition</vt:lpstr>
      <vt:lpstr>2.Objective</vt:lpstr>
      <vt:lpstr>3. Application</vt:lpstr>
      <vt:lpstr>4. Scope of project</vt:lpstr>
      <vt:lpstr>4. Timeline chart</vt:lpstr>
      <vt:lpstr>5. Environmental Characteristics</vt:lpstr>
      <vt:lpstr>6. Modules</vt:lpstr>
      <vt:lpstr>PowerPoint Presentation</vt:lpstr>
      <vt:lpstr>PowerPoint Presentation</vt:lpstr>
      <vt:lpstr>PowerPoint Presentation</vt:lpstr>
      <vt:lpstr>PowerPoint Presentation</vt:lpstr>
      <vt:lpstr>PowerPoint Presentation</vt:lpstr>
      <vt:lpstr>Conclusion:</vt:lpstr>
      <vt:lpstr>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billing system</dc:title>
  <dc:creator>Aarzin Todiwala</dc:creator>
  <cp:lastModifiedBy>Aarzin Todiwala</cp:lastModifiedBy>
  <cp:revision>32</cp:revision>
  <dcterms:created xsi:type="dcterms:W3CDTF">2016-09-21T15:04:01Z</dcterms:created>
  <dcterms:modified xsi:type="dcterms:W3CDTF">2016-12-02T02:09:55Z</dcterms:modified>
</cp:coreProperties>
</file>