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4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7" Type="http://schemas.openxmlformats.org/officeDocument/2006/relationships/tableStyles" Target="tableStyles.xml"/>  <Relationship Id="rId6" Type="http://schemas.openxmlformats.org/officeDocument/2006/relationships/theme" Target="theme/theme1.xml"/>  <Relationship Id="rId5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969"/>
            <a:ext cx="12185650" cy="685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969"/>
            <a:ext cx="12185650" cy="685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