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6" Type="http://schemas.openxmlformats.org/officeDocument/2006/relationships/tableStyles" Target="tableStyles.xml"/>  <Relationship Id="rId15" Type="http://schemas.openxmlformats.org/officeDocument/2006/relationships/theme" Target="theme/theme1.xml"/>  <Relationship Id="rId14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