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gs+xml" PartName="/ppt/tags/tag3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x-fontdata" PartName="/ppt/fonts/font9.fntdata"/>
  <Override ContentType="application/x-fontdata" PartName="/ppt/fonts/font10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j p g "   T y p e = " h t t p : / / s c h e m a s . o p e n x m l f o r m a t s . o r g / o f f i c e D o c u m e n t / 2 0 0 6 / r e l a t i o n s h i p s / i m a g e " / > < R e l a t i o n s h i p   I d = " r I d 3 "   T a r g e t = " / p p t / m e d i a / i m a g e 3 . j p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j p g "   T y p e = " h t t p : / / s c h e m a s . o p e n x m l f o r m a t s . o r g / o f f i c e D o c u m e n t / 2 0 0 6 / r e l a t i o n s h i p s / i m a g e " / > < R e l a t i o n s h i p   I d = " r I d 7 "   T a r g e t = " / p p t / m e d i a / i m a g e 7 . j p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R a l e w a y " / > < p : r e g u l a r   r : i d = " r I d 1 7 " / > < / p : e m b e d d e d F o n t > < p : e m b e d d e d F o n t > < p : f o n t   t y p e f a c e = " L a t o " / > < p : r e g u l a r   r : i d = " r I d 1 8 " / > < p : b o l d   r : i d = " r I d 1 9 " / > < / p : e m b e d d e d F o n t > < p : e m b e d d e d F o n t > < p : f o n t   t y p e f a c e = " C a b i n " / > < p : r e g u l a r   r : i d = " r I d 2 0 " / > < / p : e m b e d d e d F o n t > < p : e m b e d d e d F o n t > < p : f o n t   t y p e f a c e = " Q u i c k s a n d " / > < p : r e g u l a r   r : i d = " r I d 2 1 " / > < p : b o l d   r : i d = " r I d 2 2 " / > < / p : e m b e d d e d F o n t > < p : e m b e d d e d F o n t > < p : f o n t   t y p e f a c e = " A v e r i a   S e r i f   L i b r e " / > < p : b o l d   r : i d = " r I d 2 3 " / > < / p : e m b e d d e d F o n t > < p : e m b e d d e d F o n t > < p : f o n t   t y p e f a c e = " S o u r c e   S a n s   P r o " / > < p : r e g u l a r   r : i d = " r I d 2 4 " / > < / p : e m b e d d e d F o n t > < p : e m b e d d e d F o n t > < p : f o n t   t y p e f a c e = " D r o i d   S e r i f " / > < p : r e g u l a r   r : i d = " r I d 2 5 " / > < p : b o l d   r : i d = " r I d 2 6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t a b l e S t y l e s . x m l "   T y p e = " h t t p : / / s c h e m a s . o p e n x m l f o r m a t s . o r g / o f f i c e D o c u m e n t / 2 0 0 6 / r e l a t i o n s h i p s / t a b l e S t y l e s " / > < R e l a t i o n s h i p   I d = " r I d 1 7 "   T a r g e t = " f o n t s / f o n t 1 . f n t d a t a "   T y p e = " h t t p : / / s c h e m a s . o p e n x m l f o r m a t s . o r g / o f f i c e D o c u m e n t / 2 0 0 6 / r e l a t i o n s h i p s / f o n t " / > < R e l a t i o n s h i p   I d = " r I d 1 8 "   T a r g e t = " f o n t s / f o n t 2 . f n t d a t a "   T y p e = " h t t p : / / s c h e m a s . o p e n x m l f o r m a t s . o r g / o f f i c e D o c u m e n t / 2 0 0 6 / r e l a t i o n s h i p s / f o n t " / > < R e l a t i o n s h i p   I d = " r I d 1 9 "   T a r g e t = " f o n t s / f o n t 3 . f n t d a t a "   T y p e = " h t t p : / / s c h e m a s . o p e n x m l f o r m a t s . o r g / o f f i c e D o c u m e n t / 2 0 0 6 / r e l a t i o n s h i p s / f o n t " / > < R e l a t i o n s h i p   I d = " r I d 2 0 "   T a r g e t = " f o n t s / f o n t 4 . f n t d a t a "   T y p e = " h t t p : / / s c h e m a s . o p e n x m l f o r m a t s . o r g / o f f i c e D o c u m e n t / 2 0 0 6 / r e l a t i o n s h i p s / f o n t " / > < R e l a t i o n s h i p   I d = " r I d 2 1 "   T a r g e t = " f o n t s / f o n t 5 . f n t d a t a "   T y p e = " h t t p : / / s c h e m a s . o p e n x m l f o r m a t s . o r g / o f f i c e D o c u m e n t / 2 0 0 6 / r e l a t i o n s h i p s / f o n t " / > < R e l a t i o n s h i p   I d = " r I d 2 2 "   T a r g e t = " f o n t s / f o n t 6 . f n t d a t a "   T y p e = " h t t p : / / s c h e m a s . o p e n x m l f o r m a t s . o r g / o f f i c e D o c u m e n t / 2 0 0 6 / r e l a t i o n s h i p s / f o n t " / > < R e l a t i o n s h i p   I d = " r I d 2 3 "   T a r g e t = " f o n t s / f o n t 7 . f n t d a t a "   T y p e = " h t t p : / / s c h e m a s . o p e n x m l f o r m a t s . o r g / o f f i c e D o c u m e n t / 2 0 0 6 / r e l a t i o n s h i p s / f o n t " / > < R e l a t i o n s h i p   I d = " r I d 2 4 "   T a r g e t = " f o n t s / f o n t 8 . f n t d a t a "   T y p e = " h t t p : / / s c h e m a s . o p e n x m l f o r m a t s . o r g / o f f i c e D o c u m e n t / 2 0 0 6 / r e l a t i o n s h i p s / f o n t " / > < R e l a t i o n s h i p   I d = " r I d 2 5 "   T a r g e t = " f o n t s / f o n t 9 . f n t d a t a "   T y p e = " h t t p : / / s c h e m a s . o p e n x m l f o r m a t s . o r g / o f f i c e D o c u m e n t / 2 0 0 6 / r e l a t i o n s h i p s / f o n t " / > < R e l a t i o n s h i p   I d = " r I d 2 6 "   T a r g e t = " f o n t s / f o n t 1 0 . f n t d a t a "   T y p e = " h t t p : / / s c h e m a s . o p e n x m l f o r m a t s . o r g / o f f i c e D o c u m e n t / 2 0 0 6 / r e l a t i o n s h i p s / f o n t " / > < R e l a t i o n s h i p   I d = " r I d 2 7 "   T a r g e t = " p r e s P r o p s . x m l "   T y p e = " h t t p : / / s c h e m a s . o p e n x m l f o r m a t s . o r g / o f f i c e D o c u m e n t / 2 0 0 6 / r e l a t i o n s h i p s / p r e s P r o p s " / > < R e l a t i o n s h i p   I d = " r I d 2 8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j p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" > < p : c S l d   n a m e = " T i t l e   S l i d e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E 4 4 0 1 3 E E - E 6 1 8 - 4 D D 4 - A E 7 E - 9 4 B F C C F B B 4 6 1 } " > < a 1 6 : c r e a t i o n I d   x m l n s : a 1 6 = " h t t p : / / s c h e m a s . m i c r o s o f t . c o m / o f f i c e / d r a w i n g / 2 0 1 0 / m a i n "   i d = " { 1 C 1 1 1 6 F 9 - B 9 9 A - 4 4 F E - 9 8 0 2 - F 6 5 2 3 9 5 9 5 D 1 5 } " / > < / a : e x t > < / a : e x t L s t > < / p : c N v P r > < p : c N v C x n S p P r / > < p : n v P r / > < / p : n v C x n S p P r > < p : s p P r > < a : x f r m   f l i p H = " t r u e "   f l i p V = " t r u e "   r o t = " 1 0 8 0 0 0 0 0 " > < a : o f f   x = " 4 4 3 2 4 8 "   y = " 2 8 1 6 0 8 4 " / > < a : e x t   c x = " 1 2 3 6 5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3 "   n a m e = " T i t l e   1 " > < a : e x t L s t > < a : e x t   u r i = " { 0 E 5 5 6 6 7 C - 5 3 8 8 - 4 1 C D - A 8 1 7 - B D 2 3 6 6 5 1 8 8 8 7 } " > < a 1 6 : c r e a t i o n I d   x m l n s : a 1 6 = " h t t p : / / s c h e m a s . m i c r o s o f t . c o m / o f f i c e / d r a w i n g / 2 0 1 0 / m a i n "   i d = " { 2 2 C 6 5 3 1 C - C 8 B 3 - 4 E 0 7 - 9 E D 2 - 6 8 A F 0 C 4 2 5 6 3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8 2 0 0 "   y = " 1 4 6 6 7 7 1 " / > < a : e x t   c x = " 7 4 7 3 7 4 2 "   c y = " 1 3 3 0 4 0 6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u b t i t l e   2 " > < a : e x t L s t > < a : e x t   u r i = " { 0 C E E 4 A 6 9 - C D 8 6 - 4 C 1 A - A 0 8 3 - 8 F 2 4 5 6 C B D 4 9 2 } " > < a 1 6 : c r e a t i o n I d   x m l n s : a 1 6 = " h t t p : / / s c h e m a s . m i c r o s o f t . c o m / o f f i c e / d r a w i n g / 2 0 1 0 / m a i n "   i d = " { 5 A B 1 4 1 9 5 - C E 8 A - 4 3 5 2 - A C 7 3 - 2 2 E 2 B 0 B 1 F 9 0 B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8 3 8 2 0 0 "   y = " 2 9 0 2 2 4 8 " / > < a : e x t   c x = " 7 4 7 3 7 4 2 "   c y = " 3 8 1 0 0 0 " / > < / a : x f r m > < a : p r s t G e o m   p r s t = " r e c t " > < a : a v L s t / > < / a : p r s t G e o m > < / p : s p P r > < p : t x B o d y > < a : b o d y P r   a n c h o r = " t "   l I n s = " 9 1 4 4 0 "   r t l C o l = " 0 "   v e r t = " h o r z " > < a : n o A u t o f i t / > < / a : b o d y P r > < a : l s t S t y l e > < a : l v l 1 p P r   a l g n = " l "   i n d e n t = " 0 "   l v l = " 0 "   m a r L = " 4 7 6 2 5 " > < a : l n S p c > < a : s p c P c t   v a l = " 1 0 0 0 0 0 " / > < / a : l n S p c > < a : s p c B e f > < a : s p c P t s   v a l = " 0 " / > < / a : s p c B e f > < a : b u N o n e / > < a : d e f R P r   b = " 0 "   b a s e l i n e = " 0 "   d i r t y = " 0 "   i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8 E 2 C 5 9 2 D - 1 A 5 2 - 4 5 D 9 - 8 1 D 1 - 1 7 8 8 3 B F C 6 B A A } " > < a 1 6 : c r e a t i o n I d   x m l n s : a 1 6 = " h t t p : / / s c h e m a s . m i c r o s o f t . c o m / o f f i c e / d r a w i n g / 2 0 1 0 / m a i n "   i d = " { 0 C 3 6 4 5 9 E - F 9 5 B - 4 D B 0 - 8 C D F - 4 3 F 6 5 F A 7 C 1 6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B 7 D 8 9 E 3 5 - 8 D C 5 - 4 0 3 3 - 9 B C B - 3 F 0 B E C 3 0 E 8 E 0 } " > < a 1 6 : c r e a t i o n I d   x m l n s : a 1 6 = " h t t p : / / s c h e m a s . m i c r o s o f t . c o m / o f f i c e / d r a w i n g / 2 0 1 0 / m a i n "   i d = " { 1 4 6 5 9 7 5 6 - 6 D 9 D - 4 B 9 0 - B 0 2 C - 5 1 1 A 1 7 8 2 C F B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4 7 6 7 F E 5 C - 7 7 2 2 - 4 6 B 7 - B 7 9 9 - 1 5 F A C C D 0 C 8 E E } " > < a 1 6 : c r e a t i o n I d   x m l n s : a 1 6 = " h t t p : / / s c h e m a s . m i c r o s o f t . c o m / o f f i c e / d r a w i n g / 2 0 1 0 / m a i n "   i d = " { 1 A 6 6 E 4 9 1 - E C 1 9 - 4 F 9 2 - 9 D 8 1 - A 8 1 2 8 C E 6 5 2 5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D 3 E E 5 9 C 1 - 4 3 8 E - 4 5 2 8 - A 5 4 D - E 8 2 2 E 9 5 9 F D A A } " > < p 1 4 : c r e a t i o n I d   x m l n s : p 1 4 = " h t t p : / / s c h e m a s . m i c r o s o f t . c o m / o f f i c e / p o w e r p o i n t / 2 0 1 0 / m a i n "   v a l = " 1 6 3 1 1 9 8 5 7 4 8 5 6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, T e x t ,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A 3 2 A 6 F 3 6 - 4 4 8 A - 4 A B 3 - A 8 1 4 - 2 A D 1 8 4 2 7 6 7 B 9 } " > < a 1 6 : c r e a t i o n I d   x m l n s : a 1 6 = " h t t p : / / s c h e m a s . m i c r o s o f t . c o m / o f f i c e / d r a w i n g / 2 0 1 0 / m a i n "   i d = " { E 9 7 C A C B A - 1 B 0 0 - 4 8 5 0 - 9 3 D 6 - E B B F B E 7 4 D 0 0 B } " / > < / a : e x t > < / a : e x t L s t > < / p : c N v P r > < p : c N v S p P r / > < p : n v P r / > < / p : n v S p P r > < p : s p P r > < a : x f r m   f l i p H = " f a l s e "   f l i p V = " f a l s e "   r o t = " 0 " > < a : o f f   x = " - 3 7 6 7 5 7 "   y = " - 4 4 8 6 0 6 9 " / > < a : e x t   c x = " 1 9 5 2 2 8 2 4 "   c y = " 8 4 6 3 5 5 2 " / > < / a : x f r m > < a : p r s t G e o m   p r s t = " e l l i p s e " > < a : a v L s t / > < / a : p r s t G e o m > < a : n o F i l l / > < a : l n   c a p = " f l a t "   w = " 9 5 2 5 " > < a : s o l i d F i l l > < a : s c h e m e C l r   v a l = " b g 1 " > < a : a l p h a   v a l = " 3 9 9 9 9 " / > < a : l u m M o d   v a l = " 9 5 0 0 0 " / > < / a : s c h e m e C l r > < / a : s o l i d F i l l > < a : p r s t D a s h   v a l = " d a s h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D C E 3 4 0 6 C - 7 D D 2 - 4 7 2 5 - 8 2 3 A - D E C 0 8 5 9 A C F 9 C } " > < a 1 6 : c r e a t i o n I d   x m l n s : a 1 6 = " h t t p : / / s c h e m a s . m i c r o s o f t . c o m / o f f i c e / d r a w i n g / 2 0 1 0 / m a i n "   i d = " { 4 A C 6 3 7 8 6 - 0 E F D - 4 F E D - 9 F E F - 4 5 C B 5 F 6 2 D 0 9 4 } " / > < / a : e x t > < / a : e x t L s t > < / p : c N v P r > < p : c N v S p P r / > < p : n v P r / > < / p : n v S p P r > < p : s p P r > < a : x f r m   f l i p H = " f a l s e "   f l i p V = " f a l s e "   r o t = " 2 0 8 2 0 0 0 0 " > < a : o f f   x = " 2 9 6 9 1 5 "   y = " 1 8 4 4 6 7 3 " / > < a : e x t   c x = " 2 7 8 7 1 1 7 "   c y = " 7 2 8 9 7 2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4 "   n a m e = " " > < a : e x t L s t > < a : e x t   u r i = " { 8 A 2 A C A 0 2 - 1 C 2 7 - 4 D 0 A - 9 0 3 5 - 0 D A 7 B C 4 C A 8 B 4 } " > < a 1 6 : c r e a t i o n I d   x m l n s : a 1 6 = " h t t p : / / s c h e m a s . m i c r o s o f t . c o m / o f f i c e / d r a w i n g / 2 0 1 0 / m a i n "   i d = " { 6 6 F 4 D B 5 C - 8 4 C 4 - 4 5 4 2 - B 3 D 2 - D 3 C 1 3 2 7 C A 9 C 2 } " / > < / a : e x t > < / a : e x t L s t > < / p : c N v P r > < p : c N v S p P r / > < p : n v P r / > < / p : n v S p P r > < p : s p P r > < a : x f r m   f l i p H = " f a l s e "   f l i p V = " f a l s e "   r o t = " 2 0 8 2 0 0 0 0 " > < a : o f f   x = " 3 2 7 6 2 4 5 "   y = " 2 9 6 2 4 6 9 " / > < a : e x t   c x = " 2 6 5 3 8 0 8 "   c y = " 6 9 4 1 0 5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9 5 C E 8 F 3 B - 2 8 0 0 - 4 E 5 D - 9 A 9 3 - 3 1 E 1 8 F A 9 B 8 0 D } " > < a 1 6 : c r e a t i o n I d   x m l n s : a 1 6 = " h t t p : / / s c h e m a s . m i c r o s o f t . c o m / o f f i c e / d r a w i n g / 2 0 1 0 / m a i n "   i d = " { A 5 A 5 1 6 8 0 - 7 8 E 1 - 4 6 5 9 - A 1 9 A - E 8 3 8 F 8 4 5 8 F A 7 } " / > < / a : e x t > < / a : e x t L s t > < / p : c N v P r > < p : c N v S p P r / > < p : n v P r / > < / p : n v S p P r > < p : s p P r > < a : x f r m   f l i p H = " f a l s e "   f l i p V = " f a l s e "   r o t = " 2 0 8 2 0 0 0 0 " > < a : o f f   x = " 6 4 2 1 4 4 9 "   y = " 3 4 8 4 6 5 8 " / > < a : e x t   c x = " 2 2 1 0 7 1 9 "   c y = " 5 7 8 2 1 5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6 "   n a m e = " " > < a : e x t L s t > < a : e x t   u r i = " { B 1 2 A E 8 C D - B 3 C A - 4 2 2 F - 8 E B 3 - 5 2 4 3 0 4 2 8 0 C F 0 } " > < a 1 6 : c r e a t i o n I d   x m l n s : a 1 6 = " h t t p : / / s c h e m a s . m i c r o s o f t . c o m / o f f i c e / d r a w i n g / 2 0 1 0 / m a i n "   i d = " { 1 8 A B 8 2 5 E - E E 8 6 - 4 A 6 F - B F 3 0 - 8 5 8 0 8 0 C D 0 5 3 5 } " / > < / a : e x t > < / a : e x t L s t > < / p : c N v P r > < p : c N v C x n S p P r / > < p : n v P r / > < / p : n v C x n S p P r > < p : s p P r > < a : x f r m   f l i p H = " t r u e "   f l i p V = " t r u e "   r o t = " 1 0 8 0 0 0 0 0 " > < a : o f f   x = " 2 6 6 7 0 0 0 "   y = " 1 1 2 3 9 5 0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7 "   n a m e = " T i t l e   6 " > < a : e x t L s t > < a : e x t   u r i = " { 7 E 1 7 B 5 D 1 - 6 2 3 4 - 4 E B F - 8 9 3 6 - 0 D 2 A 4 A F A 9 3 C D } " > < a 1 6 : c r e a t i o n I d   x m l n s : a 1 6 = " h t t p : / / s c h e m a s . m i c r o s o f t . c o m / o f f i c e / d r a w i n g / 2 0 1 0 / m a i n "   i d = " { 7 A C 9 A B B A - 6 E B A - 4 8 C 6 - A 4 4 5 - 7 2 A 9 B 0 C 8 E 2 D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8 5 7 5 0 0 "   y = " 5 3 3 4 0 0 " / > < a : e x t   c x = " 5 7 1 5 0 0 0 "   c y = " 5 7 1 5 0 0 " / > < / a : x f r m > < / p : s p P r > < p : t x B o d y > < a : b o d y P r   a n c h o r = " b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8 "   n a m e = " P i c t u r e   P l a c e h o l d e r   2 " > < a : e x t L s t > < a : e x t   u r i = " { 1 2 1 A 2 F B E - C 9 5 3 - 4 5 A F - B 9 4 F - 8 1 4 9 9 8 1 A A 9 7 1 } " > < a 1 6 : c r e a t i o n I d   x m l n s : a 1 6 = " h t t p : / / s c h e m a s . m i c r o s o f t . c o m / o f f i c e / d r a w i n g / 2 0 1 0 / m a i n "   i d = " { 6 D A 0 A 1 B 0 - 2 3 4 C - 4 F 4 7 - 9 2 3 4 - C C 7 A 5 5 B 1 8 2 4 2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6 4 8 0 9 7 "   y = " 1 1 1 3 0 4 7 " / > < a : e x t   c x = " 2 0 9 5 5 0 0 "   c y = " 2 0 9 5 5 0 0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9 "   n a m e = " C o n t e n t   P l a c e h o l d e r   2 " > < a : e x t L s t > < a : e x t   u r i = " { 3 2 B 7 7 B C E - 8 5 9 6 - 4 6 B 7 - A 1 B A - D 9 0 D 5 E C 6 D 1 F B } " > < a 1 6 : c r e a t i o n I d   x m l n s : a 1 6 = " h t t p : / / s c h e m a s . m i c r o s o f t . c o m / o f f i c e / d r a w i n g / 2 0 1 0 / m a i n "   i d = " { A 4 0 8 A 8 E E - E 5 1 C - 4 A 3 2 - A 3 F E - 2 6 2 B 0 4 7 8 8 8 D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0 1 5 5 1 "   y = " 3 2 9 9 0 6 8 " / > < a : e x t   c x = " 2 3 8 1 2 5 0 "   c y = " 4 1 3 6 4 2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4 6 0 E 7 0 9 F - 4 D 5 6 - 4 4 C 7 - 9 9 D B - B 5 7 8 4 1 2 1 5 0 2 0 } " > < a 1 6 : c r e a t i o n I d   x m l n s : a 1 6 = " h t t p : / / s c h e m a s . m i c r o s o f t . c o m / o f f i c e / d r a w i n g / 2 0 1 0 / m a i n "   i d = " { A 9 8 4 1 2 1 3 - 5 5 1 F - 4 2 A 8 - B 2 E 0 - 3 5 F 3 3 B B D 3 3 8 5 } " / > < / a : e x t > < / a : e x t L s t > < / p : c N v P r > < p : c N v S p P r > < a : s p L o c k s   n o C h a n g e A s p e c t = " t r u e "   n o G r p = " t r u e " / > < / p : c N v S p P r > < p : n v P r > < p : p h   i d x = " 3 "   t y p e = " p i c " / > < / p : n v P r > < / p : n v S p P r > < p : s p P r > < a : x f r m   r o t = " 0 " > < a : o f f   x = " 3 6 2 8 5 9 0 "   y = " 2 2 7 6 9 9 4 " / > < a : e x t   c x = " 1 9 6 2 7 8 7 "   c y = " 1 9 6 2 7 8 7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C o n t e n t   P l a c e h o l d e r   2 " > < a : e x t L s t > < a : e x t   u r i = " { 9 8 2 1 F 3 5 F - F F 1 9 - 4 A 8 8 - 9 9 5 A - 3 8 F 1 8 7 3 B 7 1 5 1 } " > < a 1 6 : c r e a t i o n I d   x m l n s : a 1 6 = " h t t p : / / s c h e m a s . m i c r o s o f t . c o m / o f f i c e / d r a w i n g / 2 0 1 0 / m a i n "   i d = " { A 1 3 C E 6 B 5 - 9 3 D C - 4 5 3 B - A 4 6 5 - 1 A C D C 6 0 3 4 6 D 3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5 2 7 7 6 4 "   y = " 1 7 4 8 7 4 1 " / > < a : e x t   c x = " 2 3 8 1 2 5 0 "   c y = " 4 1 3 6 4 2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2 "   n a m e = " P i c t u r e   P l a c e h o l d e r   2 " > < a : e x t L s t > < a : e x t   u r i = " { 5 0 5 F 5 E 7 B - 1 6 9 F - 4 4 4 7 - 8 3 4 7 - C B 4 0 B 0 1 2 2 4 A C } " > < a 1 6 : c r e a t i o n I d   x m l n s : a 1 6 = " h t t p : / / s c h e m a s . m i c r o s o f t . c o m / o f f i c e / d r a w i n g / 2 0 1 0 / m a i n "   i d = " { B 2 0 8 C 5 D 5 - 9 A 2 3 - 4 9 0 7 - 8 E B 9 - D D 4 6 5 4 E 6 7 C 6 A } " / > < / a : e x t > < / a : e x t L s t > < / p : c N v P r > < p : c N v S p P r > < a : s p L o c k s   n o C h a n g e A s p e c t = " t r u e "   n o G r p = " t r u e " / > < / p : c N v S p P r > < p : n v P r > < p : p h   i d x = " 5 "   t y p e = " p i c " / > < / p : n v P r > < / p : n v S p P r > < p : s p P r > < a : x f r m   r o t = " 0 " > < a : o f f   x = " 6 7 1 4 2 7 0 "   y = " 2 9 8 3 5 1 0 " / > < a : e x t   c x = " 1 6 0 8 8 5 5 "   c y = " 1 6 0 8 8 5 5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3 "   n a m e = " C o n t e n t   P l a c e h o l d e r   2 " > < a : e x t L s t > < a : e x t   u r i = " { E B A 1 D 2 6 7 - A 9 8 E - 4 D B 7 - A A C 6 - 8 4 8 C B B A 1 D 7 5 6 } " > < a 1 6 : c r e a t i o n I d   x m l n s : a 1 6 = " h t t p : / / s c h e m a s . m i c r o s o f t . c o m / o f f i c e / d r a w i n g / 2 0 1 0 / m a i n "   i d = " { 3 F A 6 1 2 B 7 - 9 0 4 5 - 4 D 5 E - 8 A A 2 - A A D D 7 1 E 9 6 1 8 5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6 3 7 2 9 1 2 "   y = " 2 4 6 2 3 6 1 " / > < a : e x t   c x = " 2 3 8 1 2 5 0 "   c y = " 4 1 3 6 4 2 " / > < / a : x f r m > < a : p r s t G e o m   p r s t = " r e c t " > < a : a v L s t / > < / a : p r s t G e o m > < / p : s p P r > < p : t x B o d y > < a : b o d y P r   a n c h o r = " b "   r t l C o l = " 0 "   v e r t = " h o r z " > < a : n o r m A u t o f i t   f o n t S c a l e = " 1 0 0 0 0 0 "   l n S p c R e d u c t i o n = " 0 " / > < / a : b o d y P r > < a : l s t S t y l e > < a : l v l 1 p P r   a l g n = " c t r "   i n d e n t = " 0 "   l v l = " 0 "   m a r L = " 0 " > < a : l n S p c > < a : s p c P c t   v a l = " 1 0 0 0 0 0 " / > < / a : l n S p c > < a : b u F o n t   t y p e f a c e = " A r i a l " / > < a : b u N o n e / > < a : d e f R P r   d i r t y = " 0 "   l a n g = " e n - U S "   s z = " 1 8 0 0 " > < a : s o l i d F i l l > < a : s c h e m e C l r   v a l = " b g 1 " / > < / a : s o l i d F i l l > < a : l a t i n   t y p e f a c e = " + m n - l t " / > < / a : d e f R P r > < / a : l v l 1 p P r > < a : l v l 2 p P r   l v l = " 1 " > < a : l n S p c > < a : s p c P c t   v a l = " 1 2 9 9 9 9 " / > < / a : l n S p c > < a : d e f R P r   d i r t y = " 0 "   l a n g = " e n - U S "   s z = " 1 0 0 0 " > < a : s o l i d F i l l > < a : s c h e m e C l r   v a l = " b g 1 " > < a : l u m M o d   v a l = " 6 5 0 0 0 " / > < / a : s c h e m e C l r > < / a : s o l i d F i l l > < a : l a t i n   t y p e f a c e = " + m n - l t " / > < / a : d e f R P r > < / a : l v l 2 p P r > < a : l v l 3 p P r   l v l = " 2 " > < a : l n S p c > < a : s p c P t s   v a l = " 1 2 0 0 " / > < / a : l n S p c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3 p P r > < a : l v l 4 p P r   l v l = " 3 " > < a : l n S p c > < a : s p c P t s   v a l = " 1 2 0 0 " / > < / a : l n S p c > < a : d e f R P r   d i r t y = " 0 "   i = " 0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4 p P r > < a : l v l 5 p P r   l v l = " 4 " > < a : l n S p c > < a : s p c P t s   v a l = " 1 2 0 0 " / > < / a : l n S p c > < a : b u F o n t   t y p e f a c e = " A r i a l " / > < a : b u C h a r   c h a r = " � " / > < a : d e f R P r   d i r t y = " 0 "   i = " 1 "   l a n g = " e n - U S "   s z = " 1 0 5 0 " > < a : s o l i d F i l l > < a : s c h e m e C l r   v a l = " t x 2 " > < a : l u m M o d   v a l = " 5 0 0 0 0 " / > < a : l u m O f f   v a l = " 5 0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1 4 "   n a m e = " S l i d e   N u m b e r   P l a c e h o l d e r   4 " > < a : e x t L s t > < a : e x t   u r i = " { 2 B D 1 5 D 4 4 - 4 6 E B - 4 8 F 9 - 8 1 E 6 - 4 E 5 D 5 D 0 F B 4 4 0 } " > < a 1 6 : c r e a t i o n I d   x m l n s : a 1 6 = " h t t p : / / s c h e m a s . m i c r o s o f t . c o m / o f f i c e / d r a w i n g / 2 0 1 0 / m a i n "   i d = " { B E 3 6 E B 5 3 - E 5 F 4 - 4 3 5 F - B F 0 6 - 4 1 F A B 1 D 0 0 F 8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7 6 6 0 2 9 3 "   y = " 4 6 6 7 2 5 0 " / > < a : e x t   c x = " 8 1 6 9 5 6 "   c y = " 2 8 5 7 5 0 " / > < / a : x f r m > < / p : s p P r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5 "   n a m e = " F o o t e r   P l a c e h o l d e r   3 " > < a : e x t L s t > < a : e x t   u r i = " { F 8 F F 2 D D 8 - A 0 D 1 - 4 7 B 9 - 9 E 9 6 - 9 2 9 9 2 6 4 7 5 0 C 7 } " > < a 1 6 : c r e a t i o n I d   x m l n s : a 1 6 = " h t t p : / / s c h e m a s . m i c r o s o f t . c o m / o f f i c e / d r a w i n g / 2 0 1 0 / m a i n "   i d = " { 9 A C B F A 5 1 - 4 1 C 4 - 4 A 5 2 - 9 0 3 A - B 1 4 C D B 1 2 0 F 8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D a t e   P l a c e h o l d e r   1 " > < a : e x t L s t > < a : e x t   u r i = " { F D 8 E 9 C E D - 6 7 E E - 4 7 8 2 - 9 2 9 8 - 8 8 2 7 3 2 7 0 2 D 9 D } " > < a 1 6 : c r e a t i o n I d   x m l n s : a 1 6 = " h t t p : / / s c h e m a s . m i c r o s o f t . c o m / o f f i c e / d r a w i n g / 2 0 1 0 / m a i n "   i d = " { F 6 6 9 F 1 9 4 - A 6 6 E - 4 5 D D - 9 0 0 E - 6 A 1 9 9 5 B 3 7 5 3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E 4 1 1 3 2 6 2 - 7 7 C D - 4 F A A - 8 3 1 D - 6 C 7 6 3 7 6 4 2 7 1 8 } " > < p 1 4 : c r e a t i o n I d   x m l n s : p 1 4 = " h t t p : / / s c h e m a s . m i c r o s o f t . c o m / o f f i c e / p o w e r p o i n t / 2 0 1 0 / m a i n "   v a l = " 1 6 3 1 1 9 8 5 7 4 9 0 6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u s e r D r a w n = " 1 " > < p : c S l d   n a m e = " T i t l e   a n d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0 2 1 E 0 1 B F - 6 5 1 F - 4 0 C E - 9 1 6 7 - 4 7 E 2 7 6 6 D 6 8 B 5 } " > < a 1 6 : c r e a t i o n I d   x m l n s : a 1 6 = " h t t p : / / s c h e m a s . m i c r o s o f t . c o m / o f f i c e / d r a w i n g / 2 0 1 0 / m a i n "   i d = " { 7 4 6 5 3 4 F 0 - D 6 B 4 - 4 1 2 7 - A F 1 3 - 1 D C 1 D 5 2 3 3 1 2 0 } " / > < / a : e x t > < / a : e x t L s t > < / p : c N v P r > < p : c N v S p P r / > < p : n v P r / > < / p : n v S p P r > < p : s p P r > < a : x f r m   f l i p H = " f a l s e "   f l i p V = " f a l s e "   r o t = " 0 " > < a : o f f   x = " - 4 6 8 4 0 0 "   y = " - 3 8 3 3 9 5 5 " / > < a : e x t   c x = " 1 9 5 2 2 8 2 4 "   c y = " 7 8 2 5 9 6 9 " / > < / a : x f r m > < a : p r s t G e o m   p r s t = " e l l i p s e " > < a : a v L s t / > < / a : p r s t G e o m > < a : n o F i l l / > < a : l n   c a p = " f l a t "   w = " 9 5 2 5 " > < a : s o l i d F i l l > < a : s c h e m e C l r   v a l = " b g 1 " > < a : a l p h a   v a l = " 3 9 9 9 9 " / > < a : l u m M o d   v a l = " 9 5 0 0 0 " / > < / a : s c h e m e C l r > < / a : s o l i d F i l l > < a : p r s t D a s h   v a l = " d a s h " / > < a : r o u n d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" > < a : e x t L s t > < a : e x t   u r i = " { E C F 5 3 7 5 A - 8 B C A - 4 5 9 6 - 9 1 6 2 - 5 0 B 1 2 F 7 D E E 0 C } " > < a 1 6 : c r e a t i o n I d   x m l n s : a 1 6 = " h t t p : / / s c h e m a s . m i c r o s o f t . c o m / o f f i c e / d r a w i n g / 2 0 1 0 / m a i n "   i d = " { 3 6 9 3 0 3 C 7 - 5 E 4 9 - 4 4 F A - A A 2 5 - 3 C 3 3 2 6 F 8 C 9 0 4 } " / > < / a : e x t > < / a : e x t L s t > < / p : c N v P r > < p : c N v S p P r / > < p : n v P r / > < / p : n v S p P r > < p : s p P r > < a : x f r m   f l i p H = " f a l s e "   f l i p V = " f a l s e "   r o t = " 2 0 8 2 0 0 0 0 " > < a : o f f   x = " 1 7 6 1 6 9 "   y = " 1 9 5 0 5 8 6 " / > < a : e x t   c x = " 2 4 3 4 7 4 7 "   c y = " 6 3 6 8 1 0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4 "   n a m e = " " > < a : e x t L s t > < a : e x t   u r i = " { 5 4 6 E 1 3 6 F - B C A 2 - 4 B B 4 - B D 6 1 - 5 A D 6 6 4 8 C 7 0 A D } " > < a 1 6 : c r e a t i o n I d   x m l n s : a 1 6 = " h t t p : / / s c h e m a s . m i c r o s o f t . c o m / o f f i c e / d r a w i n g / 2 0 1 0 / m a i n "   i d = " { C 6 D 1 5 F F 8 - 2 5 7 9 - 4 5 3 3 - 8 9 E C - 2 F 4 9 F F 7 9 9 4 9 3 } " / > < / a : e x t > < / a : e x t L s t > < / p : c N v P r > < p : c N v S p P r / > < p : n v P r / > < / p : n v S p P r > < p : s p P r > < a : x f r m   f l i p H = " f a l s e "   f l i p V = " f a l s e "   r o t = " 2 0 8 2 0 0 0 0 " > < a : o f f   x = " 2 3 7 1 4 0 2 "   y = " 2 8 6 9 3 3 9 " / > < a : e x t   c x = " 2 3 0 6 3 1 5 "   c y = " 6 0 3 2 1 8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5 "   n a m e = " " > < a : e x t L s t > < a : e x t   u r i = " { C 8 6 9 D B 6 6 - 2 C 0 0 - 4 E A 7 - B F C 4 - B 0 5 B F B E C F 6 0 2 } " > < a 1 6 : c r e a t i o n I d   x m l n s : a 1 6 = " h t t p : / / s c h e m a s . m i c r o s o f t . c o m / o f f i c e / d r a w i n g / 2 0 1 0 / m a i n "   i d = " { 6 0 3 0 0 D E 7 - 1 1 F D - 4 9 2 F - 9 8 B 0 - 5 5 1 C A 1 E 8 0 7 7 9 } " / > < / a : e x t > < / a : e x t L s t > < / p : c N v P r > < p : c N v S p P r / > < p : n v P r / > < / p : n v S p P r > < p : s p P r > < a : x f r m   f l i p H = " f a l s e "   f l i p V = " f a l s e "   r o t = " 2 0 8 2 0 0 0 0 " > < a : o f f   x = " 4 8 0 9 1 5 8 "   y = " 3 3 8 4 5 2 6 " / > < a : e x t   c x = " 2 0 9 3 8 8 0 "   c y = " 5 4 7 6 5 6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s p > < p : n v S p P r > < p : c N v P r   i d = " 6 "   n a m e = " " > < a : e x t L s t > < a : e x t   u r i = " { 9 3 E C 0 C 5 5 - 5 8 F 0 - 4 5 8 5 - 8 4 B 3 - E 0 1 5 E 8 F B B 9 A B } " > < a 1 6 : c r e a t i o n I d   x m l n s : a 1 6 = " h t t p : / / s c h e m a s . m i c r o s o f t . c o m / o f f i c e / d r a w i n g / 2 0 1 0 / m a i n "   i d = " { 5 D 5 4 D D C 1 - 5 C 3 C - 4 5 C 1 - 9 B C F - 8 1 9 D 1 6 8 5 4 6 3 A } " / > < / a : e x t > < / a : e x t L s t > < / p : c N v P r > < p : c N v S p P r / > < p : n v P r / > < / p : n v S p P r > < p : s p P r > < a : x f r m   f l i p H = " f a l s e "   f l i p V = " f a l s e "   r o t = " 2 0 8 2 0 0 0 0 " > < a : o f f   x = " 7 1 0 7 7 6 2 "   y = " 3 6 7 0 5 3 4 " / > < a : e x t   c x = " 1 6 6 2 1 6 5 "   c y = " 4 3 4 7 4 0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r P r > < a : t / > < / a : r > < a : e n d P a r a R P r   b = " 0 "   b a s e l i n e = " 0 "   c a p = " n o n e "   d i r t y = " 0 "   i = " 0 "   l a n g = " e n - U S "   s t r i k e = " n o S t r i k e "   s z = " 1 8 0 0 "   u = " n o n e " > < a : s o l i d F i l l > < a : s r g b C l r   v a l = " f f f f f f " / > < / a : s o l i d F i l l > < a : l a t i n   t y p e f a c e = " S o u r c e   S a n s   P r o " / > < / a : e n d P a r a R P r > < / a : p > < / p : t x B o d y > < / p : s p > < p : c x n S p > < p : n v C x n S p P r > < p : c N v P r   i d = " 7 "   n a m e = " " > < a : e x t L s t > < a : e x t   u r i = " { 7 3 E D E A 2 A - 5 9 C A - 4 9 8 2 - 9 1 D 0 - F D 7 0 8 F 3 1 D 4 D 2 } " > < a 1 6 : c r e a t i o n I d   x m l n s : a 1 6 = " h t t p : / / s c h e m a s . m i c r o s o f t . c o m / o f f i c e / d r a w i n g / 2 0 1 0 / m a i n "   i d = " { 3 6 D E E 6 5 8 - 5 8 B 7 - 4 A C 3 - B D A 9 - 2 3 6 B E B 9 7 6 D 1 8 } " / > < / a : e x t > < / a : e x t L s t > < / p : c N v P r > < p : c N v C x n S p P r / > < p : n v P r / > < / p : n v C x n S p P r > < p : s p P r > < a : x f r m   f l i p H = " t r u e "   f l i p V = " t r u e "   r o t = " 1 0 8 0 0 0 0 0 " > < a : o f f   x = " 2 6 6 7 0 0 0 "   y = " 1 1 2 3 9 5 0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8 "   n a m e = " T i t l e   2 " > < a : e x t L s t > < a : e x t   u r i = " { A C 6 1 4 2 E E - 6 A 7 1 - 4 5 C C - B 2 3 D - F F B 1 5 6 A E 1 0 E 9 } " > < a 1 6 : c r e a t i o n I d   x m l n s : a 1 6 = " h t t p : / / s c h e m a s . m i c r o s o f t . c o m / o f f i c e / d r a w i n g / 2 0 1 0 / m a i n "   i d = " { 0 2 E D 8 A 6 8 - 9 2 3 5 - 4 7 6 0 - A 5 8 1 - A E 6 8 4 7 2 9 F C 1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2 8 5 7 5 0 0 "   y = " 5 3 3 4 0 0 " / > < a : e x t   c x = " 5 7 1 5 0 0 0 "   c y = " 5 7 1 5 0 0 " / > < / a : x f r m > < / p : s p P r > < p : t x B o d y > < a : b o d y P r   a n c h o r = " b "   r t l C o l = " 0 "   v e r t = " h o r z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9 "   n a m e = " P i c t u r e   P l a c e h o l d e r   2 " > < a : e x t L s t > < a : e x t   u r i = " { D D 8 D 7 7 C 7 - B C B 3 - 4 E 6 5 - A A D 0 - E C 9 1 2 9 F 8 B C C 7 } " > < a 1 6 : c r e a t i o n I d   x m l n s : a 1 6 = " h t t p : / / s c h e m a s . m i c r o s o f t . c o m / o f f i c e / d r a w i n g / 2 0 1 0 / m a i n "   i d = " { 6 C 8 5 F 9 1 A - 5 7 F F - 4 A 6 6 - B 0 B E - 5 2 E 3 C B E 2 5 D D 1 } " / > < / a : e x t > < / a : e x t L s t > < / p : c N v P r > < p : c N v S p P r > < a : s p L o c k s   n o C h a n g e A s p e c t = " t r u e "   n o G r p = " t r u e " / > < / p : c N v S p P r > < p : n v P r > < p : p h   i d x = " 1 "   t y p e = " p i c " / > < / p : n v P r > < / p : n v S p P r > < p : s p P r > < a : x f r m   r o t = " 0 " > < a : o f f   x = " 3 1 7 4 2 3 "   y = " 1 1 7 4 5 5 7 " / > < a : e x t   c x = " 2 1 5 0 1 6 4 "   c y = " 2 1 5 0 1 6 4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0 "   n a m e = " P i c t u r e   P l a c e h o l d e r   2 " > < a : e x t L s t > < a : e x t   u r i = " { A 5 D 5 7 0 2 D - 1 F A 8 - 4 8 E 4 - B A 3 D - 1 F 3 3 E 9 3 B D 4 D D } " > < a 1 6 : c r e a t i o n I d   x m l n s : a 1 6 = " h t t p : / / s c h e m a s . m i c r o s o f t . c o m / o f f i c e / d r a w i n g / 2 0 1 0 / m a i n "   i d = " { C 9 F 8 5 4 8 9 - 8 0 B 5 - 4 2 F 0 - A 3 3 D - D 3 9 0 4 3 F 5 A E A F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2 5 9 2 9 3 4 "   y = " 2 2 2 8 4 2 3 " / > < a : e x t   c x = " 1 9 0 8 2 4 7 "   c y = " 1 9 0 8 2 4 7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1 "   n a m e = " P i c t u r e   P l a c e h o l d e r   2 " > < a : e x t L s t > < a : e x t   u r i = " { B A E 2 F 8 C C - C 6 8 B - 4 7 3 A - 8 E 7 7 - B B B 2 C 8 5 1 A A 9 F } " > < a 1 6 : c r e a t i o n I d   x m l n s : a 1 6 = " h t t p : / / s c h e m a s . m i c r o s o f t . c o m / o f f i c e / d r a w i n g / 2 0 1 0 / m a i n "   i d = " { 1 4 C 5 A 7 2 E - 3 A 8 0 - 4 A F 8 - B 3 4 A - F 9 5 7 0 6 B 0 2 6 B 2 } " / > < / a : e x t > < / a : e x t L s t > < / p : c N v P r > < p : c N v S p P r > < a : s p L o c k s   n o C h a n g e A s p e c t = " t r u e "   n o G r p = " t r u e " / > < / p : c N v S p P r > < p : n v P r > < p : p h   i d x = " 3 "   t y p e = " p i c " / > < / p : n v P r > < / p : n v S p P r > < p : s p P r > < a : x f r m   r o t = " 0 " > < a : o f f   x = " 5 0 9 2 2 5 5 "   y = " 2 8 5 0 7 5 4 " / > < a : e x t   c x = " 1 5 1 9 8 0 0 "   c y = " 1 5 1 9 8 0 0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2 "   n a m e = " P i c t u r e   P l a c e h o l d e r   2 " > < a : e x t L s t > < a : e x t   u r i = " { 8 3 4 4 8 C 9 6 - 3 8 4 E - 4 4 E 6 - 8 7 8 F - 4 1 9 E A 4 2 7 D A 2 7 } " > < a 1 6 : c r e a t i o n I d   x m l n s : a 1 6 = " h t t p : / / s c h e m a s . m i c r o s o f t . c o m / o f f i c e / d r a w i n g / 2 0 1 0 / m a i n "   i d = " { E 1 F E 5 6 4 6 - 4 4 0 0 - 4 E 4 6 - 9 7 8 7 - 4 7 9 8 B 0 F 9 7 4 8 E } " / > < / a : e x t > < / a : e x t L s t > < / p : c N v P r > < p : c N v S p P r > < a : s p L o c k s   n o C h a n g e A s p e c t = " t r u e "   n o G r p = " t r u e " / > < / p : c N v S p P r > < p : n v P r > < p : p h   i d x = " 4 "   t y p e = " p i c " / > < / p : n v P r > < / p : n v S p P r > < p : s p P r > < a : x f r m   r o t = " 0 " > < a : o f f   x = " 7 2 5 7 3 8 6 "   y = " 3 2 0 1 0 3 2 " / > < a : e x t   c x = " 1 3 3 8 7 6 0 "   c y = " 1 3 3 8 7 6 0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  a l g n = " c t r "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3 "   n a m e = " S l i d e   N u m b e r   P l a c e h o l d e r   4 " > < a : e x t L s t > < a : e x t   u r i = " { 6 3 F 5 3 D 4 C - 8 2 4 0 - 4 1 A 6 - B B 0 9 - 8 1 1 E 2 3 C 7 0 3 D 5 } " > < a 1 6 : c r e a t i o n I d   x m l n s : a 1 6 = " h t t p : / / s c h e m a s . m i c r o s o f t . c o m / o f f i c e / d r a w i n g / 2 0 1 0 / m a i n "   i d = " { B 8 6 7 7 6 0 4 - C 0 4 F - 4 1 B 4 - 9 A 2 B - C 7 2 C A 7 B C A A 9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4 "   n a m e = " F o o t e r   P l a c e h o l d e r   3 " > < a : e x t L s t > < a : e x t   u r i = " { 2 2 0 9 A 0 3 4 - 9 0 A 0 - 4 3 A B - 9 3 3 D - 3 0 C A D 1 A 1 4 5 F 3 } " > < a 1 6 : c r e a t i o n I d   x m l n s : a 1 6 = " h t t p : / / s c h e m a s . m i c r o s o f t . c o m / o f f i c e / d r a w i n g / 2 0 1 0 / m a i n "   i d = " { 1 B D 9 9 B B B - 5 7 1 C - 4 D C D - 8 0 3 4 - E C 4 4 3 3 2 C 8 3 1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5 "   n a m e = " D a t e   P l a c e h o l d e r   1 " > < a : e x t L s t > < a : e x t   u r i = " { E A 2 3 6 C F 2 - 7 8 8 8 - 4 4 3 B - 9 8 C 2 - 7 1 6 B 7 E C 6 6 6 8 9 } " > < a 1 6 : c r e a t i o n I d   x m l n s : a 1 6 = " h t t p : / / s c h e m a s . m i c r o s o f t . c o m / o f f i c e / d r a w i n g / 2 0 1 0 / m a i n "   i d = " { 0 C 1 8 4 3 2 0 - 4 8 6 0 - 4 5 1 E - 8 0 1 F - C 1 8 9 E 8 7 F 1 A B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4 2 D 7 7 F 6 0 - B 3 4 B - 4 C 5 E - B F 8 C - B 4 4 A 0 A 1 E 4 E 5 6 } " > < p 1 4 : c r e a t i o n I d   x m l n s : p 1 4 = " h t t p : / / s c h e m a s . m i c r o s o f t . c o m / o f f i c e / p o w e r p o i n t / 2 0 1 0 / m a i n "   v a l = " 1 6 3 1 1 9 8 5 7 4 9 1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4 7 E 0 5 E 4 1 - C 4 4 1 - 4 D E 4 - 8 C E B - 6 C 7 3 6 E 0 E 3 5 4 2 } " > < a 1 6 : c r e a t i o n I d   x m l n s : a 1 6 = " h t t p : / / s c h e m a s . m i c r o s o f t . c o m / o f f i c e / d r a w i n g / 2 0 1 0 / m a i n "   i d = " { 6 1 0 9 6 9 C 3 - E F B 2 - 4 B 8 7 - 8 E 5 D - F 5 C F 5 2 5 B D C 5 F } " / > < / a : e x t > < / a : e x t L s t > < / p : c N v P r > < p : c N v C x n S p P r / > < p : n v P r / > < / p : n v C x n S p P r > < p : s p P r > < a : x f r m   f l i p H = " t r u e "   f l i p V = " t r u e "   r o t = " 1 0 8 0 0 0 0 0 " > < a : o f f   x = " 7 6 2 0 0 "   y = " 1 0 9 9 0 1 9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3 "   n a m e = " T i t l e   2 " > < a : e x t L s t > < a : e x t   u r i = " { 4 0 C D 1 0 2 3 - A E D 0 - 4 6 B A - B 6 5 5 - 2 6 A C 2 7 1 8 B D F 3 } " > < a 1 6 : c r e a t i o n I d   x m l n s : a 1 6 = " h t t p : / / s c h e m a s . m i c r o s o f t . c o m / o f f i c e / d r a w i n g / 2 0 1 0 / m a i n "   i d = " { 6 B 2 6 7 3 F D - 4 F F B - 4 9 5 2 - A B 7 B - 5 7 E A B 5 1 D 2 A F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9 " > < a : e x t L s t > < a : e x t   u r i = " { 7 D 1 F 7 A 7 5 - 1 B E 0 - 4 8 0 9 - 8 0 B 2 - B 9 7 4 5 5 3 D F D 5 A } " > < a 1 6 : c r e a t i o n I d   x m l n s : a 1 6 = " h t t p : / / s c h e m a s . m i c r o s o f t . c o m / o f f i c e / d r a w i n g / 2 0 1 0 / m a i n "   i d = " { 7 C D C A D 3 E - 6 C 0 9 - 4 9 D E - 9 0 2 4 - F A C E B D 8 B F 4 D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9 4 D 0 F D F 6 - 0 B B 0 - 4 7 E 3 - 9 8 E D - A E E D 9 E D E 3 E 1 C } " > < a 1 6 : c r e a t i o n I d   x m l n s : a 1 6 = " h t t p : / / s c h e m a s . m i c r o s o f t . c o m / o f f i c e / d r a w i n g / 2 0 1 0 / m a i n "   i d = " { 8 F E 6 8 1 D 5 - 9 5 E 0 - 4 7 C 5 - B 9 B 9 - 9 2 4 C A 5 5 D 1 D 4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3 " > < a : e x t L s t > < a : e x t   u r i = " { F E 1 4 1 E 9 C - 0 F F F - 4 3 6 1 - 9 4 2 7 - A 7 A 5 4 1 6 A D F 1 9 } " > < a 1 6 : c r e a t i o n I d   x m l n s : a 1 6 = " h t t p : / / s c h e m a s . m i c r o s o f t . c o m / o f f i c e / d r a w i n g / 2 0 1 0 / m a i n "   i d = " { B A 4 6 B A 9 8 - A B F B - 4 A F A - 8 B 9 0 - 3 8 2 1 2 5 B D 7 A F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C 5 6 1 4 5 B 8 - 2 E 5 0 - 4 5 D 1 - 9 B 4 0 - B 9 3 8 C E F 6 3 2 8 F } " > < a 1 6 : c r e a t i o n I d   x m l n s : a 1 6 = " h t t p : / / s c h e m a s . m i c r o s o f t . c o m / o f f i c e / d r a w i n g / 2 0 1 0 / m a i n "   i d = " { B 9 8 E B 1 9 D - 3 8 3 2 - 4 4 7 4 - 9 7 B 9 - 3 0 9 F C 0 2 3 6 6 8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7 3 1 B 8 3 A E - 4 C 8 0 - 4 1 F C - 9 D 3 4 - 6 6 F C 2 1 6 F 4 7 6 B } " > < p 1 4 : c r e a t i o n I d   x m l n s : p 1 4 = " h t t p : / / s c h e m a s . m i c r o s o f t . c o m / o f f i c e / p o w e r p o i n t / 2 0 1 0 / m a i n "   v a l = " 1 6 3 1 1 9 8 5 7 4 8 6 5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s e c H e a d " > < p : c S l d   n a m e = " S e c t i o n   H e a d e r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S t r a i g h t   C o n n e c t o r   1 0 " > < a : e x t L s t > < a : e x t   u r i = " { 7 3 C 8 A C E 1 - C 2 3 7 - 4 1 0 A - B 2 6 1 - 0 0 5 0 8 B 4 4 B F 0 F } " > < a 1 6 : c r e a t i o n I d   x m l n s : a 1 6 = " h t t p : / / s c h e m a s . m i c r o s o f t . c o m / o f f i c e / d r a w i n g / 2 0 1 0 / m a i n "   i d = " { 5 3 E B 5 7 4 6 - 7 5 F B - 4 6 2 8 - A 3 C 8 - 7 3 9 8 7 9 5 D 0 6 3 7 } " / > < / a : e x t > < / a : e x t L s t > < / p : c N v P r > < p : c N v C x n S p P r / > < p : n v P r / > < / p : n v C x n S p P r > < p : s p P r > < a : x f r m   f l i p H = " t r u e "   f l i p V = " t r u e "   r o t = " 1 0 8 0 0 0 0 0 " > < a : o f f   x = " 5 0 9 9 7 1 "   y = " 3 4 2 1 0 2 1 " / > < a : e x t   c x = " 1 2 3 8 2 5 0 "   c y = " 0 " / > < / a : x f r m > < a : p r s t G e o m   p r s t = " l i n e " > < a : a v L s t / > < / a : p r s t G e o m > < a : l n   w = " 1 9 0 5 0 " > < a : s o l i d F i l l > < a : s c h e m e C l r   v a l = " t x 2 " / > < / a : s o l i d F i l l > < a : p r s t D a s h   v a l = " s o l i d " /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3 "   n a m e = " T i t l e   1 " > < a : e x t L s t > < a : e x t   u r i = " { F 9 A C 8 3 4 C - F A 2 7 - 4 5 B D - 9 C 3 9 - C 2 A B 7 7 0 B 2 7 B 6 } " > < a 1 6 : c r e a t i o n I d   x m l n s : a 1 6 = " h t t p : / / s c h e m a s . m i c r o s o f t . c o m / o f f i c e / d r a w i n g / 2 0 1 0 / m a i n "   i d = " { D A 6 5 A 6 E 5 - E A 9 1 - 4 B 7 2 - 9 8 5 7 - 5 F 1 7 7 5 9 0 B 1 2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3 8 2 0 0 "   y = " 2 6 5 0 5 5 8 " / > < a : e x t   c x = " 7 4 7 7 1 2 5 "   c y = " 7 0 2 5 0 4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5 2 C D 3 C B A - 0 8 A 8 - 4 6 8 E - 8 F 3 A - 3 2 1 D B 0 B E 0 0 8 6 } " > < a 1 6 : c r e a t i o n I d   x m l n s : a 1 6 = " h t t p : / / s c h e m a s . m i c r o s o f t . c o m / o f f i c e / d r a w i n g / 2 0 1 0 / m a i n "   i d = " { 6 F 1 6 8 2 8 D - 4 5 3 5 - 4 6 7 0 - 8 1 D C - 4 3 E 7 6 6 B 9 D 2 4 0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3 8 2 0 0 "   y = " 3 5 2 5 3 6 2 " / > < a : e x t   c x = " 7 4 7 7 1 2 5 "   c y = " 4 7 6 2 5 0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2 0 0 0 " > < a : s o l i d F i l l > < a : s c h e m e C l r   v a l = " b g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a : l a t i n   t y p e f a c e = " + m n - l t " /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a : l a t i n   t y p e f a c e = " + m n - l t " /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S l i d e   N u m b e r   P l a c e h o l d e r   5 " > < a : e x t L s t > < a : e x t   u r i = " { 8 E B E F 3 E C - 5 B A 3 - 4 0 8 9 - 9 B F F - B 7 C 6 0 F B 7 B 1 5 C } " > < a 1 6 : c r e a t i o n I d   x m l n s : a 1 6 = " h t t p : / / s c h e m a s . m i c r o s o f t . c o m / o f f i c e / d r a w i n g / 2 0 1 0 / m a i n "   i d = " { A 4 4 0 5 8 6 5 - C 8 E A - 4 C F E - A 5 0 7 - E 3 A 4 C F D 3 4 2 7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6 "   n a m e = " F o o t e r   P l a c e h o l d e r   4 " > < a : e x t L s t > < a : e x t   u r i = " { 4 6 D D A 9 E C - C 5 D B - 4 6 2 D - A D 1 A - 9 1 5 7 F 4 7 C 7 9 5 0 } " > < a 1 6 : c r e a t i o n I d   x m l n s : a 1 6 = " h t t p : / / s c h e m a s . m i c r o s o f t . c o m / o f f i c e / d r a w i n g / 2 0 1 0 / m a i n "   i d = " { 4 2 3 3 1 6 6 D - 1 5 A E - 4 5 B B - 8 2 1 8 - 1 8 A 2 0 4 8 6 F E C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7 "   n a m e = " D a t e   P l a c e h o l d e r   3 " > < a : e x t L s t > < a : e x t   u r i = " { 2 8 C A 6 3 C 5 - 6 5 1 9 - 4 9 4 6 - B 9 7 1 - 1 2 B E 8 D F C 2 1 7 8 } " > < a 1 6 : c r e a t i o n I d   x m l n s : a 1 6 = " h t t p : / / s c h e m a s . m i c r o s o f t . c o m / o f f i c e / d r a w i n g / 2 0 1 0 / m a i n "   i d = " { F 9 5 4 A 4 D 7 - D 7 D 0 - 4 E D 3 - 8 3 5 1 - 2 6 3 D E F 9 5 7 5 0 1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0 3 7 0 4 0 F - D D E 7 - 4 2 9 5 - 9 B 6 5 - B F 3 0 B D 0 E A E 8 D } " > < p 1 4 : c r e a t i o n I d   x m l n s : p 1 4 = " h t t p : / / s c h e m a s . m i c r o s o f t . c o m / o f f i c e / p o w e r p o i n t / 2 0 1 0 / m a i n "   v a l = " 1 6 3 1 1 9 8 5 7 4 8 7 1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4 9 E 4 4 4 2 F - B A C 9 - 4 9 B 3 - 9 3 B 5 - 8 D 0 1 8 B 5 3 8 7 E 7 } " > < a 1 6 : c r e a t i o n I d   x m l n s : a 1 6 = " h t t p : / / s c h e m a s . m i c r o s o f t . c o m / o f f i c e / d r a w i n g / 2 0 1 0 / m a i n "   i d = " { 4 6 8 9 E C C C - 0 B B 1 - 4 B D E - A 3 0 E - 7 F 9 4 E 2 8 3 C B 3 5 } " / > < / a : e x t > < / a : e x t L s t > < / p : c N v P r > < p : c N v C x n S p P r / > < p : n v P r / > < / p : n v C x n S p P r > < p : s p P r > < a : x f r m   f l i p H = " t r u e "   f l i p V = " t r u e "   r o t = " 1 0 8 0 0 0 0 0 " > < a : o f f   x = " 7 6 2 0 0 "   y = " 1 0 9 5 3 7 5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3 "   n a m e = " T i t l e   4 " > < a : e x t L s t > < a : e x t   u r i = " { B 0 9 7 B D 2 F - 2 1 7 6 - 4 4 9 B - 9 2 B C - 8 6 1 E 7 3 2 A B 3 C E } " > < a 1 6 : c r e a t i o n I d   x m l n s : a 1 6 = " h t t p : / / s c h e m a s . m i c r o s o f t . c o m / o f f i c e / d r a w i n g / 2 0 1 0 / m a i n "   i d = " { 1 7 F A 9 D F 2 - A B 0 9 - 4 5 9 6 - A 7 E 6 - 8 7 F D B E 2 2 7 2 6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C o n t e n t   P l a c e h o l d e r   9 " > < a : e x t L s t > < a : e x t   u r i = " { 9 4 B 1 E B B C - F 9 4 1 - 4 C D C - 9 8 B 7 - 8 A 7 B 2 8 1 6 2 D 9 6 } " > < a 1 6 : c r e a t i o n I d   x m l n s : a 1 6 = " h t t p : / / s c h e m a s . m i c r o s o f t . c o m / o f f i c e / d r a w i n g / 2 0 1 0 / m a i n "   i d = " { 9 8 1 4 E 3 1 E - A 9 8 4 - 4 4 C 3 - B B B 8 - C 9 3 B 1 E A 4 7 6 4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6 7 6 2 7 5 "   y = " 1 2 2 8 7 2 5 " / > < a : e x t   c x = " 3 7 0 9 9 8 7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C o n t e n t   P l a c e h o l d e r   9 " > < a : e x t L s t > < a : e x t   u r i = " { 3 E E B 0 C 1 4 - 6 0 5 2 - 4 D 1 1 - 8 3 5 D - E 0 A C D A C 6 6 6 9 A } " > < a 1 6 : c r e a t i o n I d   x m l n s : a 1 6 = " h t t p : / / s c h e m a s . m i c r o s o f t . c o m / o f f i c e / d r a w i n g / 2 0 1 0 / m a i n "   i d = " { 0 6 2 9 8 6 A 7 - 9 6 3 8 - 4 4 1 2 - 8 7 C 8 - 9 2 A 1 6 D 5 4 2 E D B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7 6 2 5 0 0 "   y = " 1 2 2 8 7 2 5 " / > < a : e x t   c x = " 3 7 0 9 9 8 7 "   c y = " 3 2 3 8 5 0 0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3 " > < a : e x t L s t > < a : e x t   u r i = " { 2 2 5 7 1 C 0 5 - A 1 1 8 - 4 C 8 3 - 8 0 0 1 - 7 1 1 5 2 4 B 2 B D E A } " > < a 1 6 : c r e a t i o n I d   x m l n s : a 1 6 = " h t t p : / / s c h e m a s . m i c r o s o f t . c o m / o f f i c e / d r a w i n g / 2 0 1 0 / m a i n "   i d = " { 3 C 3 7 F B 6 0 - 8 2 1 A - 4 3 E 5 - A 6 2 0 - 4 C 2 A C 4 4 A 4 D 4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2 " > < a : e x t L s t > < a : e x t   u r i = " { C 1 1 6 F 3 2 C - B E 8 6 - 4 6 1 8 - 8 1 5 C - A F C 6 5 8 8 1 9 E D B } " > < a 1 6 : c r e a t i o n I d   x m l n s : a 1 6 = " h t t p : / / s c h e m a s . m i c r o s o f t . c o m / o f f i c e / d r a w i n g / 2 0 1 0 / m a i n "   i d = " { E C 9 C F 7 5 0 - 8 3 0 F - 4 A 5 2 - 9 9 4 A - B A B C D C A 9 B B 5 0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0 D A 1 8 1 F 2 - 4 0 9 7 - 4 1 F 4 - A D E 5 - 5 5 D 1 6 2 2 7 D 5 8 B } " > < a 1 6 : c r e a t i o n I d   x m l n s : a 1 6 = " h t t p : / / s c h e m a s . m i c r o s o f t . c o m / o f f i c e / d r a w i n g / 2 0 1 0 / m a i n "   i d = " { 1 E 3 F 0 4 6 0 - 7 F 9 3 - 4 1 C 4 - 8 0 D C - D A B 7 C 8 A E 0 0 C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3 5 0 6 3 7 1 - 9 6 1 6 - 4 D F 4 - A 3 5 0 - A 9 2 9 A 8 2 E A 2 4 0 } " > < p 1 4 : c r e a t i o n I d   x m l n s : p 1 4 = " h t t p : / / s c h e m a s . m i c r o s o f t . c o m / o f f i c e / p o w e r p o i n t / 2 0 1 0 / m a i n "   v a l = " 1 6 3 1 1 9 8 5 7 4 8 7 6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1 7 1 1 9 9 5 9 - A 1 5 C - 4 B 3 9 - A 6 6 6 - 0 5 5 B B 0 6 0 7 3 4 4 } " > < a 1 6 : c r e a t i o n I d   x m l n s : a 1 6 = " h t t p : / / s c h e m a s . m i c r o s o f t . c o m / o f f i c e / d r a w i n g / 2 0 1 0 / m a i n "   i d = " { C E B 3 5 4 4 4 - 1 F A 9 - 4 8 A 9 - 9 A B 7 - 5 F A 7 2 8 E 6 0 1 5 5 } " / > < / a : e x t > < / a : e x t L s t > < / p : c N v P r > < p : c N v C x n S p P r / > < p : n v P r / > < / p : n v C x n S p P r > < p : s p P r > < a : x f r m   f l i p H = " t r u e "   f l i p V = " t r u e "   r o t = " 1 0 8 0 0 0 0 0 " > < a : o f f   x = " 4 6 5 2 1 9 2 "   y = " 1 7 8 1 1 7 5 " / > < a : e x t   c x = " 8 1 2 8 6 5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c x n S p > < p : n v C x n S p P r > < p : c N v P r   i d = " 3 "   n a m e = " " > < a : e x t L s t > < a : e x t   u r i = " { 7 A A 0 6 3 6 D - 5 F C C - 4 0 A F - B 4 A 2 - 1 6 9 F 3 C 0 8 0 0 3 5 } " > < a 1 6 : c r e a t i o n I d   x m l n s : a 1 6 = " h t t p : / / s c h e m a s . m i c r o s o f t . c o m / o f f i c e / d r a w i n g / 2 0 1 0 / m a i n "   i d = " { C 4 D 9 C 8 5 5 - F 7 D 0 - 4 5 4 4 - B 1 A 8 - 9 C C 9 7 4 F 1 1 C C B } " / > < / a : e x t > < / a : e x t L s t > < / p : c N v P r > < p : c N v C x n S p P r / > < p : n v P r / > < / p : n v C x n S p P r > < p : s p P r > < a : x f r m   f l i p H = " t r u e "   f l i p V = " t r u e "   r o t = " 1 0 8 0 0 0 0 0 " > < a : o f f   x = " 4 2 9 7 3 1 "   y = " 1 7 8 1 1 7 5 " / > < a : e x t   c x = " 8 1 2 8 6 5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h i d d e n = " f a l s e "   i d = " 4 "   n a m e = " T i t l e   4 " > < a : e x t L s t > < a : e x t   u r i = " { D B 6 6 0 3 9 4 - 3 6 6 2 - 4 0 D 8 - B 5 8 8 - 2 1 E F D 3 A F 3 0 F 6 } " > < a 1 6 : c r e a t i o n I d   x m l n s : a 1 6 = " h t t p : / / s c h e m a s . m i c r o s o f t . c o m / o f f i c e / d r a w i n g / 2 0 1 0 / m a i n "   i d = " { 7 6 2 2 5 1 8 D - F 9 C 1 - 4 E 2 E - 8 3 2 7 - 6 5 7 C 6 3 E 4 E 7 2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5 "   n a m e = " T e x t   P l a c e h o l d e r   2 " > < a : e x t L s t > < a : e x t   u r i = " { 2 6 7 B 6 6 7 5 - 8 1 D 2 - 4 2 2 1 - 8 B E 4 - 7 D 4 7 9 B A 4 5 E 7 1 } " > < a 1 6 : c r e a t i o n I d   x m l n s : a 1 6 = " h t t p : / / s c h e m a s . m i c r o s o f t . c o m / o f f i c e / d r a w i n g / 2 0 1 0 / m a i n "   i d = " { D 3 8 4 2 1 B 9 - 6 9 7 E - 4 6 8 6 - 8 8 1 2 - C 6 1 2 5 0 2 B 4 6 F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7 6 2 7 5 "   y = " 1 2 7 6 3 5 0 " / > < a : e x t   c x = " 3 7 1 4 7 5 0 "   c y = " 4 7 6 2 5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c a p = " n o n e "   d i r t y = " 0 "   i = " 0 "   l a n g = " e n - U S "   s z = " 1 6 0 0 " > < a : s o l i d F i l l > < a : s c h e m e C l r   v a l = " t x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6 "   n a m e = " C o n t e n t   P l a c e h o l d e r   9 " > < a : e x t L s t > < a : e x t   u r i = " { 6 5 E 8 2 5 1 3 - 1 7 8 C - 4 5 B 7 - B F 7 1 - D F 7 B D 2 8 7 2 0 E 1 } " > < a 1 6 : c r e a t i o n I d   x m l n s : a 1 6 = " h t t p : / / s c h e m a s . m i c r o s o f t . c o m / o f f i c e / d r a w i n g / 2 0 1 0 / m a i n "   i d = " { E B D 8 7 9 2 1 - B 7 1 6 - 4 F 4 F - A 9 0 3 - E 0 8 9 F 2 0 B E 1 1 9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7 6 2 7 5 "   y = " 1 8 3 8 6 3 2 " / > < a : e x t   c x = " 3 7 1 4 7 5 0 "   c y = " 2 6 7 6 5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h i d d e n = " f a l s e "   i d = " 7 "   n a m e = " T e x t   P l a c e h o l d e r   2 " > < a : e x t L s t > < a : e x t   u r i = " { 8 9 5 6 E 2 4 2 - C 9 3 1 - 4 1 5 0 - A C B F - 6 1 3 3 C 7 F B 4 6 B 1 } " > < a 1 6 : c r e a t i o n I d   x m l n s : a 1 6 = " h t t p : / / s c h e m a s . m i c r o s o f t . c o m / o f f i c e / d r a w i n g / 2 0 1 0 / m a i n "   i d = " { F D 4 0 9 F 2 3 - 7 0 5 3 - 4 F 9 9 - B F 7 A - 9 E A F 0 2 B E 7 E 8 3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7 6 2 5 0 0 "   y = " 1 2 7 6 3 5 0 " / > < a : e x t   c x = " 3 7 1 4 7 5 0 "   c y = " 4 7 6 2 5 0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c a p = " n o n e "   d i r t y = " 0 "   i = " 0 "   l a n g = " e n - U S "   s z = " 1 6 0 0 " > < a : s o l i d F i l l > < a : s c h e m e C l r   v a l = " t x 2 " /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8 "   n a m e = " C o n t e n t   P l a c e h o l d e r   9 " > < a : e x t L s t > < a : e x t   u r i = " { 1 1 6 9 5 5 5 9 - A 4 A C - 4 F 1 A - B 6 6 8 - 4 4 4 6 5 9 C F E E 1 6 } " > < a 1 6 : c r e a t i o n I d   x m l n s : a 1 6 = " h t t p : / / s c h e m a s . m i c r o s o f t . c o m / o f f i c e / d r a w i n g / 2 0 1 0 / m a i n "   i d = " { 8 E B 0 6 0 1 B - 2 F 3 7 - 4 D D 7 - 9 F C 3 - B 3 E 4 A 9 A 6 9 0 A 8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7 6 2 5 0 0 "   y = " 1 8 3 8 6 3 2 " / > < a : e x t   c x = " 3 7 1 4 7 5 0 "   c y = " 2 6 7 6 5 2 5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2 5 C A 8 C D B - 9 7 7 F - 4 3 4 9 - 9 F 9 4 - E E 5 8 2 C C F F 1 3 E } " > < a 1 6 : c r e a t i o n I d   x m l n s : a 1 6 = " h t t p : / / s c h e m a s . m i c r o s o f t . c o m / o f f i c e / d r a w i n g / 2 0 1 0 / m a i n "   i d = " { B C 3 C 9 F D 3 - 5 7 E A - 4 0 7 E - A C 2 8 - F 9 0 B C 3 6 B D 2 E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1 0 "   n a m e = " F o o t e r   P l a c e h o l d e r   2 " > < a : e x t L s t > < a : e x t   u r i = " { 6 5 F 0 F B 0 9 - 7 B 9 9 - 4 B 8 F - B A C 0 - D 3 3 4 7 C 6 1 5 F D 8 } " > < a 1 6 : c r e a t i o n I d   x m l n s : a 1 6 = " h t t p : / / s c h e m a s . m i c r o s o f t . c o m / o f f i c e / d r a w i n g / 2 0 1 0 / m a i n "   i d = " { 0 7 7 B C A B B - 4 7 A E - 4 0 6 E - 9 4 0 8 - 5 C 5 1 9 7 E A D 8 4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D a t e   P l a c e h o l d e r   1 " > < a : e x t L s t > < a : e x t   u r i = " { C 6 A 5 4 B 3 3 - 4 6 8 A - 4 5 F 1 - B B A 0 - 7 3 4 0 A C 3 B 6 1 7 B } " > < a 1 6 : c r e a t i o n I d   x m l n s : a 1 6 = " h t t p : / / s c h e m a s . m i c r o s o f t . c o m / o f f i c e / d r a w i n g / 2 0 1 0 / m a i n "   i d = " { B D 9 8 C B 8 B - F 6 D F - 4 1 6 F - B 0 8 3 - 5 4 0 E A 0 A C C 1 A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4 1 4 B 2 4 A 4 - 9 3 A 2 - 4 9 C 6 - 8 A F F - 9 C 5 C C 3 4 B 0 5 1 9 } " > < p 1 4 : c r e a t i o n I d   x m l n s : p 1 4 = " h t t p : / / s c h e m a s . m i c r o s o f t . c o m / o f f i c e / p o w e r p o i n t / 2 0 1 0 / m a i n "   v a l = " 1 6 3 1 1 9 8 5 7 4 8 8 2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S l i d e   N u m b e r   P l a c e h o l d e r   3 " > < a : e x t L s t > < a : e x t   u r i = " { 0 4 5 A E D 0 7 - B 8 4 7 - 4 2 9 4 - 9 7 8 5 - 8 9 6 A 5 5 D C 5 3 9 4 } " > < a 1 6 : c r e a t i o n I d   x m l n s : a 1 6 = " h t t p : / / s c h e m a s . m i c r o s o f t . c o m / o f f i c e / d r a w i n g / 2 0 1 0 / m a i n "   i d = " { 1 2 2 6 3 9 4 5 - 7 2 C E - 4 6 3 A - B 4 E F - 4 9 5 9 3 8 E A C 1 8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0 A C E A 8 3 5 - 6 D F 9 - 4 B 6 F - 8 3 4 7 - 1 B 8 E C 5 4 6 7 7 8 4 } " > < a 1 6 : c r e a t i o n I d   x m l n s : a 1 6 = " h t t p : / / s c h e m a s . m i c r o s o f t . c o m / o f f i c e / d r a w i n g / 2 0 1 0 / m a i n "   i d = " { 5 C D 3 6 4 6 2 - 7 4 8 8 - 4 9 0 4 - 9 9 E 3 - 3 7 B A F C 8 2 6 F F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9 A 6 2 2 B 3 4 - 4 F A E - 4 0 C 5 - 9 4 2 0 - D 6 5 9 0 E 8 4 4 4 3 2 } " > < a 1 6 : c r e a t i o n I d   x m l n s : a 1 6 = " h t t p : / / s c h e m a s . m i c r o s o f t . c o m / o f f i c e / d r a w i n g / 2 0 1 0 / m a i n "   i d = " { A A 0 2 A A E 6 - 7 E 4 0 - 4 0 3 E - A 4 6 0 - 8 F 5 D C 4 7 A 8 F B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1 4 4 5 2 0 D 5 - 3 D E 7 - 4 5 0 B - A 0 2 D - 9 3 7 1 9 D 9 0 1 B 9 C } " > < p 1 4 : c r e a t i o n I d   x m l n s : p 1 4 = " h t t p : / / s c h e m a s . m i c r o s o f t . c o m / o f f i c e / p o w e r p o i n t / 2 0 1 0 / m a i n "   v a l = " 1 6 3 1 1 9 8 5 7 4 8 8 7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t i t l e O n l y " > < p : c S l d   n a m e = " T i t l e   O n l y " > < p : b g > < p : b g P r > < a : b l i p F i l l   d p i = " 0 "   r o t W i t h S h a p e = " 1 " > < a : b l i p   r : e m b e d = " r I d 2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4 5 C 6 C B 5 1 - 2 9 D 7 - 4 0 A 0 - A F 7 0 - A C 3 7 C 3 A 0 5 1 7 9 } " > < a 1 6 : c r e a t i o n I d   x m l n s : a 1 6 = " h t t p : / / s c h e m a s . m i c r o s o f t . c o m / o f f i c e / d r a w i n g / 2 0 1 0 / m a i n "   i d = " { A E F 0 B A 7 E - 9 A F 5 - 4 D 9 2 - B C B 9 - 6 C F 8 1 D B A D A A 4 } " / > < / a : e x t > < / a : e x t L s t > < / p : c N v P r > < p : c N v C x n S p P r / > < p : n v P r / > < / p : n v C x n S p P r > < p : s p P r > < a : x f r m   f l i p H = " t r u e "   f l i p V = " f a l s e "   r o t = " 1 0 8 0 0 0 0 0 " > < a : o f f   x = " 4 2 9 7 3 1 "   y = " 4 0 6 7 0 1 7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3 "   n a m e = " T i t l e   4 " > < a : e x t L s t > < a : e x t   u r i = " { 6 9 F A 8 5 D 4 - D 4 3 0 - 4 C E E - 9 A 4 1 - B 6 6 0 A 0 A 1 7 B 2 1 } " > < a 1 6 : c r e a t i o n I d   x m l n s : a 1 6 = " h t t p : / / s c h e m a s . m i c r o s o f t . c o m / o f f i c e / d r a w i n g / 2 0 1 0 / m a i n "   i d = " { 2 C 8 3 C B F 5 - 3 7 8 6 - 4 C 5 7 - B E A 0 - 5 0 6 5 8 3 4 F C 8 E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6 2 0 0 0 "   y = " 3 4 3 5 7 1 8 " / > < a : e x t   c x = " 7 6 2 0 0 0 0 "   c y = " 5 7 1 5 0 0 " / > < / a : x f r m > < / p : s p P r > < p : t x B o d y > < a : b o d y P r   r t l C o l = " 0 " / > < a : l s t S t y l e > < a : l v l 1 p P r   l v l = " 0 " > < a : d e f R P r   d i r t y = " 0 "   l a n g = " e n - U S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6 5 1 1 A 4 A A - F 7 C 9 - 4 A D F - B D 8 0 - 5 F E F C E 9 8 D D 2 B } " > < a 1 6 : c r e a t i o n I d   x m l n s : a 1 6 = " h t t p : / / s c h e m a s . m i c r o s o f t . c o m / o f f i c e / d r a w i n g / 2 0 1 0 / m a i n "   i d = " { 7 D D 2 D 7 8 5 - 1 D B A - 4 8 F 5 - A 0 7 4 - 2 C C F 8 D 3 5 F A 8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2 " > < a : e x t L s t > < a : e x t   u r i = " { E C 7 6 B A 0 8 - 2 3 4 6 - 4 A 7 3 - A E 3 5 - 8 2 C 9 E 9 3 6 D 1 2 2 } " > < a 1 6 : c r e a t i o n I d   x m l n s : a 1 6 = " h t t p : / / s c h e m a s . m i c r o s o f t . c o m / o f f i c e / d r a w i n g / 2 0 1 0 / m a i n "   i d = " { 7 2 3 8 A 2 D F - 7 5 5 C - 4 B D 8 - B 0 8 A - 6 6 3 8 8 E D C 9 5 1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1 " > < a : e x t L s t > < a : e x t   u r i = " { 9 8 C 6 B 4 9 1 - B F 5 2 - 4 3 7 4 - 9 4 1 7 - 5 F 6 D 6 D B 8 5 9 C B } " > < a 1 6 : c r e a t i o n I d   x m l n s : a 1 6 = " h t t p : / / s c h e m a s . m i c r o s o f t . c o m / o f f i c e / d r a w i n g / 2 0 1 0 / m a i n "   i d = " { 2 F F 5 7 5 B B - 4 F F 4 - 4 2 0 4 - 9 8 5 A - D F B 8 7 8 7 E 9 6 8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C F F 4 4 1 F 1 - 8 9 A 3 - 4 A C B - 8 D D 8 - 7 0 E 8 2 5 D 3 D 3 E 2 } " > < p 1 4 : c r e a t i o n I d   x m l n s : p 1 4 = " h t t p : / / s c h e m a s . m i c r o s o f t . c o m / o f f i c e / p o w e r p o i n t / 2 0 1 0 / m a i n "   v a l = " 1 6 3 1 1 9 8 5 7 4 8 9 1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c x n S p > < p : n v C x n S p P r > < p : c N v P r   i d = " 2 "   n a m e = " " > < a : e x t L s t > < a : e x t   u r i = " { 3 F 2 8 E 6 4 F - 0 5 B E - 4 B 3 9 - A B C 1 - C 6 2 E D F 6 A 5 C 3 E } " > < a 1 6 : c r e a t i o n I d   x m l n s : a 1 6 = " h t t p : / / s c h e m a s . m i c r o s o f t . c o m / o f f i c e / d r a w i n g / 2 0 1 0 / m a i n "   i d = " { F 8 7 E F 6 A D - 5 A 0 A - 4 4 1 E - A F 6 B - 1 A D 4 2 9 9 6 7 7 2 F } " / > < / a : e x t > < / a : e x t L s t > < / p : c N v P r > < p : c N v C x n S p P r / > < p : n v P r / > < / p : n v C x n S p P r > < p : s p P r > < a : x f r m   f l i p H = " t r u e "   f l i p V = " t r u e "   r o t = " 1 0 8 0 0 0 0 0 " > < a : o f f   x = " 7 6 2 0 0 "   y = " 1 0 9 5 3 7 5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h i d d e n = " f a l s e "   i d = " 3 "   n a m e = " T i t l e   4 " > < a : e x t L s t > < a : e x t   u r i = " { 7 F E 8 6 9 7 A - 5 1 2 E - 4 9 8 2 - A B 2 8 - F 7 D 3 B B 2 6 C 8 5 D } " > < a 1 6 : c r e a t i o n I d   x m l n s : a 1 6 = " h t t p : / / s c h e m a s . m i c r o s o f t . c o m / o f f i c e / d r a w i n g / 2 0 1 0 / m a i n "   i d = " { 0 8 B C 8 D A 3 - 0 A E 9 - 4 1 A 3 - 8 4 F B - 9 9 0 D 7 B 5 1 1 1 8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h i d d e n = " f a l s e "   i d = " 4 "   n a m e = " T e x t   P l a c e h o l d e r   3 " > < a : e x t L s t > < a : e x t   u r i = " { 9 E B A 8 5 7 0 - 0 A E 9 - 4 C 2 4 - B D 9 5 - 8 D 0 4 4 F 6 4 9 3 C 3 } " > < a 1 6 : c r e a t i o n I d   x m l n s : a 1 6 = " h t t p : / / s c h e m a s . m i c r o s o f t . c o m / o f f i c e / d r a w i n g / 2 0 1 0 / m a i n "   i d = " { 0 E 3 C 1 C 8 6 - 4 D 4 8 - 4 A 1 5 - 9 7 6 7 - B 3 E 5 D 2 9 7 7 E 9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6 6 7 5 0 "   y = " 1 1 7 2 8 4 9 " / > < a : e x t   c x = " 2 7 3 5 9 9 9 "   c y = " 3 3 3 3 8 8 4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6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h i d d e n = " f a l s e "   i d = " 5 "   n a m e = " C o n t e n t   P l a c e h o l d e r   2 " > < a : e x t L s t > < a : e x t   u r i = " { D 7 E 8 E 9 1 E - 6 0 F B - 4 7 2 3 - B F 3 9 - 1 6 6 1 F 3 D 2 3 2 2 8 } " > < a 1 6 : c r e a t i o n I d   x m l n s : a 1 6 = " h t t p : / / s c h e m a s . m i c r o s o f t . c o m / o f f i c e / d r a w i n g / 2 0 1 0 / m a i n "   i d = " { 7 B 1 1 E A 5 9 - C A 8 E - 4 0 D 5 - A D 9 1 - 0 C E E 2 1 8 0 1 C B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3 6 4 8 0 7 5 "   y = " 1 1 7 1 5 7 5 " / > < a : e x t   c x = " 4 8 2 6 6 7 0 "   c y = " 3 3 3 4 0 2 6 " / > < / a : x f r m > < / p : s p P r > < p : t x B o d y > < a : b o d y P r   r t l C o l = " 0 " / > < a : l s t S t y l e > < a : l v l 1 p P r   l v l = " 0 " / > < a : l v l 2 p P r   l v l = " 1 " / > < a : l v l 3 p P r   l v l = " 2 " / > < a : l v l 4 p P r   l v l = " 3 " / > < a : l v l 5 p P r   l v l = " 4 " /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S l i d e   N u m b e r   P l a c e h o l d e r   3 " > < a : e x t L s t > < a : e x t   u r i = " { 0 0 A 6 2 B 7 B - 1 0 9 F - 4 4 F 9 - 9 F E 5 - 6 D 4 3 F 9 9 C 9 6 5 B } " > < a 1 6 : c r e a t i o n I d   x m l n s : a 1 6 = " h t t p : / / s c h e m a s . m i c r o s o f t . c o m / o f f i c e / d r a w i n g / 2 0 1 0 / m a i n "   i d = " { A 8 0 C 3 9 6 9 - D D A 7 - 4 9 0 D - A 2 C 9 - 6 C 2 4 C B 9 5 6 F 4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7 "   n a m e = " F o o t e r   P l a c e h o l d e r   2 " > < a : e x t L s t > < a : e x t   u r i = " { 6 4 5 9 A E F 7 - C A 9 5 - 4 3 9 F - B 4 9 0 - 1 D 0 2 1 B B A 6 8 2 F } " > < a 1 6 : c r e a t i o n I d   x m l n s : a 1 6 = " h t t p : / / s c h e m a s . m i c r o s o f t . c o m / o f f i c e / d r a w i n g / 2 0 1 0 / m a i n "   i d = " { C 6 C 2 4 3 3 9 - 2 2 1 2 - 4 2 C 0 - A 6 1 1 - 9 5 D 2 5 4 C 9 2 4 E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8 "   n a m e = " D a t e   P l a c e h o l d e r   1 " > < a : e x t L s t > < a : e x t   u r i = " { F 3 1 6 1 F 4 D - 0 F B B - 4 3 D 0 - 8 8 7 F - 2 3 1 7 A C F 0 F 4 8 9 } " > < a 1 6 : c r e a t i o n I d   x m l n s : a 1 6 = " h t t p : / / s c h e m a s . m i c r o s o f t . c o m / o f f i c e / d r a w i n g / 2 0 1 0 / m a i n "   i d = " { 6 6 6 A 8 F 4 1 - 8 8 3 2 - 4 C 0 F - B 4 6 C - 7 8 8 7 C 9 7 B 0 C 8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5 D E C D 6 7 B - 1 3 7 2 - 4 5 A D - A 6 6 0 - B 2 C 7 7 3 E 9 B 2 5 1 } " > < p 1 4 : c r e a t i o n I d   x m l n s : p 1 4 = " h t t p : / / s c h e m a s . m i c r o s o f t . c o m / o f f i c e / p o w e r p o i n t / 2 0 1 0 / m a i n "   v a l = " 1 6 3 1 1 9 8 5 7 4 8 9 6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t r u e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" > < a : e x t L s t > < a : e x t   u r i = " { 6 7 7 4 C 8 E 1 - E 6 A D - 4 6 4 B - 9 3 2 1 - 2 9 2 2 E 7 5 4 A 6 2 D } " > < a 1 6 : c r e a t i o n I d   x m l n s : a 1 6 = " h t t p : / / s c h e m a s . m i c r o s o f t . c o m / o f f i c e / d r a w i n g / 2 0 1 0 / m a i n "   i d = " { 6 8 D 2 C E 0 9 - 7 7 B F - 4 4 3 0 - 8 5 9 A - E 5 7 7 B 1 D 6 4 7 2 C } " / > < / a : e x t > < / a : e x t L s t > < / p : c N v P r > < p : c N v S p P r / > < p : n v P r / > < / p : n v S p P r > < p : s p P r > < a : x f r m   f l i p H = " f a l s e "   f l i p V = " f a l s e "   r o t = " 2 0 8 2 0 0 0 0 " > < a : o f f   x = " 5 2 1 7 4 1 4 "   y = " 2 2 7 4 2 4 4 " / > < a : e x t   c x = " 3 6 3 7 5 8 9 "   c y = " 9 5 1 4 1 4 " / > < / a : x f r m > < a : p r s t G e o m   p r s t = " e l l i p s e " > < a : a v L s t / > < / a : p r s t G e o m > < a : n o F i l l / > < a : l n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/ a : l n > < a : e f f e c t L s t / > < / p : s p P r > < p : s t y l e > < a : l n R e f   i d x = " 1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c x n S p > < p : n v C x n S p P r > < p : c N v P r   i d = " 3 "   n a m e = " " > < a : e x t L s t > < a : e x t   u r i = " { 1 3 0 F E C B 2 - 0 0 9 E - 4 7 E F - B C E F - 6 A 9 3 1 0 1 3 A 4 F B } " > < a 1 6 : c r e a t i o n I d   x m l n s : a 1 6 = " h t t p : / / s c h e m a s . m i c r o s o f t . c o m / o f f i c e / d r a w i n g / 2 0 1 0 / m a i n "   i d = " { 7 4 0 6 D A 4 2 - F 3 2 8 - 4 7 2 C - A B 9 D - C D C B 1 E E 2 C 8 7 1 } " / > < / a : e x t > < / a : e x t L s t > < / p : c N v P r > < p : c N v C x n S p P r / > < p : n v P r / > < / p : n v C x n S p P r > < p : s p P r > < a : x f r m   f l i p H = " t r u e "   f l i p V = " t r u e "   r o t = " 1 0 8 0 0 0 0 0 " > < a : o f f   x = " 7 6 2 0 0 "   y = " 1 0 9 5 3 7 5 " / > < a : e x t   c x = " 1 2 3 8 2 5 0 "   c y = " 0 " / > < / a : x f r m > < a : p r s t G e o m   p r s t = " l i n e " > < a : a v L s t / > < / a : p r s t G e o m > < a : l n   c a p = " f l a t "   w = " 1 9 0 5 0 " > < a : s o l i d F i l l > < a : s c h e m e C l r   v a l = " t x 2 " / > < / a : s o l i d F i l l > < a : p r s t D a s h   v a l = " s o l i d " / > < a : r o u n d / > < / a : l n > < / p : s p P r > < p : s t y l e > < a : l n R e f   i d x = " 1 " > < a : s c h e m e C l r   v a l = " a c c e n t 1 " /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/ p : c x n S p > < p : s p > < p : n v S p P r > < p : c N v P r   i d = " 4 "   n a m e = " T i t l e   2 " > < a : e x t L s t > < a : e x t   u r i = " { 0 B 1 B 0 E C 1 - 7 9 5 9 - 4 5 A 0 - B 7 4 1 - A F 8 1 8 F F 8 1 2 A A } " > < a 1 6 : c r e a t i o n I d   x m l n s : a 1 6 = " h t t p : / / s c h e m a s . m i c r o s o f t . c o m / o f f i c e / d r a w i n g / 2 0 1 0 / m a i n "   i d = " { 0 7 F 6 9 E C 7 - 2 C B 4 - 4 F D 6 - 8 6 B 2 - 2 B B 8 B 3 1 2 5 0 5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3 " > < a : e x t L s t > < a : e x t   u r i = " { C 7 8 9 2 F 6 F - E 7 B 6 - 4 5 2 B - 8 8 F 3 - 8 7 B 7 F 3 B D B 0 0 C } " > < a 1 6 : c r e a t i o n I d   x m l n s : a 1 6 = " h t t p : / / s c h e m a s . m i c r o s o f t . c o m / o f f i c e / d r a w i n g / 2 0 1 0 / m a i n "   i d = " { 9 4 D 0 0 2 6 A - 3 F 1 3 - 4 5 0 C - A B 7 5 - 0 5 D 6 E 3 9 9 4 D 2 C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6 6 7 5 0 "   y = " 1 1 7 1 5 7 5 " / > < a : e x t   c x = " 4 4 2 0 5 5 2 "   c y = " 3 2 3 9 1 7 1 " / > < / a : x f r m > < / p : s p P r > < p : t x B o d y > < a : b o d y P r   a n c h o r = " t "   b I n s = " 4 5 7 2 0 "   l I n s = " 9 1 4 4 0 "   r I n s = " 9 1 4 4 0 "   r t l C o l = " 0 "   t I n s = " 9 3 6 0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d i r t y = " 0 "   l a n g = " e n - U S "   s z = " 1 6 0 0 " > < a : s o l i d F i l l > < a : s c h e m e C l r   v a l = " b g 1 " / > < / a : s o l i d F i l l > < a : l a t i n   t y p e f a c e = " + m n - l t " / > < / a : d e f R P r > < / a : l v l 1 p P r > < / a : l s t S t y l e > < a : p > < a : p P r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P i c t u r e   P l a c e h o l d e r   6 " > < a : e x t L s t > < a : e x t   u r i = " { B 5 1 D 9 2 9 F - 8 F F 4 - 4 2 2 7 - A B C F - 5 B C 8 7 9 6 2 0 1 9 6 } " > < a 1 6 : c r e a t i o n I d   x m l n s : a 1 6 = " h t t p : / / s c h e m a s . m i c r o s o f t . c o m / o f f i c e / d r a w i n g / 2 0 1 0 / m a i n "   i d = " { 8 F 3 7 9 1 1 5 - E 8 E D - 4 D 8 B - 8 7 2 C - 7 2 C 4 B E 5 C C A 0 5 } " / > < / a : e x t > < / a : e x t L s t > < / p : c N v P r > < p : c N v S p P r > < a : s p L o c k s   n o C h a n g e A s p e c t = " t r u e "   n o G r p = " t r u e " / > < / p : c N v S p P r > < p : n v P r > < p : p h   i d x = " 2 "   t y p e = " p i c " / > < / p : n v P r > < / p : n v S p P r > < p : s p P r > < a : x f r m   r o t = " 0 " > < a : o f f   x = " 5 6 3 9 6 7 0 "   y = " 1 2 9 5 7 1 6 " / > < a : e x t   c x = " 2 8 5 7 5 0 0 "   c y = " 2 8 5 7 5 0 0 " / > < / a : x f r m > < a : p r s t G e o m   p r s t = " e l l i p s e " > < a : a v L s t / > < / a : p r s t G e o m > < a : s o l i d F i l l > < a : s c h e m e C l r   v a l = " b g 1 " / > < / a : s o l i d F i l l > < a : l n   c a p = " f l a t "   w = " 7 6 2 0 0 " > < a : s o l i d F i l l > < a : s c h e m e C l r   v a l = " b g 1 " > < a : a l p h a   v a l = " 7 0 0 0 0 " / > < a : l u m M o d   v a l = " 9 5 0 0 0 " / > < / a : s c h e m e C l r > < / a : s o l i d F i l l > < a : p r s t D a s h   v a l = " s o l i d " / > < a : r o u n d / > < / a : l n > < / p : s p P r > < p : t x B o d y > < a : b o d y P r   r t l C o l = " 0 " / > < a : l s t S t y l e / > < a : p > < a : p P r / > < a : r > < a : r P r   d i r t y = " 0 "   l a n g = " e n - U S " / > < a : t > P i c t u r e < / a : t > < / a : r > < a : e n d P a r a R P r   d i r t y = " 0 "   l a n g = " e n - U S " / > < / a : p > < / p : t x B o d y > < / p : s p > < p : s p > < p : n v S p P r > < p : c N v P r   i d = " 7 "   n a m e = " S l i d e   N u m b e r   P l a c e h o l d e r   4 " > < a : e x t L s t > < a : e x t   u r i = " { F A A 4 A 9 C 1 - C A 6 C - 4 8 2 E - 8 9 7 F - 6 4 E F 7 0 1 5 9 7 A D } " > < a 1 6 : c r e a t i o n I d   x m l n s : a 1 6 = " h t t p : / / s c h e m a s . m i c r o s o f t . c o m / o f f i c e / d r a w i n g / 2 0 1 0 / m a i n "   i d = " { 3 1 1 4 0 D 5 6 - A 7 3 B - 4 5 7 6 - 8 F 0 F - 4 E 5 9 B B 6 0 5 B 2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8 "   n a m e = " F o o t e r   P l a c e h o l d e r   3 " > < a : e x t L s t > < a : e x t   u r i = " { D A F 6 E 9 2 A - A A 4 C - 4 D A 1 - A F 0 5 - C E E B 2 4 0 7 F 8 2 B } " > < a 1 6 : c r e a t i o n I d   x m l n s : a 1 6 = " h t t p : / / s c h e m a s . m i c r o s o f t . c o m / o f f i c e / d r a w i n g / 2 0 1 0 / m a i n "   i d = " { 6 D C C 9 B 8 4 - 3 4 5 B - 4 6 6 E - 8 1 F D - 3 D 5 E 1 5 C B 6 C E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D a t e   P l a c e h o l d e r   1 " > < a : e x t L s t > < a : e x t   u r i = " { 1 6 2 3 3 5 0 3 - 4 A 9 2 - 4 E 9 F - 8 2 F C - 7 5 9 9 8 D 0 F 2 1 D E } " > < a 1 6 : c r e a t i o n I d   x m l n s : a 1 6 = " h t t p : / / s c h e m a s . m i c r o s o f t . c o m / o f f i c e / d r a w i n g / 2 0 1 0 / m a i n "   i d = " { 3 A 2 4 8 D 8 2 - 8 7 4 2 - 4 1 6 3 - B C B 0 - 8 3 A 3 0 7 7 3 E B 8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E D 1 D C 1 B B - 4 0 4 E - 4 0 C 0 - 8 0 D 3 - 5 C B 5 E 0 4 5 6 6 3 E } " > < p 1 4 : c r e a t i o n I d   x m l n s : p 1 4 = " h t t p : / / s c h e m a s . m i c r o s o f t . c o m / o f f i c e / p o w e r p o i n t / 2 0 1 0 / m a i n "   v a l = " 1 6 3 1 1 9 8 5 7 4 9 0 0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R e l a t i o n s h i p   I d = " r I d 1 3 "   T a r g e t = " . . / m e d i a / i m a g e 7 . j p g "   T y p e = " h t t p : / / s c h e m a s . o p e n x m l f o r m a t s . o r g / o f f i c e D o c u m e n t / 2 0 0 6 / r e l a t i o n s h i p s / i m a g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b l i p F i l l   d p i = " 0 "   r o t W i t h S h a p e = " 1 " > < a : b l i p   r : e m b e d = " r I d 1 3 " / > < a : s t r e t c h > < a : f i l l R e c t   b = " 0 "   l = " 0 "   r = " 0 "   t = " 0 "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8 8 C A 5 4 7 7 - D 1 3 1 - 4 C 4 1 - B 8 1 B - 2 A 6 3 7 F 9 5 E 9 D D } " > < a 1 6 : c r e a t i o n I d   x m l n s : a 1 6 = " h t t p : / / s c h e m a s . m i c r o s o f t . c o m / o f f i c e / d r a w i n g / 2 0 1 0 / m a i n "   i d = " { 1 1 F 4 E E C D - 7 7 4 E - 4 8 B A - B 6 3 E - 6 9 E A 2 0 0 1 9 3 C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7 1 5 1 2 "   y = " 4 7 6 2 5 0 " / > < a : e x t   c x = " 7 8 0 0 9 7 4 "   c y = " 5 7 1 5 0 0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> < a : n o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3 9 9 8 B 6 8 9 - 2 B 4 4 - 4 1 E E - A 1 9 0 - F 6 4 9 4 4 4 6 A E E 0 } " > < a 1 6 : c r e a t i o n I d   x m l n s : a 1 6 = " h t t p : / / s c h e m a s . m i c r o s o f t . c o m / o f f i c e / d r a w i n g / 2 0 1 0 / m a i n "   i d = " { 0 2 5 9 6 4 7 8 - 1 4 6 5 - 4 A 8 7 - A 3 A 2 - B 9 4 6 D C 8 7 0 B 7 A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7 6 2 7 5 "   y = " 1 2 2 8 7 2 6 " / > < a : e x t   c x = " 7 8 0 0 9 7 4 "   c y = " 3 2 3 8 5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F E 3 8 C C 4 0 - A 9 A B - 4 E E 2 - 9 A 2 9 - 8 2 F 3 F B 5 3 0 E B 9 } " > < a 1 6 : c r e a t i o n I d   x m l n s : a 1 6 = " h t t p : / / s c h e m a s . m i c r o s o f t . c o m / o f f i c e / d r a w i n g / 2 0 1 0 / m a i n "   i d = " { 9 8 8 E C 0 1 5 - 8 A D 2 - 4 B 6 0 - B C 3 C - 8 B 3 6 5 2 7 6 1 7 E 5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7 6 5 4 7 8 0 "   y = " 4 6 6 7 2 5 0 " / > < a : e x t   c x = " 8 2 2 4 6 9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0 "   d i r t y = " 0 "   i = " 0 "   l a n g = " e n - U S "   s z = " 6 0 0 " > < a : s o l i d F i l l > < a : s c h e m e C l r   v a l = " b g 1 " > < a : l u m M o d   v a l = " 9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 & l t ; # & g t ; < / a : t > < / a : r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7 6 B 4 0 7 8 - C 0 2 E - 4 6 6 0 - A 1 3 A - A 3 F 0 3 6 F 8 D D 7 1 } " > < a 1 6 : c r e a t i o n I d   x m l n s : a 1 6 = " h t t p : / / s c h e m a s . m i c r o s o f t . c o m / o f f i c e / d r a w i n g / 2 0 1 0 / m a i n "   i d = " { 4 F 8 F E 6 A B - 2 A 0 1 - 4 0 7 0 - B 0 4 5 - C 9 0 F F 5 B D 4 8 E 3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2 9 3 3 7 0 0 "   y = " 4 6 6 7 2 5 0 " / > < a : e x t   c x = " 4 3 7 4 1 6 8 "   c y = " 2 8 5 7 5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0 "   d i r t y = " 0 "   i = " 0 "   l a n g = " e n - U S "   s z = " 6 0 0 " > < a : s o l i d F i l l > < a : s c h e m e C l r   v a l = " b g 1 " > < a : l u m M o d   v a l = " 9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A D D A E D 0 B - C A 6 3 - 4 5 E 0 - 8 4 8 7 - A 8 9 6 4 1 9 B 3 F 3 C } " > < a 1 6 : c r e a t i o n I d   x m l n s : a 1 6 = " h t t p : / / s c h e m a s . m i c r o s o f t . c o m / o f f i c e / d r a w i n g / 2 0 1 0 / m a i n "   i d = " { 5 8 1 3 E C D 0 - 4 5 3 B - 4 B B 3 - 8 8 B B - 4 A 7 4 F 5 9 1 C D F 6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6 7 6 2 7 5 "   y = " 4 6 6 7 2 5 0 " / > < a : e x t   c x = " 1 9 0 5 0 0 0 "   c y = " 2 8 5 7 5 0 " / > < / a : x f r m > < a : p r s t G e o m   p r s t = " r e c t " > < a : a v L s t / > < / a : p r s t G e o m > < a : n o F i l l /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0 "   d i r t y = " 0 "   i = " 0 "   l a n g = " e n - U S "   s z = " 6 0 0 " > < a : s o l i d F i l l > < a : s c h e m e C l r   v a l = " b g 1 " > < a : l u m M o d   v a l = " 9 5 0 0 0 " / > < / a : s c h e m e C l r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d i r t y = " 0 "   i = " 0 "   l a n g = " e n - U S "   s z = " 2 8 0 0 " > < a : s o l i d F i l l > < a : s c h e m e C l r   v a l = " t x 2 " / > < / a : s o l i d F i l l > < a : l a t i n   t y p e f a c e = " Q u i c k s a n d " / > < / a : d e f R P r > < / a : l v l 1 p P r > < / p : t i t l e S t y l e > < p : b o d y S t y l e > < a : l v l 1 p P r   a l g n = " l "   i n d e n t = " - 3 4 2 9 0 0 "   l v l = " 0 "   m a r L = " 3 4 2 9 0 0 "   r t l = " f a l s e " > < a : l n S p c > < a : s p c P c t   v a l = " 1 0 0 0 0 0 " / > < / a : l n S p c > < a : s p c B e f > < a : s p c P t s   v a l = " 1 2 0 0 " / > < / a : s p c B e f > < a : b u C l r > < a : s c h e m e C l r   v a l = " a c c e n t 1 " / > < / a : b u C l r > < a : b u S z P c t   v a l = " 1 0 0 0 0 0 " / > < a : b u F o n t   t y p e f a c e = " S o u r c e   S a n s   P r o " / > < a : b u C h a r   c h a r = "') " / > < a : d e f R P r   b = " 0 "   d i r t y = " 0 "   i = " 0 "   l a n g = " e n - U S "   s z = " 1 8 0 0 " > < a : s o l i d F i l l > < a : s c h e m e C l r   v a l = " b g 1 " / > < / a : s o l i d F i l l > < a : l a t i n   t y p e f a c e = " Q u i c k s a n d " / > < / a : d e f R P r > < / a : l v l 1 p P r > < a : l v l 2 p P r   a l g n = " l "   i n d e n t = " - 2 8 5 7 5 0 "   l v l = " 1 "   m a r L = " 7 4 2 9 5 0 "   r t l = " f a l s e " > < a : l n S p c > < a : s p c P c t   v a l = " 1 0 0 0 0 0 " / > < / a : l n S p c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6 0 0 " > < a : s o l i d F i l l > < a : s c h e m e C l r   v a l = " b g 1 " / > < / a : s o l i d F i l l > < a : l a t i n   t y p e f a c e = " Q u i c k s a n d " / > < / a : d e f R P r > < / a : l v l 2 p P r > < a : l v l 3 p P r   a l g n = " l "   i n d e n t = " - 2 2 8 6 0 0 "   l v l = " 2 "   m a r L = " 1 1 4 3 0 0 0 "   r t l = " f a l s e " > < a : l n S p c > < a : s p c P c t   v a l = " 1 0 0 0 0 0 " / > < / a : l n S p c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4 0 0 " > < a : s o l i d F i l l > < a : s c h e m e C l r   v a l = " b g 1 " / > < / a : s o l i d F i l l > < a : l a t i n   t y p e f a c e = " Q u i c k s a n d " / > < / a : d e f R P r > < / a : l v l 3 p P r > < a : l v l 4 p P r   a l g n = " l "   i n d e n t = " - 2 2 8 6 0 0 "   l v l = " 3 "   m a r L = " 1 6 0 0 2 0 0 "   r t l = " f a l s e " > < a : l n S p c > < a : s p c P c t   v a l = " 1 0 0 0 0 0 " / > < / a : l n S p c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2 0 0 " > < a : s o l i d F i l l > < a : s c h e m e C l r   v a l = " b g 1 " / > < / a : s o l i d F i l l > < a : l a t i n   t y p e f a c e = " Q u i c k s a n d " / > < / a : d e f R P r > < / a : l v l 4 p P r > < a : l v l 5 p P r   a l g n = " l "   i n d e n t = " - 2 2 8 6 0 0 "   l v l = " 4 "   m a r L = " 2 0 5 7 4 0 0 "   r t l = " f a l s e " > < a : l n S p c > < a : s p c P c t   v a l = " 1 0 0 0 0 0 " / > < / a : l n S p c > < a : s p c B e f > < a : s p c P t s   v a l = " 4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Q u i c k s a n d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Q u i c k s a n d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Q u i c k s a n d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Q u i c k s a n d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C l r > < a : s c h e m e C l r   v a l = " a c c e n t 1 " / > < / a : b u C l r > < a : b u F o n t   t y p e f a c e = " A r i a l " / > < a : b u C h a r   c h a r = " - " / > < a : d e f R P r   b = " 0 "   d i r t y = " 0 "   i = " 0 "   l a n g = " e n - U S "   s z = " 1 1 0 0 " > < a : s o l i d F i l l > < a : s c h e m e C l r   v a l = " b g 1 " / > < / a : s o l i d F i l l > < a : l a t i n   t y p e f a c e = " Q u i c k s a n d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7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3 "   T a r g e t = " . . / t a g s / t a g 3 . x m l "   T y p e = " h t t p : / / s c h e m a s . o p e n x m l f o r m a t s . o r g / o f f i c e D o c u m e n t / 2 0 0 6 / r e l a t i o n s h i p s / t a g s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F B C 8 9 7 0 - F A 5 6 - 4 9 6 4 - 8 1 D 4 - C 1 3 1 3 6 7 4 B B 8 5 } " > < a 1 6 : c r e a t i o n I d   x m l n s : a 1 6 = " h t t p : / / s c h e m a s . m i c r o s o f t . c o m / o f f i c e / d r a w i n g / 2 0 1 0 / m a i n "   i d = " { A A B 1 7 5 B E - 0 D C 4 - 4 4 5 1 - A 3 7 5 - 2 7 6 5 E 5 3 1 2 7 3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2 3 6 4 9 "   y = " 1 2 5 5 2 9 0 " / > < a : e x t   c x = " 7 4 7 3 7 4 2 "   c y = " 1 3 3 0 4 0 6 " / > < / a : x f r m > < / p : s p P r > < p : t x B o d y > < a : b o d y P r   r t l C o l = " 0 " / > < a : l s t S t y l e / > < a : p > < a : p P r / > < a : r > < a : r P r   b = " 1 "   d i r t y = " 0 "   l a n g = " e n - U S " > < a : l a t i n   t y p e f a c e = " L a t o " / > < / a : r P r > < a : t > I n v i s i b l e   C l o a k   u s i n g   < / a : t > < / a : r > < a : r > < a : r P r   b = " 1 "   d i r t y = " 0 "   e r r = " 1 "   l a n g = " e n - U S " > < a : l a t i n   t y p e f a c e = " L a t o " / > < / a : r P r > < a : t > O p e n < / a : t > < / a : r > < a : r > < a : r P r   b = " 1 "   d i r t y = " 0 "   e r r = " 1 "   l a n g = " e n - U S " > < a : l a t i n   t y p e f a c e = " L a t o " / > < / a : r P r > < a : t > C V < / a : t > < / a : r > < a : r > < a : r P r   b = " 1 "   d i r t y = " 0 "   l a n g = " e n - U S " > < a : l a t i n   t y p e f a c e = " L a t o " / > < / a : r P r > < a : t >      P y t h o n   P r o j e c t < / a : t > < / a : r > < a : e n d P a r a R P r   b = " 1 "   d i r t y = " 0 "   l a n g = " e n - U S " > < a : l a t i n   t y p e f a c e = " L a t o " / > < / a : e n d P a r a R P r > < / a : p > < / p : t x B o d y > < / p : s p > < p : s p > < p : n v S p P r > < p : c N v P r   i d = " 3 "   n a m e = " S u b t i t l e   2 " > < a : e x t L s t > < a : e x t   u r i = " { C 0 1 F D 0 D 1 - 1 4 8 8 - 4 E 9 1 - 8 E F D - B 7 B C 5 D 9 E 5 C F B } " > < a 1 6 : c r e a t i o n I d   x m l n s : a 1 6 = " h t t p : / / s c h e m a s . m i c r o s o f t . c o m / o f f i c e / d r a w i n g / 2 0 1 0 / m a i n "   i d = " { 6 8 E E 0 B 6 F - 4 F 6 E - 4 F 2 3 - 8 0 B 4 - 8 5 B C D 4 5 A 1 1 1 2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 P r e s e n t e d   B y   < / a : t > < / a : r > < a : r > < a : r P r   d i r t y = " 0 "   e r r = " 1 "   l a n g = " e n - U S " / > < a : t > A a r z u < / a : t > < / a : r > < a : r > < a : r P r   d i r t y = " 0 "   l a n g = " e n - U S " / > < a : t >   < / a : t > < / a : r > < a : r > < a : r P r   d i r t y = " 0 "   e r r = " 1 "   l a n g = " e n - U S " / > < a : t > I s a k < / a : t > < / a : r > < a : r > < a : r P r   d i r t y = " 0 "   l a n g = " e n - U S " / > < a : t >   < / a : t > < / a : r > < a : r > < a : r P r   d i r t y = " 0 "   e r r = " 1 "   l a n g = " e n - U S " / > < a : t > M u l l a < / a : t > < / a : r > < a : e n d P a r a R P r   d i r t y = " 0 "   e r r = " 1 "   l a n g = " e n - U S " / > < / a : p > < / p : t x B o d y > < / p : s p > < / p : s p T r e e > < p : e x t L s t > < p : e x t   u r i = " { C 4 3 7 4 E 0 7 - 6 7 2 7 - 4 8 7 1 - A 5 A B - F B E B E 8 7 C 7 C 4 A } " > < p 1 4 : c r e a t i o n I d   x m l n s : p 1 4 = " h t t p : / / s c h e m a s . m i c r o s o f t . c o m / o f f i c e / p o w e r p o i n t / 2 0 1 0 / m a i n "   v a l = " 1 6 3 1 1 9 8 5 7 4 9 2 7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6 " > < p : s t C o n d L s t > < p : c o n d   d e l a y = " 0 " / > < / p : s t C o n d L s t > < / p : c T n > < p : t g t E l > < p : s p T g t   s p i d = " 2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7 " > < p : s t C o n d L s t > < p : c o n d   d e l a y = " 0 " / > < / p : s t C o n d L s t > < / p : c T n > < p : t g t E l > < p : s p T g t   s p i d = " 2 " > < p : t x E l > < p : p R g   e n d = " 0 "   s t = " 0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8 " > < p : s t C o n d L s t > < p : c o n d   d e l a y = " 0 " / > < / p : s t C o n d L s t > < / p : c T n > < p : t g t E l > < p : s p T g t   s p i d = " 2 " > < p : t x E l > < p : p R g   e n d = " 0 "   s t = " 0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9 " / > < p : t g t E l > < p : s p T g t   s p i d = " 2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1 0 9 1 E 9 F 7 - 8 8 5 1 - 4 A 6 F - 8 3 9 B - 4 F 0 3 7 C 6 E 9 5 6 7 } " > < a 1 6 : c r e a t i o n I d   x m l n s : a 1 6 = " h t t p : / / s c h e m a s . m i c r o s o f t . c o m / o f f i c e / d r a w i n g / 2 0 1 0 / m a i n "   i d = " { E F 6 A F 2 A E - C D F 9 - 4 2 0 9 - B E 0 5 - 6 6 C C 8 7 C 3 4 8 7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 C o n c l u s i o n < / a : t > < / a : r > < a : e n d P a r a R P r   d i r t y = " 0 "   l a n g = " e n - U S " / > < / a : p > < / p : t x B o d y > < / p : s p > < p : s p > < p : n v S p P r > < p : c N v P r   i d = " 3 "   n a m e = " C o n t e n t   P l a c e h o l d e r   9 " > < a : e x t L s t > < a : e x t   u r i = " { 2 9 A 3 8 9 1 B - 3 A C 7 - 4 B 8 A - 8 5 5 0 - 7 A 5 9 2 7 9 4 F E 5 8 } " > < a 1 6 : c r e a t i o n I d   x m l n s : a 1 6 = " h t t p : / / s c h e m a s . m i c r o s o f t . c o m / o f f i c e / d r a w i n g / 2 0 1 0 / m a i n "   i d = " { 9 2 2 8 1 8 0 D - C 8 F 3 - 4 C B 9 - A 1 F E - D F F B 0 1 8 C 3 B A 9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L a t o " / > < / a : r P r > < a : t / > < / a : r > < / a : p > < a : p > < a : p P r / > < a : r > < a : r P r   d i r t y = " 0 "   l a n g = " e n - U S " > < a : l a t i n   t y p e f a c e = " L a t o " / > < / a : r P r > < a : t > W e   l e a r n e d   a b o u t   m o r p h o l o g i c a l   o p e r a t i o n s ,   < / a : t > < / a : r > < / a : p > < a : p > < a : p P r / > < a : r > < a : r P r   d i r t y = " 0 "   l a n g = " e n - U S " > < a : l a t i n   t y p e f a c e = " L a t o " / > < / a : r P r > < a : t > M a s k i n g < / a : t > < / a : r > < / a : p > < a : p > < a : p P r / > < a : r > < a : r P r   d i r t y = " 0 "   l a n g = " e n - U S " > < a : l a t i n   t y p e f a c e = " L a t o " / > < / a : r P r > < a : t > O t h e r   i m a g e   p r o c e s s i n g   c o n c e p t s . 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A 9 F D F 6 1 C - 1 E B 5 - 4 2 8 8 - 8 B C 1 - 5 B 2 D B 6 8 5 A 0 1 5 } " > < p 1 4 : c r e a t i o n I d   x m l n s : p 1 4 = " h t t p : / / s c h e m a s . m i c r o s o f t . c o m / o f f i c e / p o w e r p o i n t / 2 0 1 0 / m a i n "   v a l = " 1 6 3 1 1 9 8 5 7 4 9 8 8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B C 3 0 0 B 1 C - F A 3 3 - 4 5 B 7 - 8 C 3 5 - 4 8 E 9 D E 0 E 7 2 8 B } " > < a 1 6 : c r e a t i o n I d   x m l n s : a 1 6 = " h t t p : / / s c h e m a s . m i c r o s o f t . c o m / o f f i c e / d r a w i n g / 2 0 1 0 / m a i n "   i d = " { 8 1 6 D D 9 0 8 - A 0 6 0 - 4 F 5 C - A F F 7 - F C 7 E 0 1 4 7 6 5 C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8 0 0 "   y = " 1 9 5 2 7 3 9 " / > < a : e x t   c x = " 7 6 2 0 0 0 0 "   c y = " 1 0 5 7 9 7 9 " / > < / a : x f r m > < / p : s p P r > < p : t x B o d y > < a : b o d y P r   r t l C o l = " 0 " / > < a : l s t S t y l e / > < a : p > < a : p P r / > < a : r > < a : r P r   d i r t y = " 0 "   l a n g = " e n - U S " / > < a : t >                                 < / a : t > < / a : r > < a : r > < a : r P r   d i r t y = " 0 "   l a n g = " e n - U S " / > < a : t > T H A N K   Y O U < / a : t > < / a : r > < a : e n d P a r a R P r   d i r t y = " 0 "   l a n g = " e n - U S " / > < / a : p > < / p : t x B o d y > < / p : s p > < / p : s p T r e e > < p : e x t L s t > < p : e x t   u r i = " { 9 6 9 9 B 0 6 4 - 7 A C 0 - 4 F 8 7 - 8 A 7 3 - 5 B C 0 C 4 9 0 6 E 6 4 } " > < p 1 4 : c r e a t i o n I d   x m l n s : p 1 4 = " h t t p : / / s c h e m a s . m i c r o s o f t . c o m / o f f i c e / p o w e r p o i n t / 2 0 1 0 / m a i n "   v a l = " 1 6 3 1 1 9 8 5 7 4 9 9 1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F A 4 2 7 0 0 4 - 4 5 4 E - 4 F 3 5 - B E 0 D - C 6 2 A 1 5 3 9 1 3 6 D } " > < a 1 6 : c r e a t i o n I d   x m l n s : a 1 6 = " h t t p : / / s c h e m a s . m i c r o s o f t . c o m / o f f i c e / d r a w i n g / 2 0 1 0 / m a i n "   i d = " { E 0 F A A E D A - 4 8 3 F - 4 0 3 F - A A 3 7 - B D B 7 B C 0 A 7 C 1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3 3 4 1 2 "   y = " 4 7 6 2 5 0 " / > < a : e x t   c x = " 7 8 0 0 9 7 4 "   c y = " 5 7 1 5 0 0 " / > < / a : x f r m > < / p : s p P r > < p : t x B o d y > < a : b o d y P r   r t l C o l = " 0 " / > < a : l s t S t y l e / > < a : p > < a : p P r / > < a : r > < a : r P r   b = " 1 "   d i r t y = " 0 "   l a n g = " e n - U S " > < a : l a t i n   t y p e f a c e = " L a t o " / > < / a : r P r > < a : t > A b o u t   I n v i s i b l e   C l o a k   P r o j e c t < / a : t > < / a : r > < a : e n d P a r a R P r   b = " 1 "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9 " > < a : e x t L s t > < a : e x t   u r i = " { E 2 5 8 B 1 9 C - 1 F 3 4 - 4 1 D C - B C A 5 - 2 6 8 8 4 F A 7 3 A C F } " > < a 1 6 : c r e a t i o n I d   x m l n s : a 1 6 = " h t t p : / / s c h e m a s . m i c r o s o f t . c o m / o f f i c e / d r a w i n g / 2 0 1 0 / m a i n "   i d = " { 5 D 7 3 E B 2 7 - C 5 9 2 - 4 F E A - 9 C F B - 7 D C 1 6 0 C 0 2 E E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L a t o " / > < / a : r P r > < a : t / > < / a : r > < / a : p > < a : p > < a : p P r / > < a : r > < a : r P r   d i r t y = " 0 "   l a n g = " e n - U S " > < a : l a t i n   t y p e f a c e = " L a t o " / > < / a : r P r > < a : t >   I m a g e   p r o c e s s i n g   t e c h n i q u e < / a : t > < / a : r > < / a : p > < a : p > < a : p P r / > < a : r > < a : r P r   d i r t y = " 0 "   l a n g = " e n - U S " > < a : l a t i n   t y p e f a c e = " L a t o " / > < / a : r P r > < a : t > C o l o r   D e t e c t i o n < / a : t > < / a : r > < / a : p > < a : p > < a : p P r / > < a : r > < a : r P r   d i r t y = " 0 "   l a n g = " e n - U S " > < a : l a t i n   t y p e f a c e = " L a t o " / > < / a : r P r > < a : t > S e g m e n t a t i o n 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C A B 0 1 2 E 2 - E 0 E F - 4 2 8 6 - B 4 F 3 - 8 4 0 0 A 0 2 D E 5 E A } " > < p 1 4 : c r e a t i o n I d   x m l n s : p 1 4 = " h t t p : / / s c h e m a s . m i c r o s o f t . c o m / o f f i c e / p o w e r p o i n t / 2 0 1 0 / m a i n "   v a l = " 1 6 3 1 1 9 8 5 7 4 9 4 9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g r p I d = " 0 "   i d = " 5 "   n o d e T y p e = " c l i c k E f f e c t "   p r e s e t C l a s s = " e n t r "   p r e s e t I D = " 4 2 "   p r e s e t S u b t y p e = " 0 " > < p : s t C o n d L s t > < p : c o n d   d e l a y = "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2 " /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1 0 0 0 "   i d = " 7 " / > < p : t g t E l > < p : s p T g t   s p i d = " 2 " / > < / p : t g t E l > < / p : c B h v r > < / p : a n i m E f f e c t > < p : a n i m   c a l c m o d e = " l i n "   v a l u e T y p e = " n u m " > < p : c B h v r > < p : c T n   d u r = " 1 0 0 0 "   i d = " 8 " / > < p : t g t E l > < p : s p T g t   s p i d = " 2 " / > < / p : t g t E l > < p : a t t r N a m e L s t > < p : a t t r N a m e > p p t _ x < / p : a t t r N a m e > < / p : a t t r N a m e L s t > < / p : c B h v r > < p : t a v L s t > < p : t a v   t m = " 0 " > < p : v a l > < p : s t r V a l   v a l = " # p p t _ x " / > < / p : v a l > < / p : t a v > < p : t a v   t m = " 1 0 0 0 0 0 " > < p : v a l > < p : s t r V a l   v a l = " # p p t _ x " / > < / p : v a l > < / p : t a v > < / p : t a v L s t > < / p : a n i m > < p : a n i m   c a l c m o d e = " l i n "   v a l u e T y p e = " n u m " > < p : c B h v r > < p : c T n   d u r = " 1 0 0 0 "   i d = " 9 " / > < p : t g t E l > < p : s p T g t   s p i d = " 2 " / > < / p : t g t E l > < p : a t t r N a m e L s t > < p : a t t r N a m e > p p t _ y < / p : a t t r N a m e > < / p : a t t r N a m e L s t > < / p : c B h v r > < p : t a v L s t > < p : t a v   t m = " 0 " > < p : v a l > < p : s t r V a l   v a l = " # p p t _ y - . 1 " / > < / p : v a l > < / p : t a v > < p : t a v   t m = " 1 0 0 0 0 0 " > < p : v a l > < p : s t r V a l   v a l = " # p p t _ y " / > < / p : v a l > < / p : t a v > < / p : t a v L s t > < / p : a n i m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p : b l d L s t > < p : b l d P   a u t o U p d a t e A n i m B g = " 0 "   g r p I d = " 0 "   s p i d = " 2 " / > < / p : b l d L s t > < / p : t i m i n g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8 1 5 4 7 7 D 7 - D 3 D 6 - 4 F 6 4 - A D 1 D - 9 D 4 2 E 3 D A 9 4 E B } " > < a 1 6 : c r e a t i o n I d   x m l n s : a 1 6 = " h t t p : / / s c h e m a s . m i c r o s o f t . c o m / o f f i c e / d r a w i n g / 2 0 1 0 / m a i n "   i d = " { 9 C 5 9 0 7 C 4 - E 3 6 A - 4 1 A 2 - A 9 0 E - D 4 6 D F A 9 D 4 1 6 6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> W h y   s i n g l e - c o l o r   c l o t h ? < / a : t > < / a : r > < a : e n d P a r a R P r   b = " 1 "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9 " > < a : e x t L s t > < a : e x t   u r i = " { 1 5 0 7 7 6 C C - 8 F B F - 4 6 7 D - B 7 0 4 - 9 0 1 4 5 4 5 E 5 4 C 5 } " > < a 1 6 : c r e a t i o n I d   x m l n s : a 1 6 = " h t t p : / / s c h e m a s . m i c r o s o f t . c o m / o f f i c e / d r a w i n g / 2 0 1 0 / m a i n "   i d = " { F E 5 7 4 D 5 C - A E B 6 - 4 3 B 1 - 9 0 4 6 - 4 4 8 F 0 7 5 4 A E 7 0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  f o n t S c a l e = " 1 0 0 0 0 0 "   l n S p c R e d u c t i o n = " 1 0 0 0 0 " / > < / a : b o d y P r > < a : l s t S t y l e / > < a : p > < a : p P r / > < a : r > < a : r P r   b = " 0 "   d i r t y = " 0 "   l a n g = " e n - U S " > < a : l a t i n   t y p e f a c e = " C a b i n " / > < / a : r P r > < a : t / > < / a : r > < / a : p > < a : p > < a : p P r / > < a : r > < a : r P r   b = " 0 "   d i r t y = " 0 "   l a n g = " e n - U S " > < a : l a t i n   t y p e f a c e = " C a b i n " / > < / a : r P r > < a : t > T o   e l i m i n a t e   P r o c e s s i n g   o f   < / a : t > < / a : r > < a : r > < a : r P r   b = " 0 "   d i r t y = " 0 "   l a n g = " e n - U S " > < a : l a t i n   t y p e f a c e = " C a b i n " / > < / a : r P r > < a : t > i m a g e < / a : t > < / a : r > < a : r > < a : r P r   b = " 0 "   d i r t y = " 0 "   l a n g = " e n - U S " > < a : l a t i n   t y p e f a c e = " C a b i n " / > < / a : r P r > < a : t >   f r a m e   f o r   t h a t   c o l o r < / a : t > < / a : r > < / a : p > < a : p > < a : p P r / > < a : r > < a : r P r   b = " 0 "   d i r t y = " 0 "   l a n g = " e n - U S " > < a : l a t i n   t y p e f a c e = " C a b i n " / > < / a : r P r > < a : t >   U n i q u e   r e l a t i v e   t o   t h e   b a c k g r o u n d < / a : t > < / a : r > < / a : p > < a : p > < a : p P r / > < a : r > < a : r P r   b = " 0 "   d i r t y = " 0 "   l a n g = " e n - U S " > < a : l a t i n   t y p e f a c e = " C a b i n " / > < / a : r P r > < a : t > G o o d   l i g h t i n g   c o n d i t i o n s ,   i t   w o r k s   b e s t < / a : t > < / a : r > < / a : p > < a : p > < a : p P r / > < a : r > < a : r P r   b = " 0 "   d i r t y = " 0 "   l a n g = " e n - U S " > < a : l a t i n   t y p e f a c e = " C a b i n " / > < / a : r P r > < a : t > R e d ,   g r e e n   o r   b l u e   c l o t h   ,   e a s i e r   t o   d e t e c t . < / a : t > < / a : r > < / a : p > < a : p > < a : p P r / > < a : r > < a : r P r   d i r t y = " 0 "   l a n g = " e n - U S " > < a : l a t i n   t y p e f a c e = " L a t o " / > < / a : r P r > < a : t / > < / a : r > < / a : p > < a : p > < a : p P r / > < a : r > < a : r P r   d i r t y = " 0 "   l a n g = " e n - U S " / > < a : t / > < / a : r > < / a : p > < a : p > < a : p P r / > < a : r > < a : r P r   b = " 1 "   d i r t y = " 0 "   l a n g = " e n - U S " > < a : l a t i n   t y p e f a c e = " L a t o " / > < / a : r P r > < a : t > < / a : t > < / a : r > < a : e n d P a r a R P r   b = " 1 "   d i r t y = " 0 "   l a n g = " e n - U S " > < a : l a t i n   t y p e f a c e = " L a t o " / > < / a : e n d P a r a R P r > < / a : p > < / p : t x B o d y > < / p : s p > < / p : s p T r e e > < p : e x t L s t > < p : e x t   u r i = " { E 6 5 3 9 A 6 E - 2 F 8 2 - 4 8 8 1 - B 1 3 5 - 2 6 4 B E 9 D 3 E 8 7 2 } " > < p 1 4 : c r e a t i o n I d   x m l n s : p 1 4 = " h t t p : / / s c h e m a s . m i c r o s o f t . c o m / o f f i c e / p o w e r p o i n t / 2 0 1 0 / m a i n "   v a l = " 1 6 3 1 1 9 8 5 7 4 9 5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7 2 0 E 2 7 0 F - 9 E 6 F - 4 1 6 0 - A 7 2 7 - 5 2 1 F 7 7 A D F 3 3 0 } " > < a 1 6 : c r e a t i o n I d   x m l n s : a 1 6 = " h t t p : / / s c h e m a s . m i c r o s o f t . c o m / o f f i c e / d r a w i n g / 2 0 1 0 / m a i n "   i d = " { 1 D 6 3 E 6 F 0 - 8 3 7 A - 4 C 4 D - 9 4 9 3 - B F 4 1 A B 6 C 2 5 9 F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> S t e p s   t o   B u i l d   I n v i s i b l e   C l o a k   < / a : t > < / a : r > < a : r > < a : r P r   b = " 1 "   d i r t y = " 0 "   e r r = " 1 "   l a n g = " e n - U S " > < a : l a t i n   t y p e f a c e = " L a t o " / > < / a : r P r > < a : t > O p e n C V < / a : t > < / a : r > < a : r > < a : r P r   b = " 1 "   d i r t y = " 0 "   l a n g = " e n - U S " > < a : l a t i n   t y p e f a c e = " L a t o " / > < / a : r P r > < a : t >   P r o j e c t < / a : t > < / a : r > < a : e n d P a r a R P r   b = " 1 "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9 " > < a : e x t L s t > < a : e x t   u r i = " { 7 7 3 D 8 7 5 1 - 8 4 8 B - 4 8 A E - 8 4 4 B - 4 E D 5 E 9 0 E D E F C } " > < a 1 6 : c r e a t i o n I d   x m l n s : a 1 6 = " h t t p : / / s c h e m a s . m i c r o s o f t . c o m / o f f i c e / d r a w i n g / 2 0 1 0 / m a i n "   i d = " { 5 F F D 0 1 3 9 - E 2 8 2 - 4 6 5 9 - B 2 6 B - 0 B 7 C 5 E B 7 3 3 7 F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L a t o " / > < / a : r P r > < a : t > I m p o r t   n e c e s s a r y   p a c k a g e s   a n d   I n i t i a l i z e   t h e   c a m e r a . < / a : t > < / a : r > < / a : p > < a : p > < a : p P r > < a : b u A u t o N u m   t y p e = " a r a b i c P e r i o d " / > < / a : p P r > < a : r > < a : r P r   d i r t y = " 0 "   l a n g = " e n - U S " > < a : l a t i n   t y p e f a c e = " L a t o " / > < / a : r P r > < a : t > S t o r e   a   s i n g l e   f r a m e   b e f o r e   s t a r t i n g   t h e   i n f i n i t e   l o o p . < / a : t > < / a : r > < / a : p > < a : p > < a : p P r > < a : b u A u t o N u m   t y p e = " a r a b i c P e r i o d " / > < / a : p P r > < a : r > < a : r P r   d i r t y = " 0 "   l a n g = " e n - U S " > < a : l a t i n   t y p e f a c e = " L a t o " / > < / a : r P r > < a : t > D e t e c t   t h e   c o l o r   o f   t h e   c l o t h   a n d   c r e a t e   a   m a s k . < / a : t > < / a : r > < / a : p > < a : p > < a : p P r > < a : b u A u t o N u m   t y p e = " a r a b i c P e r i o d " / > < / a : p P r > < a : r > < a : r P r   d i r t y = " 0 "   l a n g = " e n - U S " > < a : l a t i n   t y p e f a c e = " L a t o " / > < / a : r P r > < a : t > A p p l y   t h e   m a s k   o n   f r a m e s . < / a : t > < / a : r > < / a : p > < a : p > < a : p P r > < a : b u A u t o N u m   t y p e = " a r a b i c P e r i o d " / > < / a : p P r > < a : r > < a : r P r   d i r t y = " 0 "   l a n g = " e n - U S " > < a : l a t i n   t y p e f a c e = " L a t o " / > < / a : r P r > < a : t > C o m b i n e   m a s k e d   f r a m e s   t o g e t h e r . < / a : t > < / a : r > < / a : p > < a : p > < a : p P r > < a : b u A u t o N u m   t y p e = " a r a b i c P e r i o d " / > < / a : p P r > < a : r > < a : r P r   d i r t y = " 0 "   l a n g = " e n - U S " > < a : l a t i n   t y p e f a c e = " L a t o " / > < / a : r P r > < a : t > R e m o v i n g   u n n e c e s s a r y   n o i s e   f r o m   m a s k s . 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7 3 9 8 7 4 E E - D 6 8 C - 4 F 3 0 - 9 5 C 8 - D D 7 6 E D 7 A F 5 9 D } " > < p 1 4 : c r e a t i o n I d   x m l n s : p 1 4 = " h t t p : / / s c h e m a s . m i c r o s o f t . c o m / o f f i c e / p o w e r p o i n t / 2 0 1 0 / m a i n "   v a l = " 1 6 3 1 1 9 8 5 7 4 9 6 0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i d = " 5 "   n o d e T y p e = " c l i c k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6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7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8 " > < p : s t C o n d L s t > < p : c o n d   d e l a y = " 0 " / > < / p : s t C o n d L s t > < / p : c T n > < p : t g t E l > < p : s p T g t   s p i d = " 3 " > < p : t x E l > < p : p R g   e n d = " 0 "   s t = " 0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9 " / > < p : t g t E l > < p : s p T g t   s p i d = " 3 " > < p : t x E l > < p : p R g   e n d = " 0 "   s t = " 0 " / > < / p : t x E l > < / p : s p T g t > < / p : t g t E l > < / p : c B h v r > < / p : a n i m E f f e c t > < / p : c h i l d T n L s t > < / p : c T n > < / p : p a r > < p : p a r > < p : c T n   f i l l = " h o l d "   i d = " 1 0 "   n o d e T y p e = " w i t h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1 1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1 2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1 3 " > < p : s t C o n d L s t > < p : c o n d   d e l a y = " 0 " / > < / p : s t C o n d L s t > < / p : c T n > < p : t g t E l > < p : s p T g t   s p i d = " 3 " > < p : t x E l > < p : p R g   e n d = " 1 "   s t = " 1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1 4 " / > < p : t g t E l > < p : s p T g t   s p i d = " 3 " > < p : t x E l > < p : p R g   e n d = " 1 "   s t = " 1 " / > < / p : t x E l > < / p : s p T g t > < / p : t g t E l > < / p : c B h v r > < / p : a n i m E f f e c t > < / p : c h i l d T n L s t > < / p : c T n > < / p : p a r > < p : p a r > < p : c T n   f i l l = " h o l d "   i d = " 1 5 "   n o d e T y p e = " w i t h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1 6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1 7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1 8 " > < p : s t C o n d L s t > < p : c o n d   d e l a y = " 0 " / > < / p : s t C o n d L s t > < / p : c T n > < p : t g t E l > < p : s p T g t   s p i d = " 3 " > < p : t x E l > < p : p R g   e n d = " 2 "   s t = " 2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1 9 " / > < p : t g t E l > < p : s p T g t   s p i d = " 3 " > < p : t x E l > < p : p R g   e n d = " 2 "   s t = " 2 " / > < / p : t x E l > < / p : s p T g t > < / p : t g t E l > < / p : c B h v r > < / p : a n i m E f f e c t > < / p : c h i l d T n L s t > < / p : c T n > < / p : p a r > < p : p a r > < p : c T n   f i l l = " h o l d "   i d = " 2 0 "   n o d e T y p e = " w i t h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2 1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2 2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2 3 " > < p : s t C o n d L s t > < p : c o n d   d e l a y = " 0 " / > < / p : s t C o n d L s t > < / p : c T n > < p : t g t E l > < p : s p T g t   s p i d = " 3 " > < p : t x E l > < p : p R g   e n d = " 3 "   s t = " 3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2 4 " / > < p : t g t E l > < p : s p T g t   s p i d = " 3 " > < p : t x E l > < p : p R g   e n d = " 3 "   s t = " 3 " / > < / p : t x E l > < / p : s p T g t > < / p : t g t E l > < / p : c B h v r > < / p : a n i m E f f e c t > < / p : c h i l d T n L s t > < / p : c T n > < / p : p a r > < p : p a r > < p : c T n   f i l l = " h o l d "   i d = " 2 5 "   n o d e T y p e = " w i t h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2 6 " > < p : s t C o n d L s t > < p : c o n d   d e l a y = " 0 " / > < / p : s t C o n d L s t > < / p : c T n > < p : t g t E l > < p : s p T g t   s p i d = " 3 " > < p : t x E l > < p : p R g   e n d = " 4 "   s t = " 4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2 7 " > < p : s t C o n d L s t > < p : c o n d   d e l a y = " 0 " / > < / p : s t C o n d L s t > < / p : c T n > < p : t g t E l > < p : s p T g t   s p i d = " 3 " > < p : t x E l > < p : p R g   e n d = " 4 "   s t = " 4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2 8 " > < p : s t C o n d L s t > < p : c o n d   d e l a y = " 0 " / > < / p : s t C o n d L s t > < / p : c T n > < p : t g t E l > < p : s p T g t   s p i d = " 3 " > < p : t x E l > < p : p R g   e n d = " 4 "   s t = " 4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2 9 " / > < p : t g t E l > < p : s p T g t   s p i d = " 3 " > < p : t x E l > < p : p R g   e n d = " 4 "   s t = " 4 " / > < / p : t x E l > < / p : s p T g t > < / p : t g t E l > < / p : c B h v r > < / p : a n i m E f f e c t > < / p : c h i l d T n L s t > < / p : c T n > < / p : p a r > < p : p a r > < p : c T n   f i l l = " h o l d "   i d = " 3 0 "   n o d e T y p e = " w i t h E f f e c t "   p r e s e t C l a s s = " e n t r "   p r e s e t I D = " 5 5 "   p r e s e t S u b t y p e = " 0 " > < p : s t C o n d L s t > < p : c o n d   d e l a y = " 0 " / > < / p : s t C o n d L s t > < p : c h i l d T n L s t > < p : s e t > < p : c B h v r > < p : c T n   d u r = " 1 0 0 0 "   f i l l = " h o l d "   i d = " 3 1 " > < p : s t C o n d L s t > < p : c o n d   d e l a y = " 0 " / > < / p : s t C o n d L s t > < / p : c T n > < p : t g t E l > < p : s p T g t   s p i d = " 3 " > < p : t x E l > < p : p R g   e n d = " 5 "   s t = " 5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  c a l c m o d e = " l i n "   v a l u e T y p e = " n u m " > < p : c B h v r > < p : c T n   d u r = " 1 0 0 0 "   i d = " 3 2 " > < p : s t C o n d L s t > < p : c o n d   d e l a y = " 0 " / > < / p : s t C o n d L s t > < / p : c T n > < p : t g t E l > < p : s p T g t   s p i d = " 3 " > < p : t x E l > < p : p R g   e n d = " 5 "   s t = " 5 " / > < / p : t x E l > < / p : s p T g t > < / p : t g t E l > < p : a t t r N a m e L s t > < p : a t t r N a m e > p p t _ w < / p : a t t r N a m e > < / p : a t t r N a m e L s t > < / p : c B h v r > < p : t a v L s t > < p : t a v   t m = " 0 " > < p : v a l > < p : s t r V a l   v a l = " # p p t _ w * 0 . 7 0 " / > < / p : v a l > < / p : t a v > < p : t a v   t m = " 1 0 0 0 0 0 " > < p : v a l > < p : s t r V a l   v a l = " # p p t _ w " / > < / p : v a l > < / p : t a v > < / p : t a v L s t > < / p : a n i m > < p : a n i m   c a l c m o d e = " l i n "   v a l u e T y p e = " n u m " > < p : c B h v r > < p : c T n   d u r = " 1 0 0 0 "   i d = " 3 3 " > < p : s t C o n d L s t > < p : c o n d   d e l a y = " 0 " / > < / p : s t C o n d L s t > < / p : c T n > < p : t g t E l > < p : s p T g t   s p i d = " 3 " > < p : t x E l > < p : p R g   e n d = " 5 "   s t = " 5 " / > < / p : t x E l > < / p : s p T g t > < / p : t g t E l > < p : a t t r N a m e L s t > < p : a t t r N a m e > p p t _ h < / p : a t t r N a m e > < / p : a t t r N a m e L s t > < / p : c B h v r > < p : t a v L s t > < p : t a v   t m = " 0 " > < p : v a l > < p : s t r V a l   v a l = " # p p t _ h " / > < / p : v a l > < / p : t a v > < p : t a v   t m = " 1 0 0 0 0 0 " > < p : v a l > < p : s t r V a l   v a l = " # p p t _ h " / > < / p : v a l > < / p : t a v > < / p : t a v L s t > < / p : a n i m > < p : a n i m E f f e c t   f i l t e r = " f a d e "   t r a n s i t i o n = " i n " > < p : c B h v r > < p : c T n   d u r = " 1 0 0 0 "   i d = " 3 4 " / > < p : t g t E l > < p : s p T g t   s p i d = " 3 " > < p : t x E l > < p : p R g   e n d = " 5 "   s t = " 5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/ p : t i m i n g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A 3 5 3 4 3 E B - 1 D 5 1 - 4 E 0 3 - B 6 5 A - 1 F 9 7 E B 6 9 7 8 5 8 } " > < a 1 6 : c r e a t i o n I d   x m l n s : a 1 6 = " h t t p : / / s c h e m a s . m i c r o s o f t . c o m / o f f i c e / d r a w i n g / 2 0 1 0 / m a i n "   i d = " { B 1 E 7 3 E D D - 6 5 4 1 - 4 C E 0 - A F 3 7 - F 6 8 8 3 C C E 2 4 3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> W h y   < / a : t > < / a : r > < a : r > < a : r P r   b = " 1 "   d i r t y = " 0 "   e r r = " 1 "   l a n g = " e n - U S " > < a : l a t i n   t y p e f a c e = " L a t o " / > < / a : r P r > < a : t > H S V < / a : t > < / a : r > < a : r > < a : r P r   b = " 1 "   d i r t y = " 0 "   l a n g = " e n - U S " > < a : l a t i n   t y p e f a c e = " L a t o " / > < / a : r P r > < a : t > ? < / a : t > < / a : r > < a : e n d P a r a R P r   b = " 1 "   d i r t y = " 0 "   l a n g = " e n - U S " > < a : l a t i n   t y p e f a c e = " L a t o " / > < / a : e n d P a r a R P r > < / a : p > < / p : t x B o d y > < / p : s p > < p : s p > < p : n v S p P r > < p : c N v P r   i d = " 3 "   n a m e = " C o n t e n t   P l a c e h o l d e r   9 " > < a : e x t L s t > < a : e x t   u r i = " { C 5 F D F 6 3 8 - C 8 1 1 - 4 C 4 D - 8 8 9 1 - 1 A 1 A 2 6 7 E 4 A C 5 } " > < a 1 6 : c r e a t i o n I d   x m l n s : a 1 6 = " h t t p : / / s c h e m a s . m i c r o s o f t . c o m / o f f i c e / d r a w i n g / 2 0 1 0 / m a i n "   i d = " { 7 D F E D 6 B A - 9 1 C 8 - 4 1 8 1 - A 2 6 C - 7 F C 7 C 3 C 1 A A C 3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/ > < / a : r > < / a : p > < a : p > < a : p P r / > < a : r > < a : r P r   b = " 1 "   d i r t y = " 0 "   l a n g = " e n - U S " > < a : l a t i n   t y p e f a c e = " L a t o " / > < / a : r P r > < a : t > H U E : < / a : t > < / a : r > < a : r > < a : r P r   d i r t y = " 0 "   l a n g = " e n - U S " > < a : l a t i n   t y p e f a c e = " L a t o " / > < / a : r P r > < a : t > � T h e   h u e s   a r e   m o d e l e d   a s   a n   a n g u l a r   d i m e n s i o n   w h i c h   e n c o d e s   c o l o r   i n f o r m a t i o n . < / a : t > < / a : r > < / a : p > < a : p > < a : p P r > < a : b u C h a r   c h a r = "') " / > < / a : p P r > < a : r > < a : r P r   b = " 1 "   d i r t y = " 0 "   l a n g = " e n - U S " > < a : l a t i n   t y p e f a c e = " L a t o " / > < / a : r P r > < a : t > S A T U R A T I O N :   < / a : t > < / a : r > < a : r > < a : r P r   d i r t y = " 0 "   l a n g = " e n - U S " > < a : l a t i n   t y p e f a c e = " L a t o " / > < / a : r P r > < a : t > S a t u r a t i o n   e n c o d e s   i n t e n s i t y   o f   c o l o r . < / a : t > < / a : r > < / a : p > < a : p > < a : p P r > < a : b u C h a r   c h a r = "') " / > < / a : p P r > < a : r > < a : r P r   b = " 1 "   d i r t y = " 0 "   l a n g = " e n - U S " > < a : l a t i n   t y p e f a c e = " L a t o " / > < / a : r P r > < a : t > V A L U E : < / a : t > < / a : r > < a : r > < a : r P r   d i r t y = " 0 "   l a n g = " e n - U S " > < a : l a t i n   t y p e f a c e = " L a t o " / > < / a : r P r > < a : t >   V a l u e   r e p r e s e n t s   t h e   b r i g h t n e s s   o f   t h e   c o l o r . 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9 D A 2 0 D C D - 2 C 2 6 - 4 F 4 F - A 8 3 6 - B C C 9 2 F 2 C B E E 7 } " > < p 1 4 : c r e a t i o n I d   x m l n s : p 1 4 = " h t t p : / / s c h e m a s . m i c r o s o f t . c o m / o f f i c e / p o w e r p o i n t / 2 0 1 0 / m a i n "   v a l = " 1 6 3 1 1 9 8 5 7 4 9 6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7 2 0 6 F 4 6 D - F 5 0 0 - 4 2 9 1 - A 6 9 C - 9 7 B D C 3 F E 7 4 D 9 } " > < a 1 6 : c r e a t i o n I d   x m l n s : a 1 6 = " h t t p : / / s c h e m a s . m i c r o s o f t . c o m / o f f i c e / d r a w i n g / 2 0 1 0 / m a i n "   i d = " { E F 5 3 1 0 9 7 - E 1 E 5 - 4 A 5 F - 9 1 7 4 - F 9 F C 4 2 B 2 1 F B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/ > < a : t > H S V < / a : t > < / a : r > < a : r > < a : r P r   d i r t y = " 0 "   l a n g = " e n - U S " / > < a : t >   C o l o r   M o d e l < / a : t > < / a : r > < a : e n d P a r a R P r   d i r t y = " 0 "   l a n g = " e n - U S " / > < / a : p > < / p : t x B o d y > < / p : s p > < p : p i c > < p : n v P i c P r > < p : c N v P r   i d = " 3 "   n a m e = " C o n t e n t   P l a c e h o l d e r   9 " > < a : e x t L s t > < a : e x t   u r i = " { 3 8 C A 8 6 C F - 1 2 9 6 - 4 D D 9 - 9 A E A - 2 9 0 D 1 C A 0 5 E 3 C } " > < a 1 6 : c r e a t i o n I d   x m l n s : a 1 6 = " h t t p : / / s c h e m a s . m i c r o s o f t . c o m / o f f i c e / d r a w i n g / 2 0 1 0 / m a i n "   i d = " { 5 4 0 F 4 0 4 2 - 8 0 B 7 - 4 D 6 D - A A A 0 - 5 2 6 E 4 7 7 F 5 0 E 7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7 0 4 4 1 "   r = " - 7 0 4 4 1 "   t = " 0 " / > < a : s t r e t c h > < a : f i l l R e c t / > < / a : s t r e t c h > < / p : b l i p F i l l > < p : s p P r / > < / p : p i c > < / p : s p T r e e > < p : e x t L s t > < p : e x t   u r i = " { C B 3 5 5 1 C A - C A 2 3 - 4 D 7 1 - 8 A 0 A - 0 A 3 6 C 3 F 9 0 7 1 3 } " > < p 1 4 : c r e a t i o n I d   x m l n s : p 1 4 = " h t t p : / / s c h e m a s . m i c r o s o f t . c o m / o f f i c e / p o w e r p o i n t / 2 0 1 0 / m a i n "   v a l = " 1 6 3 1 1 9 8 5 7 4 9 6 8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E 6 9 1 3 5 1 A - 5 4 3 2 - 4 0 A 3 - 9 E 4 A - C 3 8 0 A 2 1 0 7 6 C 2 } " > < a 1 6 : c r e a t i o n I d   x m l n s : a 1 6 = " h t t p : / / s c h e m a s . m i c r o s o f t . c o m / o f f i c e / d r a w i n g / 2 0 1 0 / m a i n "   i d = " { F D 0 0 0 B 5 E - 3 3 0 9 - 4 C 7 A - A 4 E E - D E 2 6 3 0 8 4 9 3 8 E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 H u e : < / a : t > < / a : r > < a : e n d P a r a R P r   d i r t y = " 0 "   l a n g = " e n - U S " / > < / a : p > < / p : t x B o d y > < / p : s p > < p : s p > < p : n v S p P r > < p : c N v P r   i d = " 3 "   n a m e = " C o n t e n t   P l a c e h o l d e r   9 " > < a : e x t L s t > < a : e x t   u r i = " { 7 4 B B 4 5 A B - E 7 5 3 - 4 A A 5 - B 7 6 4 - F C F B A 8 0 6 D 5 6 F } " > < a 1 6 : c r e a t i o n I d   x m l n s : a 1 6 = " h t t p : / / s c h e m a s . m i c r o s o f t . c o m / o f f i c e / d r a w i n g / 2 0 1 0 / m a i n "   i d = " { 6 8 F F 9 4 B D - 1 5 A C - 4 2 7 F - A A F 8 - 7 B 9 A C 8 4 1 D 7 7 1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b = " 1 "   d i r t y = " 0 "   l a n g = " e n - U S " > < a : l a t i n   t y p e f a c e = " L a t o " / > < / a : r P r > < a : t > R e d   < / a : t > < / a : r > < a : r > < a : r P r   d i r t y = " 0 "   l a n g = " e n - U S " > < a : l a t i n   t y p e f a c e = " L a t o " / > < / a : r P r > < a : t >   f a l l s   b e t w e e n   0   a n d   6 0   d e g r e e s . < / a : t > < / a : r > < / a : p > < a : p > < a : p P r > < a : b u C h a r   c h a r = "') " / > < / a : p P r > < a : r > < a : r P r   b = " 1 "   d i r t y = " 0 "   l a n g = " e n - U S " > < a : l a t i n   t y p e f a c e = " L a t o " / > < / a : r P r > < a : t > Y e l l o w < / a : t > < / a : r > < a : r > < a : r P r   d i r t y = " 0 "   l a n g = " e n - U S " > < a : l a t i n   t y p e f a c e = " L a t o " / > < / a : r P r > < a : t >   f a l l s   b e t w e e n   6 1   a n d   1 2 0   d e g r e e s . < / a : t > < / a : r > < / a : p > < a : p > < a : p P r > < a : b u C h a r   c h a r = "') " / > < / a : p P r > < a : r > < a : r P r   b = " 1 "   d i r t y = " 0 "   l a n g = " e n - U S " > < a : l a t i n   t y p e f a c e = " L a t o " / > < / a : r P r > < a : t > G r e e n < / a : t > < / a : r > < a : r > < a : r P r   d i r t y = " 0 "   l a n g = " e n - U S " > < a : l a t i n   t y p e f a c e = " L a t o " / > < / a : r P r > < a : t >   f a l l s   b e t w e e n   1 2 1   a n d   1 8 0   d e g r e e s . < / a : t > < / a : r > < / a : p > < a : p > < a : p P r > < a : b u C h a r   c h a r = "') " / > < / a : p P r > < a : r > < a : r P r   b = " 1 "   d i r t y = " 0 "   l a n g = " e n - U S " > < a : l a t i n   t y p e f a c e = " L a t o " / > < / a : r P r > < a : t > C y a n < / a : t > < / a : r > < a : r > < a : r P r   d i r t y = " 0 "   l a n g = " e n - U S " > < a : l a t i n   t y p e f a c e = " L a t o " / > < / a : r P r > < a : t >   f a l l s   b e t w e e n   1 8 1   a n d   2 4 0   d e g r e e s . < / a : t > < / a : r > < / a : p > < a : p > < a : p P r > < a : b u C h a r   c h a r = "') " / > < / a : p P r > < a : r > < a : r P r   b = " 1 "   d i r t y = " 0 "   l a n g = " e n - U S " > < a : l a t i n   t y p e f a c e = " L a t o " / > < / a : r P r > < a : t > B l u e < / a : t > < / a : r > < a : r > < a : r P r   d i r t y = " 0 "   l a n g = " e n - U S " > < a : l a t i n   t y p e f a c e = " L a t o " / > < / a : r P r > < a : t >   f a l l s   b e t w e e n   2 4 1   a n d   3 0 0   d e g r e e s . < / a : t > < / a : r > < / a : p > < a : p > < a : p P r > < a : b u C h a r   c h a r = "') " / > < / a : p P r > < a : r > < a : r P r   b = " 1 "   d i r t y = " 0 "   l a n g = " e n - U S " > < a : l a t i n   t y p e f a c e = " L a t o " / > < / a : r P r > < a : t > M a g e n t a < / a : t > < / a : r > < a : r > < a : r P r   d i r t y = " 0 "   l a n g = " e n - U S " > < a : l a t i n   t y p e f a c e = " L a t o " / > < / a : r P r > < a : t >   f a l l s   b e t w e e n   3 0 1   a n d   3 6 0   d e g r e e s . < / a : t > < / a : r > < a : e n d P a r a R P r   d i r t y = " 0 "   l a n g = " e n - U S " > < a : l a t i n   t y p e f a c e = " L a t o " / > < / a : e n d P a r a R P r > < / a : p > < / p : t x B o d y > < / p : s p > < / p : s p T r e e > < p : e x t L s t > < p : e x t   u r i = " { F C 7 D F 4 D 9 - 8 5 0 1 - 4 F A F - 9 1 F B - 7 1 F F 5 0 8 E 5 4 0 4 } " > < p 1 4 : c r e a t i o n I d   x m l n s : p 1 4 = " h t t p : / / s c h e m a s . m i c r o s o f t . c o m / o f f i c e / p o w e r p o i n t / 2 0 1 0 / m a i n "   v a l = " 1 6 3 1 1 9 8 5 7 4 9 7 1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6 6 D 7 B 1 0 5 - 0 A A A - 4 A B A - B 6 5 D - 0 F 6 E E 5 A A 2 1 A 5 } " > < a 1 6 : c r e a t i o n I d   x m l n s : a 1 6 = " h t t p : / / s c h e m a s . m i c r o s o f t . c o m / o f f i c e / d r a w i n g / 2 0 1 0 / m a i n "   i d = " { 4 7 3 7 3 6 0 2 - 4 8 3 D - 4 B 3 A - B F 2 D - 9 C 3 E E F 1 4 E 5 4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 M o r p h o l o g y < / a : t > < / a : r > < a : e n d P a r a R P r   d i r t y = " 0 "   l a n g = " e n - U S " / > < / a : p > < / p : t x B o d y > < / p : s p > < p : p i c > < p : n v P i c P r > < p : c N v P r   i d = " 3 "   n a m e = " C o n t e n t   P l a c e h o l d e r   9 " > < a : e x t L s t > < a : e x t   u r i = " { B F 5 F 5 7 D A - 9 1 B 1 - 4 A B 7 - B 4 2 6 - 3 5 F E 0 5 3 B C 1 C 9 } " > < a 1 6 : c r e a t i o n I d   x m l n s : a 1 6 = " h t t p : / / s c h e m a s . m i c r o s o f t . c o m / o f f i c e / d r a w i n g / 2 0 1 0 / m a i n "   i d = " { 0 1 8 A 7 C 8 4 - A C A 8 - 4 F E 3 - B C 5 1 - 4 A 4 B 0 5 A 9 9 0 D 0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3 8 8 8 5 "   r = " - 3 8 8 8 5 "   t = " 0 " / > < a : s t r e t c h > < a : f i l l R e c t / > < / a : s t r e t c h > < / p : b l i p F i l l > < p : s p P r > < a : x f r m   r o t = " 0 " > < a : o f f   x = " 2 4 2 8 5 4 1 "   y = " 1 2 1 2 3 0 3 " / > < a : e x t   c x = " 7 8 0 0 9 7 4 "   c y = " 3 2 3 8 5 0 0 " / > < / a : x f r m > < a : n o F i l l / > < / p : s p P r > < / p : p i c > < p : s p > < p : n v S p P r > < p : c N v P r   i d = " 4 "   n a m e = " " > < a : e x t L s t > < a : e x t   u r i = " { 4 D 1 A 3 2 0 8 - 6 2 F 8 - 4 C F 1 - B 7 8 7 - 8 A 0 D C 8 B 1 5 7 A 7 } " > < a 1 6 : c r e a t i o n I d   x m l n s : a 1 6 = " h t t p : / / s c h e m a s . m i c r o s o f t . c o m / o f f i c e / d r a w i n g / 2 0 1 0 / m a i n "   i d = " { 1 8 1 6 B 2 7 4 - 8 F 5 0 - 4 7 2 A - B 0 8 F - F 2 D 1 3 6 D D D 8 3 4 } " / > < / a : e x t > < / a : e x t L s t > < / p : c N v P r > < p : c N v S p P r   t x B o x = " 1 " / > < p : n v P r > < p : c u s t D a t a L s t > < p : t a g s   r : i d = " r I d 3 " / > < / p : c u s t D a t a L s t > < / p : n v P r > < / p : n v S p P r > < p : s p P r > < a : x f r m   f l i p H = " f a l s e "   f l i p V = " f a l s e "   r o t = " 0 " > < a : o f f   x = " 1 3 2 6 7 8 4 "   y = " 2 6 2 9 6 9 0 " / > < a : e x t   c x = " 2 2 8 6 0 0 0 "   c y = " 3 9 9 9 7 3 " / > < / a : x f r m > < a : l n   c a p = " f l a t "   w = " 2 5 4 0 0 " > < a : s o l i d F i l l > < a : s c h e m e C l r   v a l = " a c c e n t 1 " > < a : s h a d e   v a l = " 5 0 0 0 0 " / > < / a : s c h e m e C l r > < / a : s o l i d F i l l > < a : p r s t D a s h   v a l = " s o l i d " / > < a : r o u n d / > < / a : l n > < / p : s p P r > < p : t x B o d y > < a : b o d y P r   a n c h o r = " c t r "   b I n s = " 4 7 6 2 5 "   l I n s = " 9 5 2 5 0 "   r I n s = " 9 5 2 5 0 "   r t l C o l = " 0 "   t I n s = " 4 7 6 2 5 "   v e r t = " h o r z " > < a : s p A u t o F i t / > < / a : b o d y P r > < a : l s t S t y l e / > < a : p > < a : p P r   a l g n = " c t r " > < a : d e f R P r   d i r t y = " 0 "   l a n g = " e n - U S "   s z = " 1 4 0 0 " / > < / a : p P r > < a : r > < a : r P r   b = " 1 "   d i r t y = " 0 "   l a n g = " e n - U S "   s z = " 2 0 0 0 " > < a : s o l i d F i l l > < a : s c h e m e C l r   v a l = " b g 1 " / > < / a : s o l i d F i l l > < a : l a t i n   t y p e f a c e = " A v e r i a   S e r i f   L i b r e " / > < / a : r P r > < a : t > O P E N < / a : t > < / a : r > < a : e n d P a r a R P r   b = " 1 "   d i r t y = " 0 "   l a n g = " e n - U S "   s z = " 2 0 0 0 " > < a : s o l i d F i l l > < a : s c h e m e C l r   v a l = " b g 1 " / > < / a : s o l i d F i l l > < a : l a t i n   t y p e f a c e = " A v e r i a   S e r i f   L i b r e " / > < / a : e n d P a r a R P r > < / a : p > < / p : t x B o d y > < / p : s p > < / p : s p T r e e > < p : e x t L s t > < p : e x t   u r i = " { 3 2 C C B 8 5 6 - E 4 7 9 - 4 C 6 9 - A B 7 1 - C A 1 D 3 A 8 E 4 6 5 3 } " > < p 1 4 : c r e a t i o n I d   x m l n s : p 1 4 = " h t t p : / / s c h e m a s . m i c r o s o f t . c o m / o f f i c e / p o w e r p o i n t / 2 0 1 0 / m a i n "   v a l = " 1 6 3 1 1 9 8 5 7 4 9 7 8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2 " > < a : e x t L s t > < a : e x t   u r i = " { 0 F 0 E 1 3 B 1 - F 1 5 E - 4 C D B - A 1 2 E - D F 5 7 0 A 8 2 E 2 B E } " > < a 1 6 : c r e a t i o n I d   x m l n s : a 1 6 = " h t t p : / / s c h e m a s . m i c r o s o f t . c o m / o f f i c e / d r a w i n g / 2 0 1 0 / m a i n "   i d = " { D E 3 F 9 E 2 4 - 5 4 E 8 - 4 D A 5 - 9 E D 3 - 6 1 E 1 C 0 9 3 C 6 5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 D i l a t i o n < / a : t > < / a : r > < a : e n d P a r a R P r   d i r t y = " 0 "   l a n g = " e n - U S " / > < / a : p > < / p : t x B o d y > < / p : s p > < p : p i c > < p : n v P i c P r > < p : c N v P r   i d = " 3 "   n a m e = " C o n t e n t   P l a c e h o l d e r   9 " > < a : e x t L s t > < a : e x t   u r i = " { 1 A 8 E F 1 5 4 - F D D 6 - 4 C B 2 - 8 5 9 F - C 2 E 6 9 6 B 9 3 C B 6 } " > < a 1 6 : c r e a t i o n I d   x m l n s : a 1 6 = " h t t p : / / s c h e m a s . m i c r o s o f t . c o m / o f f i c e / d r a w i n g / 2 0 1 0 / m a i n "   i d = " { 9 A C E 9 F 5 0 - C A E C - 4 B 7 0 - 8 F 5 1 - 3 5 E C E C D 4 4 3 F C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0 "   l = " - 1 2 7 7 4 8 "   r = " - 1 2 7 7 4 8 "   t = " 0 " / > < a : s t r e t c h > < a : f i l l R e c t / > < / a : s t r e t c h > < / p : b l i p F i l l > < p : s p P r > < a : x f r m   r o t = " 0 " > < a : o f f   x = " 6 1 6 8 5 8 "   y = " 1 2 0 6 0 2 6 " / > < a : e x t   c x = " 7 9 1 0 2 8 4 "   c y = " 3 2 8 3 8 7 7 " / > < / a : x f r m > < a : n o F i l l / > < / p : s p P r > < / p : p i c > < / p : s p T r e e > < p : e x t L s t > < p : e x t   u r i = " { C 6 8 E A A 9 E - B 2 5 3 - 4 3 7 F - 8 7 1 5 - C 7 E 2 E B 2 7 2 C 6 3 } " > < p 1 4 : c r e a t i o n I d   x m l n s : p 1 4 = " h t t p : / / s c h e m a s . m i c r o s o f t . c o m / o f f i c e / p o w e r p o i n t / 2 0 1 0 / m a i n "   v a l = " 1 6 3 1 1 9 8 5 7 4 9 8 4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ags/tag3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p r e s e t S h a p e "   v a l = " F O U R _ E D G E D _ F R A M E : 0 . 2 5 " / > < / p : t a g L s t >
</file>

<file path=ppt/theme/_rels/them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_rels/them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m e d i a / i m a g e 1 . j p e g "   T y p e = " h t t p : / / s c h e m a s . o p e n x m l f o r m a t s . o r g / o f f i c e D o c u m e n t / 2 0 0 6 / r e l a t i o n s h i p s / i m a g e " / > < / R e l a t i o n s h i p s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e l e s t i a l " > < a : t h e m e E l e m e n t s > < a : c l r S c h e m e   n a m e = " C e l e s t i a l " > < a : d k 1 > < a : s r g b C l r   v a l = " 0 0 0 0 0 0 " / > < / a : d k 1 > < a : l t 1 > < a : s r g b C l r   v a l = " f f f f f f " / > < / a : l t 1 > < a : d k 2 > < a : s r g b C l r   v a l = " f f c 0 1 3 " / > < / a : d k 2 > < a : l t 2 > < a : s r g b C l r   v a l = " 1 1 2 0 5 8 " / > < / a : l t 2 > < a : a c c e n t 1 > < a : s r g b C l r   v a l = " e 3 9 3 4 2 " / > < / a : a c c e n t 1 > < a : a c c e n t 2 > < a : s r g b C l r   v a l = " f 5 c 1 7 5 " / > < / a : a c c e n t 2 > < a : a c c e n t 3 > < a : s r g b C l r   v a l = " 5 5 7 a c 1 " / > < / a : a c c e n t 3 > < a : a c c e n t 4 > < a : s r g b C l r   v a l = " a 4 b a 8 3 " / > < / a : a c c e n t 4 > < a : a c c e n t 5 > < a : s r g b C l r   v a l = " 8 b d 2 e 5 " / > < / a : a c c e n t 5 > < a : a c c e n t 6 > < a : s r g b C l r   v a l = " c 3 9 3 a c " / > < / a : a c c e n t 6 > < a : h l i n k > < a : s r g b C l r   v a l = " 0 0 b 0 5 0 " / > < / a : h l i n k > < a : f o l H l i n k > < a : s r g b C l r   v a l = " 3 9 7 5 7 e " / > < / a : f o l H l i n k > < / a : c l r S c h e m e > < a : f o n t S c h e m e   n a m e = " S e r e n e " > < a : m a j o r F o n t > < a : l a t i n   t y p e f a c e = " R a l e w a y " / > < a : e a   t y p e f a c e = " " / > < a : c s   t y p e f a c e = " " / > < / a : m a j o r F o n t > < a : m i n o r F o n t > < a : l a t i n   t y p e f a c e = " D r o i d   S e r i f " / > < a : e a   t y p e f a c e = " " / > < a : c s   t y p e f a c e = " " / > < / a : m i n o r F o n t > < / a : f o n t S c h e m e > < a : f m t S c h e m e   n a m e = " C e l e s t i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1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6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7 5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C e l e s t i a l " > < a : t h e m e E l e m e n t s > < a : c l r S c h e m e   n a m e = " C e l e s t i a l " > < a : d k 1 > < a : s r g b C l r   v a l = " 0 0 0 0 0 0 " / > < / a : d k 1 > < a : l t 1 > < a : s r g b C l r   v a l = " f f f f f f " / > < / a : l t 1 > < a : d k 2 > < a : s r g b C l r   v a l = " f f c 0 1 3 " / > < / a : d k 2 > < a : l t 2 > < a : s r g b C l r   v a l = " 1 1 2 0 5 8 " / > < / a : l t 2 > < a : a c c e n t 1 > < a : s r g b C l r   v a l = " e 3 9 3 4 2 " / > < / a : a c c e n t 1 > < a : a c c e n t 2 > < a : s r g b C l r   v a l = " f 5 c 1 7 5 " / > < / a : a c c e n t 2 > < a : a c c e n t 3 > < a : s r g b C l r   v a l = " 5 5 7 a c 1 " / > < / a : a c c e n t 3 > < a : a c c e n t 4 > < a : s r g b C l r   v a l = " a 4 b a 8 3 " / > < / a : a c c e n t 4 > < a : a c c e n t 5 > < a : s r g b C l r   v a l = " 8 b d 2 e 5 " / > < / a : a c c e n t 5 > < a : a c c e n t 6 > < a : s r g b C l r   v a l = " c 3 9 3 a c " / > < / a : a c c e n t 6 > < a : h l i n k > < a : s r g b C l r   v a l = " 0 0 b 0 5 0 " / > < / a : h l i n k > < a : f o l H l i n k > < a : s r g b C l r   v a l = " 3 9 7 5 7 e " / > < / a : f o l H l i n k > < / a : c l r S c h e m e > < a : f o n t S c h e m e   n a m e = " S e r e n e " > < a : m a j o r F o n t > < a : l a t i n   t y p e f a c e = " R a l e w a y " / > < a : e a   t y p e f a c e = " " / > < a : c s   t y p e f a c e = " " / > < / a : m a j o r F o n t > < a : m i n o r F o n t > < a : l a t i n   t y p e f a c e = " D r o i d   S e r i f " / > < a : e a   t y p e f a c e = " " / > < a : c s   t y p e f a c e = " " / > < / a : m i n o r F o n t > < / a : f o n t S c h e m e > < a : f m t S c h e m e   n a m e = " C e l e s t i a l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1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6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n o F i l l /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b l i p F i l l   d p i = " 0 "   r o t W i t h S h a p e = " 1 " > < a : b l i p   r : e m b e d = " r I d 1 " > < a : d u o t o n e > < a : s c h e m e C l r   v a l = " p h C l r " > < a : s h a d e   v a l = " 1 0 0 0 0 " / > < a : s a t M o d   v a l = " 4 0 0 0 0 0 " / > < / a : s c h e m e C l r > < a : s c h e m e C l r   v a l = " p h C l r " > < a : t i n t   v a l = " 9 0 0 0 0 " / > < a : s a t M o d   v a l = " 2 0 0 0 0 0 " / > < / a : s c h e m e C l r > < / a : d u o t o n e > < / a : b l i p > < a : t i l e   a l g n = " t l "   s x = " 1 0 0 0 0 0 "   s y = " 1 0 0 0 0 0 "   t x = " 0 "   t y = " 0 " / > < / a : b l i p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7 5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> < a : s p D e f > < a : s p P r / > < a : b o d y P r   a n c h o r = " c t r "   r t l C o l = " 0 "   v e r t = " h o r z " / > < a : l s t S t y l e > < a : l v l 1 p P r   a l g n = " c t r "   l v l = " 0 " / > < / a : l s t S t y l e > < a : s t y l e > < a : l n R e f   i d x = " 0 " / > < a : f i l l R e f   i d x = " 1 " > < a : s c h e m e C l r   v a l = " a c c e n t 1 " / > < / a : f i l l R e f > < a : e f f e c t R e f   i d x = " 0 " > < a : s c h e m e C l r   v a l = " a c c e n t 1 " / > < / a : e f f e c t R e f > < a : f o n t R e f   i d x = " n o n e " / > < / a : s t y l e > < / a : s p D e f > < a : l n D e f > < a : s p P r > < a : l n   c a p = " f l a t "   w = " 1 9 0 5 0 " > < a : s o l i d F i l l > < a : s c h e m e C l r   v a l = " a c c e n t 1 " > < a : l u m M o d   v a l = " 7 5 0 0 0 " / > < / a : s c h e m e C l r > < / a : s o l i d F i l l > < a : p r s t D a s h   v a l = " s o l i d " / > < a : r o u n d / > < / a : l n > < / a : s p P r > < a : b o d y P r   a n c h o r = " c t r "   r t l C o l = " 0 "   v e r t = " h o r z " / > < a : l s t S t y l e > < a : l v l 1 p P r   a l g n = " c t r "   l v l = " 0 " / > < / a : l s t S t y l e > < / a : l n D e f > < / a : o b j e c t D e f a u l t s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> a r a j u m u l l a 2 7 < / d c : c r e a t o r > < c p : l a s t M o d i f i e d B y > a r a j u m u l l a 2 7 < / c p : l a s t M o d i f i e d B y > < d c t e r m s : c r e a t e d   x m l n s : x s i = " h t t p : / / w w w . w 3 . o r g / 2 0 0 1 / X M L S c h e m a - i n s t a n c e "   x s i : t y p e = " d c t e r m s : W 3 C D T F " > 2 0 2 1 - 0 9 - 0 6 T 0 8 : 0 9 : 4 5 Z < / d c t e r m s : c r e a t e d > < d c t e r m s : m o d i f i e d   x m l n s : x s i = " h t t p : / / w w w . w 3 . o r g / 2 0 0 1 / X M L S c h e m a - i n s t a n c e "   x s i : t y p e = " d c t e r m s : W 3 C D T F " > 2 0 2 1 - 0 9 - 0 9 T 2 0 : 0 7 : 5 2 Z < / d c t e r m s : m o d i f i e d > < / c p : c o r e P r o p e r t i e s >
</file>