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9E99D-F4FB-3A55-C239-9BEFD04C2A22}" v="37" dt="2023-04-14T12:01:49.454"/>
    <p1510:client id="{19C699FB-4AC7-43FB-06D7-491A45525DF3}" v="3" dt="2023-04-14T10:06:50.564"/>
    <p1510:client id="{205BA4C8-AF3B-452C-BD8E-5BB88CA241F5}" v="746" dt="2023-04-14T11:38:29.953"/>
    <p1510:client id="{24E0F0A2-26FA-362D-2D3D-136DACE53C92}" v="676" dt="2023-04-14T11:28:32.319"/>
    <p1510:client id="{2AEEA17D-4A69-CCB7-3D07-A4291A6C9C7E}" v="412" dt="2023-04-14T11:16:41.707"/>
    <p1510:client id="{48B39B3B-0157-2BC3-7288-827A35314E41}" v="91" dt="2023-04-14T18:36:19.155"/>
    <p1510:client id="{7D1D4D02-453F-4A6D-8B6B-4ADA5E960D18}" v="1" dt="2023-04-14T09:59:27.970"/>
    <p1510:client id="{8DD3B5AC-4FEA-0A71-D5FB-BA51342ECF1B}" v="10" dt="2023-04-14T12:12:02.586"/>
    <p1510:client id="{AD17FB60-243F-E58E-5B68-6ABE1291ACF4}" v="147" dt="2023-04-14T10:27:01.048"/>
    <p1510:client id="{C0BF9B52-56BA-573D-4B3F-5B1CDB9587E9}" v="598" dt="2023-04-14T12:00:10.186"/>
    <p1510:client id="{C5100CA1-A57A-BBE6-F21B-042A00F1C4B5}" v="418" dt="2023-04-14T11:03:12.076"/>
    <p1510:client id="{ECF4E214-DAAF-E442-0D4E-A82DF03B8B04}" v="290" dt="2023-04-14T10:50:0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36D5B-99A3-45F9-BE44-31767F048A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BD9E1-1AA6-4B4B-9DEC-576570E05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PRODUCT QUALITY</a:t>
          </a:r>
        </a:p>
      </dgm:t>
    </dgm:pt>
    <dgm:pt modelId="{CFBE13B8-ADEE-47F6-B864-BE5779D2345D}" type="parTrans" cxnId="{C5565028-F159-49A1-B397-5451FDDB1FCF}">
      <dgm:prSet/>
      <dgm:spPr/>
      <dgm:t>
        <a:bodyPr/>
        <a:lstStyle/>
        <a:p>
          <a:endParaRPr lang="en-US"/>
        </a:p>
      </dgm:t>
    </dgm:pt>
    <dgm:pt modelId="{8FC978EF-F03A-4D32-8262-0D1F9F9CA775}" type="sibTrans" cxnId="{C5565028-F159-49A1-B397-5451FDDB1F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97E53B-BFE4-41E0-8F54-C763A1167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MONEY AND TIME SAVINGS</a:t>
          </a:r>
        </a:p>
      </dgm:t>
    </dgm:pt>
    <dgm:pt modelId="{60105D48-673E-47D2-B577-5423CD5F7DE4}" type="parTrans" cxnId="{21E33AF1-7DFB-4C2E-9C91-A47E565C612B}">
      <dgm:prSet/>
      <dgm:spPr/>
      <dgm:t>
        <a:bodyPr/>
        <a:lstStyle/>
        <a:p>
          <a:endParaRPr lang="en-US"/>
        </a:p>
      </dgm:t>
    </dgm:pt>
    <dgm:pt modelId="{90F2BE7D-6971-4665-A441-1E6CAE80C9CB}" type="sibTrans" cxnId="{21E33AF1-7DFB-4C2E-9C91-A47E565C61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3A13C9-12DD-4BCD-B938-BD44F2C7C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ROI</a:t>
          </a:r>
        </a:p>
      </dgm:t>
    </dgm:pt>
    <dgm:pt modelId="{4AF25FC9-F946-4AFF-AC7D-D4A54D5748AA}" type="parTrans" cxnId="{8EB7EF5F-CA01-4335-AD7D-DBD8CE67B58F}">
      <dgm:prSet/>
      <dgm:spPr/>
      <dgm:t>
        <a:bodyPr/>
        <a:lstStyle/>
        <a:p>
          <a:endParaRPr lang="en-US"/>
        </a:p>
      </dgm:t>
    </dgm:pt>
    <dgm:pt modelId="{C303AA82-EBF0-46E0-9716-4CC1D36C056D}" type="sibTrans" cxnId="{8EB7EF5F-CA01-4335-AD7D-DBD8CE67B5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525A07-E3B4-40E9-86CF-90241377C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FLEXIBILITY</a:t>
          </a:r>
        </a:p>
      </dgm:t>
    </dgm:pt>
    <dgm:pt modelId="{27312F13-1108-4203-AAF4-AFC8ACD4382B}" type="parTrans" cxnId="{B210501B-3C0A-44D4-9C70-6259D8BF46F3}">
      <dgm:prSet/>
      <dgm:spPr/>
      <dgm:t>
        <a:bodyPr/>
        <a:lstStyle/>
        <a:p>
          <a:endParaRPr lang="en-US"/>
        </a:p>
      </dgm:t>
    </dgm:pt>
    <dgm:pt modelId="{2E5865C1-B27F-4A38-A901-29073E35CA04}" type="sibTrans" cxnId="{B210501B-3C0A-44D4-9C70-6259D8BF4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F6455-493E-4570-B2CC-6A63B3F7B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MINIMUM RISKS</a:t>
          </a:r>
        </a:p>
      </dgm:t>
    </dgm:pt>
    <dgm:pt modelId="{C1F4180B-5FA6-4363-9324-2FD70B1561BD}" type="parTrans" cxnId="{8BF43A2A-E530-4A74-88A6-16E56D074121}">
      <dgm:prSet/>
      <dgm:spPr/>
      <dgm:t>
        <a:bodyPr/>
        <a:lstStyle/>
        <a:p>
          <a:endParaRPr lang="en-US"/>
        </a:p>
      </dgm:t>
    </dgm:pt>
    <dgm:pt modelId="{5208FCFF-1D8D-47DB-BD63-68D4A6079335}" type="sibTrans" cxnId="{8BF43A2A-E530-4A74-88A6-16E56D0741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36E5EC-51A4-4AEB-8EBB-C2314108B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CONTROL AND TRANSPERENCY</a:t>
          </a:r>
        </a:p>
      </dgm:t>
    </dgm:pt>
    <dgm:pt modelId="{FF82CACF-EFA2-44F7-B81D-AE7E28B959CF}" type="parTrans" cxnId="{98F29F3B-7916-40D7-A349-5245FAC8658B}">
      <dgm:prSet/>
      <dgm:spPr/>
      <dgm:t>
        <a:bodyPr/>
        <a:lstStyle/>
        <a:p>
          <a:endParaRPr lang="en-US"/>
        </a:p>
      </dgm:t>
    </dgm:pt>
    <dgm:pt modelId="{3C6B49A8-339A-458C-A4CC-802F561FD501}" type="sibTrans" cxnId="{98F29F3B-7916-40D7-A349-5245FAC8658B}">
      <dgm:prSet/>
      <dgm:spPr/>
      <dgm:t>
        <a:bodyPr/>
        <a:lstStyle/>
        <a:p>
          <a:endParaRPr lang="en-US"/>
        </a:p>
      </dgm:t>
    </dgm:pt>
    <dgm:pt modelId="{E19619D4-A57E-4FA0-BC48-995B6EF68ADB}" type="pres">
      <dgm:prSet presAssocID="{15236D5B-99A3-45F9-BE44-31767F048A48}" presName="root" presStyleCnt="0">
        <dgm:presLayoutVars>
          <dgm:dir/>
          <dgm:resizeHandles val="exact"/>
        </dgm:presLayoutVars>
      </dgm:prSet>
      <dgm:spPr/>
    </dgm:pt>
    <dgm:pt modelId="{B3A27706-942E-409F-A3F3-98C0D84C24AF}" type="pres">
      <dgm:prSet presAssocID="{15236D5B-99A3-45F9-BE44-31767F048A48}" presName="container" presStyleCnt="0">
        <dgm:presLayoutVars>
          <dgm:dir/>
          <dgm:resizeHandles val="exact"/>
        </dgm:presLayoutVars>
      </dgm:prSet>
      <dgm:spPr/>
    </dgm:pt>
    <dgm:pt modelId="{09022C19-AEE8-4CF1-9353-364A356A9191}" type="pres">
      <dgm:prSet presAssocID="{EAFBD9E1-1AA6-4B4B-9DEC-576570E05DCE}" presName="compNode" presStyleCnt="0"/>
      <dgm:spPr/>
    </dgm:pt>
    <dgm:pt modelId="{B9703BE3-6200-4F94-B062-9B514B41D0FE}" type="pres">
      <dgm:prSet presAssocID="{EAFBD9E1-1AA6-4B4B-9DEC-576570E05DCE}" presName="iconBgRect" presStyleLbl="bgShp" presStyleIdx="0" presStyleCnt="6"/>
      <dgm:spPr/>
    </dgm:pt>
    <dgm:pt modelId="{919911CE-2DD1-48F6-8F2F-036C6CFB899E}" type="pres">
      <dgm:prSet presAssocID="{EAFBD9E1-1AA6-4B4B-9DEC-576570E05DC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DE1745-489C-4A77-8CC3-DA2C7CEEB40F}" type="pres">
      <dgm:prSet presAssocID="{EAFBD9E1-1AA6-4B4B-9DEC-576570E05DCE}" presName="spaceRect" presStyleCnt="0"/>
      <dgm:spPr/>
    </dgm:pt>
    <dgm:pt modelId="{EB7F58C0-097C-49CC-98E5-BBB3EE216004}" type="pres">
      <dgm:prSet presAssocID="{EAFBD9E1-1AA6-4B4B-9DEC-576570E05DCE}" presName="textRect" presStyleLbl="revTx" presStyleIdx="0" presStyleCnt="6">
        <dgm:presLayoutVars>
          <dgm:chMax val="1"/>
          <dgm:chPref val="1"/>
        </dgm:presLayoutVars>
      </dgm:prSet>
      <dgm:spPr/>
    </dgm:pt>
    <dgm:pt modelId="{F3230231-8871-4132-BE30-A50992FBBED3}" type="pres">
      <dgm:prSet presAssocID="{8FC978EF-F03A-4D32-8262-0D1F9F9CA775}" presName="sibTrans" presStyleLbl="sibTrans2D1" presStyleIdx="0" presStyleCnt="0"/>
      <dgm:spPr/>
    </dgm:pt>
    <dgm:pt modelId="{CD5E65AB-7FE0-4CA9-BD5E-958D6D4C89B2}" type="pres">
      <dgm:prSet presAssocID="{3097E53B-BFE4-41E0-8F54-C763A116787C}" presName="compNode" presStyleCnt="0"/>
      <dgm:spPr/>
    </dgm:pt>
    <dgm:pt modelId="{3C1129F3-F2DB-4EDB-A8B9-AE054EFF8C3E}" type="pres">
      <dgm:prSet presAssocID="{3097E53B-BFE4-41E0-8F54-C763A116787C}" presName="iconBgRect" presStyleLbl="bgShp" presStyleIdx="1" presStyleCnt="6"/>
      <dgm:spPr/>
    </dgm:pt>
    <dgm:pt modelId="{0E674095-8CEB-4F48-9D3F-16A02C3F0D3E}" type="pres">
      <dgm:prSet presAssocID="{3097E53B-BFE4-41E0-8F54-C763A11678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7D8EC1E-343E-4331-8221-C399E8221853}" type="pres">
      <dgm:prSet presAssocID="{3097E53B-BFE4-41E0-8F54-C763A116787C}" presName="spaceRect" presStyleCnt="0"/>
      <dgm:spPr/>
    </dgm:pt>
    <dgm:pt modelId="{2DC8ABEA-F6B2-4BAD-B314-6E3BB519E5E1}" type="pres">
      <dgm:prSet presAssocID="{3097E53B-BFE4-41E0-8F54-C763A116787C}" presName="textRect" presStyleLbl="revTx" presStyleIdx="1" presStyleCnt="6">
        <dgm:presLayoutVars>
          <dgm:chMax val="1"/>
          <dgm:chPref val="1"/>
        </dgm:presLayoutVars>
      </dgm:prSet>
      <dgm:spPr/>
    </dgm:pt>
    <dgm:pt modelId="{C7B3A383-9920-44BA-A612-3D8C0B71751B}" type="pres">
      <dgm:prSet presAssocID="{90F2BE7D-6971-4665-A441-1E6CAE80C9CB}" presName="sibTrans" presStyleLbl="sibTrans2D1" presStyleIdx="0" presStyleCnt="0"/>
      <dgm:spPr/>
    </dgm:pt>
    <dgm:pt modelId="{4DFEFD2A-2A5B-4038-A178-DB3D7AB6D75F}" type="pres">
      <dgm:prSet presAssocID="{8F3A13C9-12DD-4BCD-B938-BD44F2C7C40A}" presName="compNode" presStyleCnt="0"/>
      <dgm:spPr/>
    </dgm:pt>
    <dgm:pt modelId="{0020F1F8-DBE2-47EF-93B4-805C5EDD6370}" type="pres">
      <dgm:prSet presAssocID="{8F3A13C9-12DD-4BCD-B938-BD44F2C7C40A}" presName="iconBgRect" presStyleLbl="bgShp" presStyleIdx="2" presStyleCnt="6"/>
      <dgm:spPr/>
    </dgm:pt>
    <dgm:pt modelId="{36F72EA5-74F5-435A-B0ED-8A3A7EDC090E}" type="pres">
      <dgm:prSet presAssocID="{8F3A13C9-12DD-4BCD-B938-BD44F2C7C4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49112D-DB31-47D7-AF6A-CD6A43A34A54}" type="pres">
      <dgm:prSet presAssocID="{8F3A13C9-12DD-4BCD-B938-BD44F2C7C40A}" presName="spaceRect" presStyleCnt="0"/>
      <dgm:spPr/>
    </dgm:pt>
    <dgm:pt modelId="{D2618022-E21B-45D1-87CC-C4467F4248AB}" type="pres">
      <dgm:prSet presAssocID="{8F3A13C9-12DD-4BCD-B938-BD44F2C7C40A}" presName="textRect" presStyleLbl="revTx" presStyleIdx="2" presStyleCnt="6">
        <dgm:presLayoutVars>
          <dgm:chMax val="1"/>
          <dgm:chPref val="1"/>
        </dgm:presLayoutVars>
      </dgm:prSet>
      <dgm:spPr/>
    </dgm:pt>
    <dgm:pt modelId="{F31EBED3-218A-4E0F-91E1-9685A1E64F5A}" type="pres">
      <dgm:prSet presAssocID="{C303AA82-EBF0-46E0-9716-4CC1D36C056D}" presName="sibTrans" presStyleLbl="sibTrans2D1" presStyleIdx="0" presStyleCnt="0"/>
      <dgm:spPr/>
    </dgm:pt>
    <dgm:pt modelId="{9211AF47-D21B-494C-A51C-897DCD065E8E}" type="pres">
      <dgm:prSet presAssocID="{05525A07-E3B4-40E9-86CF-90241377CEEC}" presName="compNode" presStyleCnt="0"/>
      <dgm:spPr/>
    </dgm:pt>
    <dgm:pt modelId="{8D9D5DE8-41BE-4159-AE18-E7F81B3B9BBE}" type="pres">
      <dgm:prSet presAssocID="{05525A07-E3B4-40E9-86CF-90241377CEEC}" presName="iconBgRect" presStyleLbl="bgShp" presStyleIdx="3" presStyleCnt="6"/>
      <dgm:spPr/>
    </dgm:pt>
    <dgm:pt modelId="{C71C76C0-21A6-4564-B82B-BE19469C3E52}" type="pres">
      <dgm:prSet presAssocID="{05525A07-E3B4-40E9-86CF-90241377CEE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F88E618-F488-4786-9939-A0A67C00EC84}" type="pres">
      <dgm:prSet presAssocID="{05525A07-E3B4-40E9-86CF-90241377CEEC}" presName="spaceRect" presStyleCnt="0"/>
      <dgm:spPr/>
    </dgm:pt>
    <dgm:pt modelId="{935E5979-AA40-4B40-8B8A-48C6CE681A60}" type="pres">
      <dgm:prSet presAssocID="{05525A07-E3B4-40E9-86CF-90241377CEEC}" presName="textRect" presStyleLbl="revTx" presStyleIdx="3" presStyleCnt="6">
        <dgm:presLayoutVars>
          <dgm:chMax val="1"/>
          <dgm:chPref val="1"/>
        </dgm:presLayoutVars>
      </dgm:prSet>
      <dgm:spPr/>
    </dgm:pt>
    <dgm:pt modelId="{166C0D03-1CCF-4C50-BDBD-7C3F13B8F25E}" type="pres">
      <dgm:prSet presAssocID="{2E5865C1-B27F-4A38-A901-29073E35CA04}" presName="sibTrans" presStyleLbl="sibTrans2D1" presStyleIdx="0" presStyleCnt="0"/>
      <dgm:spPr/>
    </dgm:pt>
    <dgm:pt modelId="{1E9A98FC-EFBC-4ECD-BB41-EF0596DCA227}" type="pres">
      <dgm:prSet presAssocID="{D2AF6455-493E-4570-B2CC-6A63B3F7B52D}" presName="compNode" presStyleCnt="0"/>
      <dgm:spPr/>
    </dgm:pt>
    <dgm:pt modelId="{960170C9-C141-40E1-B998-29397273AF54}" type="pres">
      <dgm:prSet presAssocID="{D2AF6455-493E-4570-B2CC-6A63B3F7B52D}" presName="iconBgRect" presStyleLbl="bgShp" presStyleIdx="4" presStyleCnt="6"/>
      <dgm:spPr/>
    </dgm:pt>
    <dgm:pt modelId="{DF525BF3-6902-4CD0-B6A7-6DE4FF189B0D}" type="pres">
      <dgm:prSet presAssocID="{D2AF6455-493E-4570-B2CC-6A63B3F7B5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3FBEBE1-5588-4C4D-A63A-129DF8A379C7}" type="pres">
      <dgm:prSet presAssocID="{D2AF6455-493E-4570-B2CC-6A63B3F7B52D}" presName="spaceRect" presStyleCnt="0"/>
      <dgm:spPr/>
    </dgm:pt>
    <dgm:pt modelId="{06473497-F17C-440A-96BB-4DE72F1D2D49}" type="pres">
      <dgm:prSet presAssocID="{D2AF6455-493E-4570-B2CC-6A63B3F7B52D}" presName="textRect" presStyleLbl="revTx" presStyleIdx="4" presStyleCnt="6">
        <dgm:presLayoutVars>
          <dgm:chMax val="1"/>
          <dgm:chPref val="1"/>
        </dgm:presLayoutVars>
      </dgm:prSet>
      <dgm:spPr/>
    </dgm:pt>
    <dgm:pt modelId="{3EC92233-A4C6-4760-9123-372C3F2E55D3}" type="pres">
      <dgm:prSet presAssocID="{5208FCFF-1D8D-47DB-BD63-68D4A6079335}" presName="sibTrans" presStyleLbl="sibTrans2D1" presStyleIdx="0" presStyleCnt="0"/>
      <dgm:spPr/>
    </dgm:pt>
    <dgm:pt modelId="{FF53A16B-112D-4444-A2D2-759F86CC5DC4}" type="pres">
      <dgm:prSet presAssocID="{3E36E5EC-51A4-4AEB-8EBB-C2314108B110}" presName="compNode" presStyleCnt="0"/>
      <dgm:spPr/>
    </dgm:pt>
    <dgm:pt modelId="{F014BA70-1C86-4219-80B0-9A1ED5A4B73D}" type="pres">
      <dgm:prSet presAssocID="{3E36E5EC-51A4-4AEB-8EBB-C2314108B110}" presName="iconBgRect" presStyleLbl="bgShp" presStyleIdx="5" presStyleCnt="6"/>
      <dgm:spPr/>
    </dgm:pt>
    <dgm:pt modelId="{37518D30-9D9B-4DD7-86F7-6882EBF2914C}" type="pres">
      <dgm:prSet presAssocID="{3E36E5EC-51A4-4AEB-8EBB-C2314108B1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57B093-CCC5-4778-BED7-8C594CD41F79}" type="pres">
      <dgm:prSet presAssocID="{3E36E5EC-51A4-4AEB-8EBB-C2314108B110}" presName="spaceRect" presStyleCnt="0"/>
      <dgm:spPr/>
    </dgm:pt>
    <dgm:pt modelId="{BDFEA2B3-B424-4E59-A4C8-67B8F4CC1E4C}" type="pres">
      <dgm:prSet presAssocID="{3E36E5EC-51A4-4AEB-8EBB-C2314108B11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F8FE0C-3407-4C8B-BD13-B8FB576DC8A3}" type="presOf" srcId="{8F3A13C9-12DD-4BCD-B938-BD44F2C7C40A}" destId="{D2618022-E21B-45D1-87CC-C4467F4248AB}" srcOrd="0" destOrd="0" presId="urn:microsoft.com/office/officeart/2018/2/layout/IconCircleList"/>
    <dgm:cxn modelId="{B210501B-3C0A-44D4-9C70-6259D8BF46F3}" srcId="{15236D5B-99A3-45F9-BE44-31767F048A48}" destId="{05525A07-E3B4-40E9-86CF-90241377CEEC}" srcOrd="3" destOrd="0" parTransId="{27312F13-1108-4203-AAF4-AFC8ACD4382B}" sibTransId="{2E5865C1-B27F-4A38-A901-29073E35CA04}"/>
    <dgm:cxn modelId="{705CD524-82A5-45A8-A21C-B133D0E8AAF4}" type="presOf" srcId="{90F2BE7D-6971-4665-A441-1E6CAE80C9CB}" destId="{C7B3A383-9920-44BA-A612-3D8C0B71751B}" srcOrd="0" destOrd="0" presId="urn:microsoft.com/office/officeart/2018/2/layout/IconCircleList"/>
    <dgm:cxn modelId="{C5565028-F159-49A1-B397-5451FDDB1FCF}" srcId="{15236D5B-99A3-45F9-BE44-31767F048A48}" destId="{EAFBD9E1-1AA6-4B4B-9DEC-576570E05DCE}" srcOrd="0" destOrd="0" parTransId="{CFBE13B8-ADEE-47F6-B864-BE5779D2345D}" sibTransId="{8FC978EF-F03A-4D32-8262-0D1F9F9CA775}"/>
    <dgm:cxn modelId="{8BF43A2A-E530-4A74-88A6-16E56D074121}" srcId="{15236D5B-99A3-45F9-BE44-31767F048A48}" destId="{D2AF6455-493E-4570-B2CC-6A63B3F7B52D}" srcOrd="4" destOrd="0" parTransId="{C1F4180B-5FA6-4363-9324-2FD70B1561BD}" sibTransId="{5208FCFF-1D8D-47DB-BD63-68D4A6079335}"/>
    <dgm:cxn modelId="{6DE93A37-15BB-4538-814A-C60014EED49E}" type="presOf" srcId="{8FC978EF-F03A-4D32-8262-0D1F9F9CA775}" destId="{F3230231-8871-4132-BE30-A50992FBBED3}" srcOrd="0" destOrd="0" presId="urn:microsoft.com/office/officeart/2018/2/layout/IconCircleList"/>
    <dgm:cxn modelId="{98F29F3B-7916-40D7-A349-5245FAC8658B}" srcId="{15236D5B-99A3-45F9-BE44-31767F048A48}" destId="{3E36E5EC-51A4-4AEB-8EBB-C2314108B110}" srcOrd="5" destOrd="0" parTransId="{FF82CACF-EFA2-44F7-B81D-AE7E28B959CF}" sibTransId="{3C6B49A8-339A-458C-A4CC-802F561FD501}"/>
    <dgm:cxn modelId="{8EB7EF5F-CA01-4335-AD7D-DBD8CE67B58F}" srcId="{15236D5B-99A3-45F9-BE44-31767F048A48}" destId="{8F3A13C9-12DD-4BCD-B938-BD44F2C7C40A}" srcOrd="2" destOrd="0" parTransId="{4AF25FC9-F946-4AFF-AC7D-D4A54D5748AA}" sibTransId="{C303AA82-EBF0-46E0-9716-4CC1D36C056D}"/>
    <dgm:cxn modelId="{1884DC64-9B35-4D01-AD98-68C4F439C1AA}" type="presOf" srcId="{3E36E5EC-51A4-4AEB-8EBB-C2314108B110}" destId="{BDFEA2B3-B424-4E59-A4C8-67B8F4CC1E4C}" srcOrd="0" destOrd="0" presId="urn:microsoft.com/office/officeart/2018/2/layout/IconCircleList"/>
    <dgm:cxn modelId="{5BAF4568-DC1F-451E-A451-049A9CB9B7E7}" type="presOf" srcId="{05525A07-E3B4-40E9-86CF-90241377CEEC}" destId="{935E5979-AA40-4B40-8B8A-48C6CE681A60}" srcOrd="0" destOrd="0" presId="urn:microsoft.com/office/officeart/2018/2/layout/IconCircleList"/>
    <dgm:cxn modelId="{714EB668-F7ED-4DD3-9DFC-1F22575BDA5C}" type="presOf" srcId="{2E5865C1-B27F-4A38-A901-29073E35CA04}" destId="{166C0D03-1CCF-4C50-BDBD-7C3F13B8F25E}" srcOrd="0" destOrd="0" presId="urn:microsoft.com/office/officeart/2018/2/layout/IconCircleList"/>
    <dgm:cxn modelId="{20B42F88-1558-40F0-BA65-A2F19F336B71}" type="presOf" srcId="{C303AA82-EBF0-46E0-9716-4CC1D36C056D}" destId="{F31EBED3-218A-4E0F-91E1-9685A1E64F5A}" srcOrd="0" destOrd="0" presId="urn:microsoft.com/office/officeart/2018/2/layout/IconCircleList"/>
    <dgm:cxn modelId="{1BA1F8D3-D817-42B5-BD9D-8DB59D736105}" type="presOf" srcId="{3097E53B-BFE4-41E0-8F54-C763A116787C}" destId="{2DC8ABEA-F6B2-4BAD-B314-6E3BB519E5E1}" srcOrd="0" destOrd="0" presId="urn:microsoft.com/office/officeart/2018/2/layout/IconCircleList"/>
    <dgm:cxn modelId="{839A69D9-891E-495F-AFD4-7797B5ACBD79}" type="presOf" srcId="{EAFBD9E1-1AA6-4B4B-9DEC-576570E05DCE}" destId="{EB7F58C0-097C-49CC-98E5-BBB3EE216004}" srcOrd="0" destOrd="0" presId="urn:microsoft.com/office/officeart/2018/2/layout/IconCircleList"/>
    <dgm:cxn modelId="{FEDEBDEA-1353-4720-9D2B-3F2E407318A5}" type="presOf" srcId="{D2AF6455-493E-4570-B2CC-6A63B3F7B52D}" destId="{06473497-F17C-440A-96BB-4DE72F1D2D49}" srcOrd="0" destOrd="0" presId="urn:microsoft.com/office/officeart/2018/2/layout/IconCircleList"/>
    <dgm:cxn modelId="{21E33AF1-7DFB-4C2E-9C91-A47E565C612B}" srcId="{15236D5B-99A3-45F9-BE44-31767F048A48}" destId="{3097E53B-BFE4-41E0-8F54-C763A116787C}" srcOrd="1" destOrd="0" parTransId="{60105D48-673E-47D2-B577-5423CD5F7DE4}" sibTransId="{90F2BE7D-6971-4665-A441-1E6CAE80C9CB}"/>
    <dgm:cxn modelId="{9D7C5DF1-1CB0-4F47-9024-335B4C22D604}" type="presOf" srcId="{15236D5B-99A3-45F9-BE44-31767F048A48}" destId="{E19619D4-A57E-4FA0-BC48-995B6EF68ADB}" srcOrd="0" destOrd="0" presId="urn:microsoft.com/office/officeart/2018/2/layout/IconCircleList"/>
    <dgm:cxn modelId="{A29A7EF5-C8D7-4174-BFDC-5E03DEB312F4}" type="presOf" srcId="{5208FCFF-1D8D-47DB-BD63-68D4A6079335}" destId="{3EC92233-A4C6-4760-9123-372C3F2E55D3}" srcOrd="0" destOrd="0" presId="urn:microsoft.com/office/officeart/2018/2/layout/IconCircleList"/>
    <dgm:cxn modelId="{20B4006F-25F0-4B87-8A54-89B1EBF504F7}" type="presParOf" srcId="{E19619D4-A57E-4FA0-BC48-995B6EF68ADB}" destId="{B3A27706-942E-409F-A3F3-98C0D84C24AF}" srcOrd="0" destOrd="0" presId="urn:microsoft.com/office/officeart/2018/2/layout/IconCircleList"/>
    <dgm:cxn modelId="{420CD495-AD0D-4E93-9365-4EBC60EE2618}" type="presParOf" srcId="{B3A27706-942E-409F-A3F3-98C0D84C24AF}" destId="{09022C19-AEE8-4CF1-9353-364A356A9191}" srcOrd="0" destOrd="0" presId="urn:microsoft.com/office/officeart/2018/2/layout/IconCircleList"/>
    <dgm:cxn modelId="{E29310CD-7050-46CF-A603-7B5FFF0C0B2A}" type="presParOf" srcId="{09022C19-AEE8-4CF1-9353-364A356A9191}" destId="{B9703BE3-6200-4F94-B062-9B514B41D0FE}" srcOrd="0" destOrd="0" presId="urn:microsoft.com/office/officeart/2018/2/layout/IconCircleList"/>
    <dgm:cxn modelId="{04531CD7-6711-4A03-8AD7-719A1BA8682B}" type="presParOf" srcId="{09022C19-AEE8-4CF1-9353-364A356A9191}" destId="{919911CE-2DD1-48F6-8F2F-036C6CFB899E}" srcOrd="1" destOrd="0" presId="urn:microsoft.com/office/officeart/2018/2/layout/IconCircleList"/>
    <dgm:cxn modelId="{607F1049-253A-4E15-B58B-83B2D93601FE}" type="presParOf" srcId="{09022C19-AEE8-4CF1-9353-364A356A9191}" destId="{44DE1745-489C-4A77-8CC3-DA2C7CEEB40F}" srcOrd="2" destOrd="0" presId="urn:microsoft.com/office/officeart/2018/2/layout/IconCircleList"/>
    <dgm:cxn modelId="{43B68177-DA9F-4E9D-B23C-FE24F422C933}" type="presParOf" srcId="{09022C19-AEE8-4CF1-9353-364A356A9191}" destId="{EB7F58C0-097C-49CC-98E5-BBB3EE216004}" srcOrd="3" destOrd="0" presId="urn:microsoft.com/office/officeart/2018/2/layout/IconCircleList"/>
    <dgm:cxn modelId="{C5FC8E9E-B483-4B32-A11F-638958E159B7}" type="presParOf" srcId="{B3A27706-942E-409F-A3F3-98C0D84C24AF}" destId="{F3230231-8871-4132-BE30-A50992FBBED3}" srcOrd="1" destOrd="0" presId="urn:microsoft.com/office/officeart/2018/2/layout/IconCircleList"/>
    <dgm:cxn modelId="{82161089-3D48-4A30-A222-B8B279B2D0BC}" type="presParOf" srcId="{B3A27706-942E-409F-A3F3-98C0D84C24AF}" destId="{CD5E65AB-7FE0-4CA9-BD5E-958D6D4C89B2}" srcOrd="2" destOrd="0" presId="urn:microsoft.com/office/officeart/2018/2/layout/IconCircleList"/>
    <dgm:cxn modelId="{5321AAE8-14A7-4965-A418-1ED9B94896C7}" type="presParOf" srcId="{CD5E65AB-7FE0-4CA9-BD5E-958D6D4C89B2}" destId="{3C1129F3-F2DB-4EDB-A8B9-AE054EFF8C3E}" srcOrd="0" destOrd="0" presId="urn:microsoft.com/office/officeart/2018/2/layout/IconCircleList"/>
    <dgm:cxn modelId="{7C9BCA70-270F-4892-A269-687C2C59CA3A}" type="presParOf" srcId="{CD5E65AB-7FE0-4CA9-BD5E-958D6D4C89B2}" destId="{0E674095-8CEB-4F48-9D3F-16A02C3F0D3E}" srcOrd="1" destOrd="0" presId="urn:microsoft.com/office/officeart/2018/2/layout/IconCircleList"/>
    <dgm:cxn modelId="{2B042E03-D6C3-4790-B223-45072A49003F}" type="presParOf" srcId="{CD5E65AB-7FE0-4CA9-BD5E-958D6D4C89B2}" destId="{B7D8EC1E-343E-4331-8221-C399E8221853}" srcOrd="2" destOrd="0" presId="urn:microsoft.com/office/officeart/2018/2/layout/IconCircleList"/>
    <dgm:cxn modelId="{9132BAB1-055E-44B3-AC3E-EE8F5E529A99}" type="presParOf" srcId="{CD5E65AB-7FE0-4CA9-BD5E-958D6D4C89B2}" destId="{2DC8ABEA-F6B2-4BAD-B314-6E3BB519E5E1}" srcOrd="3" destOrd="0" presId="urn:microsoft.com/office/officeart/2018/2/layout/IconCircleList"/>
    <dgm:cxn modelId="{1B848364-0938-4E35-81F7-D23AF71AFBFE}" type="presParOf" srcId="{B3A27706-942E-409F-A3F3-98C0D84C24AF}" destId="{C7B3A383-9920-44BA-A612-3D8C0B71751B}" srcOrd="3" destOrd="0" presId="urn:microsoft.com/office/officeart/2018/2/layout/IconCircleList"/>
    <dgm:cxn modelId="{BF9B3B6B-000C-4744-99D4-7FF709B31BE0}" type="presParOf" srcId="{B3A27706-942E-409F-A3F3-98C0D84C24AF}" destId="{4DFEFD2A-2A5B-4038-A178-DB3D7AB6D75F}" srcOrd="4" destOrd="0" presId="urn:microsoft.com/office/officeart/2018/2/layout/IconCircleList"/>
    <dgm:cxn modelId="{67EEBD16-30FD-4B92-8109-A0C7B4241995}" type="presParOf" srcId="{4DFEFD2A-2A5B-4038-A178-DB3D7AB6D75F}" destId="{0020F1F8-DBE2-47EF-93B4-805C5EDD6370}" srcOrd="0" destOrd="0" presId="urn:microsoft.com/office/officeart/2018/2/layout/IconCircleList"/>
    <dgm:cxn modelId="{776B3B6C-7D7A-4AD7-BA89-1DC4EBC9F209}" type="presParOf" srcId="{4DFEFD2A-2A5B-4038-A178-DB3D7AB6D75F}" destId="{36F72EA5-74F5-435A-B0ED-8A3A7EDC090E}" srcOrd="1" destOrd="0" presId="urn:microsoft.com/office/officeart/2018/2/layout/IconCircleList"/>
    <dgm:cxn modelId="{F6238DF4-C465-4AD0-832F-4F3DF13D46C7}" type="presParOf" srcId="{4DFEFD2A-2A5B-4038-A178-DB3D7AB6D75F}" destId="{AA49112D-DB31-47D7-AF6A-CD6A43A34A54}" srcOrd="2" destOrd="0" presId="urn:microsoft.com/office/officeart/2018/2/layout/IconCircleList"/>
    <dgm:cxn modelId="{8C92C6F8-8C23-4333-A2D6-C064EEFCE589}" type="presParOf" srcId="{4DFEFD2A-2A5B-4038-A178-DB3D7AB6D75F}" destId="{D2618022-E21B-45D1-87CC-C4467F4248AB}" srcOrd="3" destOrd="0" presId="urn:microsoft.com/office/officeart/2018/2/layout/IconCircleList"/>
    <dgm:cxn modelId="{0414BB3D-605A-4924-BA2C-CCC3B282A6C2}" type="presParOf" srcId="{B3A27706-942E-409F-A3F3-98C0D84C24AF}" destId="{F31EBED3-218A-4E0F-91E1-9685A1E64F5A}" srcOrd="5" destOrd="0" presId="urn:microsoft.com/office/officeart/2018/2/layout/IconCircleList"/>
    <dgm:cxn modelId="{3E937F70-C31F-46F5-AC5B-984714154EA4}" type="presParOf" srcId="{B3A27706-942E-409F-A3F3-98C0D84C24AF}" destId="{9211AF47-D21B-494C-A51C-897DCD065E8E}" srcOrd="6" destOrd="0" presId="urn:microsoft.com/office/officeart/2018/2/layout/IconCircleList"/>
    <dgm:cxn modelId="{A927376B-498D-4762-A5E5-37278E19A343}" type="presParOf" srcId="{9211AF47-D21B-494C-A51C-897DCD065E8E}" destId="{8D9D5DE8-41BE-4159-AE18-E7F81B3B9BBE}" srcOrd="0" destOrd="0" presId="urn:microsoft.com/office/officeart/2018/2/layout/IconCircleList"/>
    <dgm:cxn modelId="{B063317F-5D13-4F54-A4BE-C3D75EB52DD4}" type="presParOf" srcId="{9211AF47-D21B-494C-A51C-897DCD065E8E}" destId="{C71C76C0-21A6-4564-B82B-BE19469C3E52}" srcOrd="1" destOrd="0" presId="urn:microsoft.com/office/officeart/2018/2/layout/IconCircleList"/>
    <dgm:cxn modelId="{9C1745F3-1C2E-4290-8EEE-CD897D242DC3}" type="presParOf" srcId="{9211AF47-D21B-494C-A51C-897DCD065E8E}" destId="{5F88E618-F488-4786-9939-A0A67C00EC84}" srcOrd="2" destOrd="0" presId="urn:microsoft.com/office/officeart/2018/2/layout/IconCircleList"/>
    <dgm:cxn modelId="{329EA6AA-1795-45A7-8786-7AA1F086588D}" type="presParOf" srcId="{9211AF47-D21B-494C-A51C-897DCD065E8E}" destId="{935E5979-AA40-4B40-8B8A-48C6CE681A60}" srcOrd="3" destOrd="0" presId="urn:microsoft.com/office/officeart/2018/2/layout/IconCircleList"/>
    <dgm:cxn modelId="{1B5F68A5-D3C1-4C1A-B9DB-204A380DE5B3}" type="presParOf" srcId="{B3A27706-942E-409F-A3F3-98C0D84C24AF}" destId="{166C0D03-1CCF-4C50-BDBD-7C3F13B8F25E}" srcOrd="7" destOrd="0" presId="urn:microsoft.com/office/officeart/2018/2/layout/IconCircleList"/>
    <dgm:cxn modelId="{F96EE5E9-BA78-4070-8170-81DA3AA3D923}" type="presParOf" srcId="{B3A27706-942E-409F-A3F3-98C0D84C24AF}" destId="{1E9A98FC-EFBC-4ECD-BB41-EF0596DCA227}" srcOrd="8" destOrd="0" presId="urn:microsoft.com/office/officeart/2018/2/layout/IconCircleList"/>
    <dgm:cxn modelId="{E70486F5-2441-405E-B822-9E06082AA9E3}" type="presParOf" srcId="{1E9A98FC-EFBC-4ECD-BB41-EF0596DCA227}" destId="{960170C9-C141-40E1-B998-29397273AF54}" srcOrd="0" destOrd="0" presId="urn:microsoft.com/office/officeart/2018/2/layout/IconCircleList"/>
    <dgm:cxn modelId="{4BD30232-ED7B-48EA-AB37-7A438A863144}" type="presParOf" srcId="{1E9A98FC-EFBC-4ECD-BB41-EF0596DCA227}" destId="{DF525BF3-6902-4CD0-B6A7-6DE4FF189B0D}" srcOrd="1" destOrd="0" presId="urn:microsoft.com/office/officeart/2018/2/layout/IconCircleList"/>
    <dgm:cxn modelId="{C5313A7B-09D5-49CB-8E94-41A9C12D19B0}" type="presParOf" srcId="{1E9A98FC-EFBC-4ECD-BB41-EF0596DCA227}" destId="{33FBEBE1-5588-4C4D-A63A-129DF8A379C7}" srcOrd="2" destOrd="0" presId="urn:microsoft.com/office/officeart/2018/2/layout/IconCircleList"/>
    <dgm:cxn modelId="{DD538233-224C-4697-BA9F-0D7062E206FE}" type="presParOf" srcId="{1E9A98FC-EFBC-4ECD-BB41-EF0596DCA227}" destId="{06473497-F17C-440A-96BB-4DE72F1D2D49}" srcOrd="3" destOrd="0" presId="urn:microsoft.com/office/officeart/2018/2/layout/IconCircleList"/>
    <dgm:cxn modelId="{A6624C27-A546-4E0C-AAB0-FCA0C6F0D577}" type="presParOf" srcId="{B3A27706-942E-409F-A3F3-98C0D84C24AF}" destId="{3EC92233-A4C6-4760-9123-372C3F2E55D3}" srcOrd="9" destOrd="0" presId="urn:microsoft.com/office/officeart/2018/2/layout/IconCircleList"/>
    <dgm:cxn modelId="{D54EE8FF-CE89-4D8E-9BD6-C1B47F56D0D5}" type="presParOf" srcId="{B3A27706-942E-409F-A3F3-98C0D84C24AF}" destId="{FF53A16B-112D-4444-A2D2-759F86CC5DC4}" srcOrd="10" destOrd="0" presId="urn:microsoft.com/office/officeart/2018/2/layout/IconCircleList"/>
    <dgm:cxn modelId="{0A126190-9243-4624-8DD6-84148E18561F}" type="presParOf" srcId="{FF53A16B-112D-4444-A2D2-759F86CC5DC4}" destId="{F014BA70-1C86-4219-80B0-9A1ED5A4B73D}" srcOrd="0" destOrd="0" presId="urn:microsoft.com/office/officeart/2018/2/layout/IconCircleList"/>
    <dgm:cxn modelId="{B444352B-55F6-42AB-BA9E-3D395235489D}" type="presParOf" srcId="{FF53A16B-112D-4444-A2D2-759F86CC5DC4}" destId="{37518D30-9D9B-4DD7-86F7-6882EBF2914C}" srcOrd="1" destOrd="0" presId="urn:microsoft.com/office/officeart/2018/2/layout/IconCircleList"/>
    <dgm:cxn modelId="{8BD04196-B535-4411-BCE4-2E5514B99DC2}" type="presParOf" srcId="{FF53A16B-112D-4444-A2D2-759F86CC5DC4}" destId="{1557B093-CCC5-4778-BED7-8C594CD41F79}" srcOrd="2" destOrd="0" presId="urn:microsoft.com/office/officeart/2018/2/layout/IconCircleList"/>
    <dgm:cxn modelId="{F8C2C72B-3307-4169-9365-C6EEC0869009}" type="presParOf" srcId="{FF53A16B-112D-4444-A2D2-759F86CC5DC4}" destId="{BDFEA2B3-B424-4E59-A4C8-67B8F4CC1E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BB68B-57B9-44B7-A455-78AEC20A5C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6E5B00-DB28-4CBF-A82E-CA5FEB10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project’s key stakeholder</a:t>
          </a:r>
        </a:p>
      </dgm:t>
    </dgm:pt>
    <dgm:pt modelId="{F7CB436A-7E12-40C7-B3F9-2D6F3C184A70}" type="parTrans" cxnId="{C563386E-3446-42E3-87FD-46B50AB72FFC}">
      <dgm:prSet/>
      <dgm:spPr/>
      <dgm:t>
        <a:bodyPr/>
        <a:lstStyle/>
        <a:p>
          <a:endParaRPr lang="en-US"/>
        </a:p>
      </dgm:t>
    </dgm:pt>
    <dgm:pt modelId="{DF7797CC-F147-4F83-90A2-9E1B34FB0C40}" type="sibTrans" cxnId="{C563386E-3446-42E3-87FD-46B50AB72FFC}">
      <dgm:prSet/>
      <dgm:spPr/>
      <dgm:t>
        <a:bodyPr/>
        <a:lstStyle/>
        <a:p>
          <a:endParaRPr lang="en-US"/>
        </a:p>
      </dgm:t>
    </dgm:pt>
    <dgm:pt modelId="{C465FE02-4520-443D-9763-BA79B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Maximizing the value of the product</a:t>
          </a:r>
        </a:p>
      </dgm:t>
    </dgm:pt>
    <dgm:pt modelId="{BCEEAAB4-B17F-4C46-9BCC-04C9340F6C92}" type="parTrans" cxnId="{B4C360EE-3E56-4C6D-93D9-8FDBF89AE6BF}">
      <dgm:prSet/>
      <dgm:spPr/>
      <dgm:t>
        <a:bodyPr/>
        <a:lstStyle/>
        <a:p>
          <a:endParaRPr lang="en-US"/>
        </a:p>
      </dgm:t>
    </dgm:pt>
    <dgm:pt modelId="{269B966E-8168-4E7B-B3B7-0DA0C9ADFE04}" type="sibTrans" cxnId="{B4C360EE-3E56-4C6D-93D9-8FDBF89AE6BF}">
      <dgm:prSet/>
      <dgm:spPr/>
      <dgm:t>
        <a:bodyPr/>
        <a:lstStyle/>
        <a:p>
          <a:endParaRPr lang="en-US"/>
        </a:p>
      </dgm:t>
    </dgm:pt>
    <dgm:pt modelId="{C398213C-3565-4B69-937A-79C2D1C6FE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Motivates the team with clear goals</a:t>
          </a:r>
        </a:p>
      </dgm:t>
    </dgm:pt>
    <dgm:pt modelId="{C640FF54-0B02-4112-A852-8E5C6DC1F765}" type="parTrans" cxnId="{83472F3F-C5F2-4653-868E-246D5B52EF4E}">
      <dgm:prSet/>
      <dgm:spPr/>
      <dgm:t>
        <a:bodyPr/>
        <a:lstStyle/>
        <a:p>
          <a:endParaRPr lang="en-US"/>
        </a:p>
      </dgm:t>
    </dgm:pt>
    <dgm:pt modelId="{D56A8E36-F5B4-4F83-87D7-8C2A4A6B331F}" type="sibTrans" cxnId="{83472F3F-C5F2-4653-868E-246D5B52EF4E}">
      <dgm:prSet/>
      <dgm:spPr/>
      <dgm:t>
        <a:bodyPr/>
        <a:lstStyle/>
        <a:p>
          <a:endParaRPr lang="en-US"/>
        </a:p>
      </dgm:t>
    </dgm:pt>
    <dgm:pt modelId="{B1E726F1-4FF3-4933-8203-C7BEA3A88EB2}" type="pres">
      <dgm:prSet presAssocID="{F59BB68B-57B9-44B7-A455-78AEC20A5CE6}" presName="root" presStyleCnt="0">
        <dgm:presLayoutVars>
          <dgm:dir/>
          <dgm:resizeHandles val="exact"/>
        </dgm:presLayoutVars>
      </dgm:prSet>
      <dgm:spPr/>
    </dgm:pt>
    <dgm:pt modelId="{459968C9-202E-4723-B902-46D399E93B89}" type="pres">
      <dgm:prSet presAssocID="{686E5B00-DB28-4CBF-A82E-CA5FEB10E97C}" presName="compNode" presStyleCnt="0"/>
      <dgm:spPr/>
    </dgm:pt>
    <dgm:pt modelId="{D7434102-53B3-4F60-8FA6-32E9AB8E3A49}" type="pres">
      <dgm:prSet presAssocID="{686E5B00-DB28-4CBF-A82E-CA5FEB10E9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85962CF-1196-4A96-8911-6DDB6A6817E2}" type="pres">
      <dgm:prSet presAssocID="{686E5B00-DB28-4CBF-A82E-CA5FEB10E97C}" presName="spaceRect" presStyleCnt="0"/>
      <dgm:spPr/>
    </dgm:pt>
    <dgm:pt modelId="{DFDC7413-058A-465E-A697-CDC10D2F3B1F}" type="pres">
      <dgm:prSet presAssocID="{686E5B00-DB28-4CBF-A82E-CA5FEB10E97C}" presName="textRect" presStyleLbl="revTx" presStyleIdx="0" presStyleCnt="3">
        <dgm:presLayoutVars>
          <dgm:chMax val="1"/>
          <dgm:chPref val="1"/>
        </dgm:presLayoutVars>
      </dgm:prSet>
      <dgm:spPr/>
    </dgm:pt>
    <dgm:pt modelId="{A05B02D9-1E66-4E24-AB7E-F7B91ADE1827}" type="pres">
      <dgm:prSet presAssocID="{DF7797CC-F147-4F83-90A2-9E1B34FB0C40}" presName="sibTrans" presStyleCnt="0"/>
      <dgm:spPr/>
    </dgm:pt>
    <dgm:pt modelId="{C8856C4D-C4DF-4418-ABA1-9F56FDD42FBB}" type="pres">
      <dgm:prSet presAssocID="{C465FE02-4520-443D-9763-BA79BEBA79AA}" presName="compNode" presStyleCnt="0"/>
      <dgm:spPr/>
    </dgm:pt>
    <dgm:pt modelId="{F641A3E1-8B28-4F52-9BC7-822651957498}" type="pres">
      <dgm:prSet presAssocID="{C465FE02-4520-443D-9763-BA79BEBA79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BCEC9AA-E97F-461B-8F37-A133B9BA3A89}" type="pres">
      <dgm:prSet presAssocID="{C465FE02-4520-443D-9763-BA79BEBA79AA}" presName="spaceRect" presStyleCnt="0"/>
      <dgm:spPr/>
    </dgm:pt>
    <dgm:pt modelId="{1C8279DE-355E-4A43-BD2D-B88C153E89CF}" type="pres">
      <dgm:prSet presAssocID="{C465FE02-4520-443D-9763-BA79BEBA79AA}" presName="textRect" presStyleLbl="revTx" presStyleIdx="1" presStyleCnt="3">
        <dgm:presLayoutVars>
          <dgm:chMax val="1"/>
          <dgm:chPref val="1"/>
        </dgm:presLayoutVars>
      </dgm:prSet>
      <dgm:spPr/>
    </dgm:pt>
    <dgm:pt modelId="{687BE8BC-4285-4E3E-B5F5-FF53204AEFC6}" type="pres">
      <dgm:prSet presAssocID="{269B966E-8168-4E7B-B3B7-0DA0C9ADFE04}" presName="sibTrans" presStyleCnt="0"/>
      <dgm:spPr/>
    </dgm:pt>
    <dgm:pt modelId="{7B2571D2-6F40-4171-B9F2-02E865F50C4B}" type="pres">
      <dgm:prSet presAssocID="{C398213C-3565-4B69-937A-79C2D1C6FEDB}" presName="compNode" presStyleCnt="0"/>
      <dgm:spPr/>
    </dgm:pt>
    <dgm:pt modelId="{851A7C05-2A60-4E04-BF25-D21578966A42}" type="pres">
      <dgm:prSet presAssocID="{C398213C-3565-4B69-937A-79C2D1C6FE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3D1C57-5A6A-4A24-B426-4840B664AE63}" type="pres">
      <dgm:prSet presAssocID="{C398213C-3565-4B69-937A-79C2D1C6FEDB}" presName="spaceRect" presStyleCnt="0"/>
      <dgm:spPr/>
    </dgm:pt>
    <dgm:pt modelId="{7BFCECC8-DEBC-4121-8407-CEF05DA009AA}" type="pres">
      <dgm:prSet presAssocID="{C398213C-3565-4B69-937A-79C2D1C6FE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8EB41A-5D73-450C-9F43-6CB41D9CD536}" type="presOf" srcId="{686E5B00-DB28-4CBF-A82E-CA5FEB10E97C}" destId="{DFDC7413-058A-465E-A697-CDC10D2F3B1F}" srcOrd="0" destOrd="0" presId="urn:microsoft.com/office/officeart/2018/2/layout/IconLabelList"/>
    <dgm:cxn modelId="{83472F3F-C5F2-4653-868E-246D5B52EF4E}" srcId="{F59BB68B-57B9-44B7-A455-78AEC20A5CE6}" destId="{C398213C-3565-4B69-937A-79C2D1C6FEDB}" srcOrd="2" destOrd="0" parTransId="{C640FF54-0B02-4112-A852-8E5C6DC1F765}" sibTransId="{D56A8E36-F5B4-4F83-87D7-8C2A4A6B331F}"/>
    <dgm:cxn modelId="{C563386E-3446-42E3-87FD-46B50AB72FFC}" srcId="{F59BB68B-57B9-44B7-A455-78AEC20A5CE6}" destId="{686E5B00-DB28-4CBF-A82E-CA5FEB10E97C}" srcOrd="0" destOrd="0" parTransId="{F7CB436A-7E12-40C7-B3F9-2D6F3C184A70}" sibTransId="{DF7797CC-F147-4F83-90A2-9E1B34FB0C40}"/>
    <dgm:cxn modelId="{CF75789C-A5B3-490B-BD34-6508A1080D79}" type="presOf" srcId="{C465FE02-4520-443D-9763-BA79BEBA79AA}" destId="{1C8279DE-355E-4A43-BD2D-B88C153E89CF}" srcOrd="0" destOrd="0" presId="urn:microsoft.com/office/officeart/2018/2/layout/IconLabelList"/>
    <dgm:cxn modelId="{1C9264B5-4768-4A2A-BB61-637862A60BE2}" type="presOf" srcId="{F59BB68B-57B9-44B7-A455-78AEC20A5CE6}" destId="{B1E726F1-4FF3-4933-8203-C7BEA3A88EB2}" srcOrd="0" destOrd="0" presId="urn:microsoft.com/office/officeart/2018/2/layout/IconLabelList"/>
    <dgm:cxn modelId="{3F6150E6-E775-4D01-8A2C-739B9543E2BC}" type="presOf" srcId="{C398213C-3565-4B69-937A-79C2D1C6FEDB}" destId="{7BFCECC8-DEBC-4121-8407-CEF05DA009AA}" srcOrd="0" destOrd="0" presId="urn:microsoft.com/office/officeart/2018/2/layout/IconLabelList"/>
    <dgm:cxn modelId="{B4C360EE-3E56-4C6D-93D9-8FDBF89AE6BF}" srcId="{F59BB68B-57B9-44B7-A455-78AEC20A5CE6}" destId="{C465FE02-4520-443D-9763-BA79BEBA79AA}" srcOrd="1" destOrd="0" parTransId="{BCEEAAB4-B17F-4C46-9BCC-04C9340F6C92}" sibTransId="{269B966E-8168-4E7B-B3B7-0DA0C9ADFE04}"/>
    <dgm:cxn modelId="{48C955C1-B273-41FC-9BB7-39F14CE2CA7D}" type="presParOf" srcId="{B1E726F1-4FF3-4933-8203-C7BEA3A88EB2}" destId="{459968C9-202E-4723-B902-46D399E93B89}" srcOrd="0" destOrd="0" presId="urn:microsoft.com/office/officeart/2018/2/layout/IconLabelList"/>
    <dgm:cxn modelId="{6A3C6DA9-E8AA-4E1A-B87E-9E1C9E4B6564}" type="presParOf" srcId="{459968C9-202E-4723-B902-46D399E93B89}" destId="{D7434102-53B3-4F60-8FA6-32E9AB8E3A49}" srcOrd="0" destOrd="0" presId="urn:microsoft.com/office/officeart/2018/2/layout/IconLabelList"/>
    <dgm:cxn modelId="{9BEC4CBF-4453-4DAF-94A9-A7F413FC6D77}" type="presParOf" srcId="{459968C9-202E-4723-B902-46D399E93B89}" destId="{485962CF-1196-4A96-8911-6DDB6A6817E2}" srcOrd="1" destOrd="0" presId="urn:microsoft.com/office/officeart/2018/2/layout/IconLabelList"/>
    <dgm:cxn modelId="{8C7E26C2-8642-4D8A-AF5E-C785DCF8F6D0}" type="presParOf" srcId="{459968C9-202E-4723-B902-46D399E93B89}" destId="{DFDC7413-058A-465E-A697-CDC10D2F3B1F}" srcOrd="2" destOrd="0" presId="urn:microsoft.com/office/officeart/2018/2/layout/IconLabelList"/>
    <dgm:cxn modelId="{A635C047-C90B-4937-BCEE-010C6F955656}" type="presParOf" srcId="{B1E726F1-4FF3-4933-8203-C7BEA3A88EB2}" destId="{A05B02D9-1E66-4E24-AB7E-F7B91ADE1827}" srcOrd="1" destOrd="0" presId="urn:microsoft.com/office/officeart/2018/2/layout/IconLabelList"/>
    <dgm:cxn modelId="{FF754A6D-1642-405B-BAF0-1BDF6845CB2D}" type="presParOf" srcId="{B1E726F1-4FF3-4933-8203-C7BEA3A88EB2}" destId="{C8856C4D-C4DF-4418-ABA1-9F56FDD42FBB}" srcOrd="2" destOrd="0" presId="urn:microsoft.com/office/officeart/2018/2/layout/IconLabelList"/>
    <dgm:cxn modelId="{A6FAB8AC-6778-4FCE-A64B-183E27D34700}" type="presParOf" srcId="{C8856C4D-C4DF-4418-ABA1-9F56FDD42FBB}" destId="{F641A3E1-8B28-4F52-9BC7-822651957498}" srcOrd="0" destOrd="0" presId="urn:microsoft.com/office/officeart/2018/2/layout/IconLabelList"/>
    <dgm:cxn modelId="{5CA3FEB4-1711-41CC-A932-1BCA9270C17A}" type="presParOf" srcId="{C8856C4D-C4DF-4418-ABA1-9F56FDD42FBB}" destId="{DBCEC9AA-E97F-461B-8F37-A133B9BA3A89}" srcOrd="1" destOrd="0" presId="urn:microsoft.com/office/officeart/2018/2/layout/IconLabelList"/>
    <dgm:cxn modelId="{3776377C-FB08-4667-A876-B88272C21FC7}" type="presParOf" srcId="{C8856C4D-C4DF-4418-ABA1-9F56FDD42FBB}" destId="{1C8279DE-355E-4A43-BD2D-B88C153E89CF}" srcOrd="2" destOrd="0" presId="urn:microsoft.com/office/officeart/2018/2/layout/IconLabelList"/>
    <dgm:cxn modelId="{93C57341-97C9-4C9E-9B52-B701CA708DB3}" type="presParOf" srcId="{B1E726F1-4FF3-4933-8203-C7BEA3A88EB2}" destId="{687BE8BC-4285-4E3E-B5F5-FF53204AEFC6}" srcOrd="3" destOrd="0" presId="urn:microsoft.com/office/officeart/2018/2/layout/IconLabelList"/>
    <dgm:cxn modelId="{6E067632-BC3A-4ECB-A5FB-6FDCA5874BF9}" type="presParOf" srcId="{B1E726F1-4FF3-4933-8203-C7BEA3A88EB2}" destId="{7B2571D2-6F40-4171-B9F2-02E865F50C4B}" srcOrd="4" destOrd="0" presId="urn:microsoft.com/office/officeart/2018/2/layout/IconLabelList"/>
    <dgm:cxn modelId="{7964254E-0403-4458-9407-B3FBE8E28EB2}" type="presParOf" srcId="{7B2571D2-6F40-4171-B9F2-02E865F50C4B}" destId="{851A7C05-2A60-4E04-BF25-D21578966A42}" srcOrd="0" destOrd="0" presId="urn:microsoft.com/office/officeart/2018/2/layout/IconLabelList"/>
    <dgm:cxn modelId="{F55EEDE2-B852-4193-AC08-1F359086CAFE}" type="presParOf" srcId="{7B2571D2-6F40-4171-B9F2-02E865F50C4B}" destId="{0C3D1C57-5A6A-4A24-B426-4840B664AE63}" srcOrd="1" destOrd="0" presId="urn:microsoft.com/office/officeart/2018/2/layout/IconLabelList"/>
    <dgm:cxn modelId="{DD328407-8E3B-45CA-996C-8B22D45E13E1}" type="presParOf" srcId="{7B2571D2-6F40-4171-B9F2-02E865F50C4B}" destId="{7BFCECC8-DEBC-4121-8407-CEF05DA009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B3E46-34C7-41ED-BB10-102C6119DE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FFA2150-C117-4A70-A767-5C30E5C71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Defining Vision and Goal</a:t>
          </a:r>
        </a:p>
      </dgm:t>
    </dgm:pt>
    <dgm:pt modelId="{03DF67FD-5A0A-4E20-8BEB-8ACCBE39FE07}" type="parTrans" cxnId="{A254BEF5-006B-4699-B98F-EB07A81E633A}">
      <dgm:prSet/>
      <dgm:spPr/>
      <dgm:t>
        <a:bodyPr/>
        <a:lstStyle/>
        <a:p>
          <a:endParaRPr lang="en-US"/>
        </a:p>
      </dgm:t>
    </dgm:pt>
    <dgm:pt modelId="{76D2E20E-78EC-43D5-8A65-6BEAAF9A6C34}" type="sibTrans" cxnId="{A254BEF5-006B-4699-B98F-EB07A81E63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283A14-71C1-4520-80CE-6EFB28A7F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Prioritizing the product backlog</a:t>
          </a:r>
        </a:p>
      </dgm:t>
    </dgm:pt>
    <dgm:pt modelId="{D55D98B2-6FE8-4D88-BBBC-C75875288EE2}" type="parTrans" cxnId="{B009DDE7-F0E6-4657-94B0-D7D1B9422F28}">
      <dgm:prSet/>
      <dgm:spPr/>
      <dgm:t>
        <a:bodyPr/>
        <a:lstStyle/>
        <a:p>
          <a:endParaRPr lang="en-US"/>
        </a:p>
      </dgm:t>
    </dgm:pt>
    <dgm:pt modelId="{4E83DF6B-709C-4167-BDF9-AD00094DDD28}" type="sibTrans" cxnId="{B009DDE7-F0E6-4657-94B0-D7D1B9422F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AC1D4B-0B04-4DB7-85BB-26FAA9EBA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Overview of development stages</a:t>
          </a:r>
        </a:p>
      </dgm:t>
    </dgm:pt>
    <dgm:pt modelId="{A368D61C-F2E6-45BA-8699-92F477ACC72F}" type="parTrans" cxnId="{386BB251-393C-4226-86C6-E0EE8E0D13EF}">
      <dgm:prSet/>
      <dgm:spPr/>
      <dgm:t>
        <a:bodyPr/>
        <a:lstStyle/>
        <a:p>
          <a:endParaRPr lang="en-US"/>
        </a:p>
      </dgm:t>
    </dgm:pt>
    <dgm:pt modelId="{64EBBBBE-C6CC-41D7-8699-6BF740A2305E}" type="sibTrans" cxnId="{386BB251-393C-4226-86C6-E0EE8E0D13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41E4F0-4D8B-4682-A643-FB85E6EB6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Communications</a:t>
          </a:r>
        </a:p>
      </dgm:t>
    </dgm:pt>
    <dgm:pt modelId="{929C1903-1BBC-4969-9170-667215A362AC}" type="parTrans" cxnId="{556CBC4B-5871-46C5-AD78-8AB0681CF985}">
      <dgm:prSet/>
      <dgm:spPr/>
      <dgm:t>
        <a:bodyPr/>
        <a:lstStyle/>
        <a:p>
          <a:endParaRPr lang="en-US"/>
        </a:p>
      </dgm:t>
    </dgm:pt>
    <dgm:pt modelId="{7F8D76F7-0C9A-42A3-8CB9-E08101161C4F}" type="sibTrans" cxnId="{556CBC4B-5871-46C5-AD78-8AB0681CF9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F165F1-80EE-4F52-9770-81B0E91659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Knowing Client Needs</a:t>
          </a:r>
        </a:p>
      </dgm:t>
    </dgm:pt>
    <dgm:pt modelId="{FACF16A4-F32A-4314-9002-330A772E8E41}" type="parTrans" cxnId="{A8E4159F-9C51-42E9-B584-FDA6CACF62B1}">
      <dgm:prSet/>
      <dgm:spPr/>
      <dgm:t>
        <a:bodyPr/>
        <a:lstStyle/>
        <a:p>
          <a:endParaRPr lang="en-US"/>
        </a:p>
      </dgm:t>
    </dgm:pt>
    <dgm:pt modelId="{A8CB5AC3-8100-411C-995B-9D3118ECBD7A}" type="sibTrans" cxnId="{A8E4159F-9C51-42E9-B584-FDA6CACF6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63C667-FD2B-4399-A46C-6B5BD9866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Progress</a:t>
          </a:r>
        </a:p>
      </dgm:t>
    </dgm:pt>
    <dgm:pt modelId="{576C56D5-02BD-40DC-A7D7-FB73E30C4B3D}" type="parTrans" cxnId="{92953292-F841-439F-AACB-F1E941EC86EA}">
      <dgm:prSet/>
      <dgm:spPr/>
      <dgm:t>
        <a:bodyPr/>
        <a:lstStyle/>
        <a:p>
          <a:endParaRPr lang="en-US"/>
        </a:p>
      </dgm:t>
    </dgm:pt>
    <dgm:pt modelId="{6398DA0A-C863-42EF-9BFA-9E0F65A32D6D}" type="sibTrans" cxnId="{92953292-F841-439F-AACB-F1E941EC86EA}">
      <dgm:prSet/>
      <dgm:spPr/>
      <dgm:t>
        <a:bodyPr/>
        <a:lstStyle/>
        <a:p>
          <a:endParaRPr lang="en-US"/>
        </a:p>
      </dgm:t>
    </dgm:pt>
    <dgm:pt modelId="{25D46035-C205-42D2-AB6B-CE18C3C45AE1}" type="pres">
      <dgm:prSet presAssocID="{659B3E46-34C7-41ED-BB10-102C6119DEE1}" presName="root" presStyleCnt="0">
        <dgm:presLayoutVars>
          <dgm:dir/>
          <dgm:resizeHandles val="exact"/>
        </dgm:presLayoutVars>
      </dgm:prSet>
      <dgm:spPr/>
    </dgm:pt>
    <dgm:pt modelId="{2E99A448-7B58-42EB-8D89-58290EEE4072}" type="pres">
      <dgm:prSet presAssocID="{659B3E46-34C7-41ED-BB10-102C6119DEE1}" presName="container" presStyleCnt="0">
        <dgm:presLayoutVars>
          <dgm:dir/>
          <dgm:resizeHandles val="exact"/>
        </dgm:presLayoutVars>
      </dgm:prSet>
      <dgm:spPr/>
    </dgm:pt>
    <dgm:pt modelId="{197B8C11-20D6-422A-AEA0-50125A3CC564}" type="pres">
      <dgm:prSet presAssocID="{0FFA2150-C117-4A70-A767-5C30E5C71D64}" presName="compNode" presStyleCnt="0"/>
      <dgm:spPr/>
    </dgm:pt>
    <dgm:pt modelId="{CD5E1106-07EA-460C-B5C3-3432995088A4}" type="pres">
      <dgm:prSet presAssocID="{0FFA2150-C117-4A70-A767-5C30E5C71D64}" presName="iconBgRect" presStyleLbl="bgShp" presStyleIdx="0" presStyleCnt="6"/>
      <dgm:spPr/>
    </dgm:pt>
    <dgm:pt modelId="{34546DD8-18BF-444A-810B-353D5A1B4B6D}" type="pres">
      <dgm:prSet presAssocID="{0FFA2150-C117-4A70-A767-5C30E5C71D6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33C92ED-2236-4FC7-822C-59CB47852465}" type="pres">
      <dgm:prSet presAssocID="{0FFA2150-C117-4A70-A767-5C30E5C71D64}" presName="spaceRect" presStyleCnt="0"/>
      <dgm:spPr/>
    </dgm:pt>
    <dgm:pt modelId="{A6EF0682-11CE-40EE-BD0B-49E686609445}" type="pres">
      <dgm:prSet presAssocID="{0FFA2150-C117-4A70-A767-5C30E5C71D64}" presName="textRect" presStyleLbl="revTx" presStyleIdx="0" presStyleCnt="6">
        <dgm:presLayoutVars>
          <dgm:chMax val="1"/>
          <dgm:chPref val="1"/>
        </dgm:presLayoutVars>
      </dgm:prSet>
      <dgm:spPr/>
    </dgm:pt>
    <dgm:pt modelId="{89A2943C-CD21-4DAC-B540-78466829D34F}" type="pres">
      <dgm:prSet presAssocID="{76D2E20E-78EC-43D5-8A65-6BEAAF9A6C34}" presName="sibTrans" presStyleLbl="sibTrans2D1" presStyleIdx="0" presStyleCnt="0"/>
      <dgm:spPr/>
    </dgm:pt>
    <dgm:pt modelId="{644D9AB7-7D4B-40DA-AEB4-59D49EF5400B}" type="pres">
      <dgm:prSet presAssocID="{F1283A14-71C1-4520-80CE-6EFB28A7F24B}" presName="compNode" presStyleCnt="0"/>
      <dgm:spPr/>
    </dgm:pt>
    <dgm:pt modelId="{DCF6B8F7-B442-42CA-B867-46B6174E0705}" type="pres">
      <dgm:prSet presAssocID="{F1283A14-71C1-4520-80CE-6EFB28A7F24B}" presName="iconBgRect" presStyleLbl="bgShp" presStyleIdx="1" presStyleCnt="6"/>
      <dgm:spPr/>
    </dgm:pt>
    <dgm:pt modelId="{49EC8335-9449-4513-9A40-D7DCFEF1CD3E}" type="pres">
      <dgm:prSet presAssocID="{F1283A14-71C1-4520-80CE-6EFB28A7F24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133C498-BBEC-4F32-8198-CF85FE9968C3}" type="pres">
      <dgm:prSet presAssocID="{F1283A14-71C1-4520-80CE-6EFB28A7F24B}" presName="spaceRect" presStyleCnt="0"/>
      <dgm:spPr/>
    </dgm:pt>
    <dgm:pt modelId="{CC347BCF-7476-4D26-A153-E48CF02C2A45}" type="pres">
      <dgm:prSet presAssocID="{F1283A14-71C1-4520-80CE-6EFB28A7F24B}" presName="textRect" presStyleLbl="revTx" presStyleIdx="1" presStyleCnt="6">
        <dgm:presLayoutVars>
          <dgm:chMax val="1"/>
          <dgm:chPref val="1"/>
        </dgm:presLayoutVars>
      </dgm:prSet>
      <dgm:spPr/>
    </dgm:pt>
    <dgm:pt modelId="{6B0FD02B-039A-4B74-AD02-37BB1158B53B}" type="pres">
      <dgm:prSet presAssocID="{4E83DF6B-709C-4167-BDF9-AD00094DDD28}" presName="sibTrans" presStyleLbl="sibTrans2D1" presStyleIdx="0" presStyleCnt="0"/>
      <dgm:spPr/>
    </dgm:pt>
    <dgm:pt modelId="{027F43E6-A846-4469-8F82-8619E2E7A48E}" type="pres">
      <dgm:prSet presAssocID="{27AC1D4B-0B04-4DB7-85BB-26FAA9EBA6A1}" presName="compNode" presStyleCnt="0"/>
      <dgm:spPr/>
    </dgm:pt>
    <dgm:pt modelId="{91E84FC8-5F6D-498C-BD7E-AC366A668C3F}" type="pres">
      <dgm:prSet presAssocID="{27AC1D4B-0B04-4DB7-85BB-26FAA9EBA6A1}" presName="iconBgRect" presStyleLbl="bgShp" presStyleIdx="2" presStyleCnt="6"/>
      <dgm:spPr/>
    </dgm:pt>
    <dgm:pt modelId="{3DB4B226-FBD4-4110-858A-81EFA0DE4C2C}" type="pres">
      <dgm:prSet presAssocID="{27AC1D4B-0B04-4DB7-85BB-26FAA9EBA6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9CD2C0-D9A4-482E-867B-5578303969B6}" type="pres">
      <dgm:prSet presAssocID="{27AC1D4B-0B04-4DB7-85BB-26FAA9EBA6A1}" presName="spaceRect" presStyleCnt="0"/>
      <dgm:spPr/>
    </dgm:pt>
    <dgm:pt modelId="{612C446A-0F65-4751-BC39-2BAC1655AEC4}" type="pres">
      <dgm:prSet presAssocID="{27AC1D4B-0B04-4DB7-85BB-26FAA9EBA6A1}" presName="textRect" presStyleLbl="revTx" presStyleIdx="2" presStyleCnt="6">
        <dgm:presLayoutVars>
          <dgm:chMax val="1"/>
          <dgm:chPref val="1"/>
        </dgm:presLayoutVars>
      </dgm:prSet>
      <dgm:spPr/>
    </dgm:pt>
    <dgm:pt modelId="{21278D03-20D1-4D42-B6D4-BA8ECFDD1A07}" type="pres">
      <dgm:prSet presAssocID="{64EBBBBE-C6CC-41D7-8699-6BF740A2305E}" presName="sibTrans" presStyleLbl="sibTrans2D1" presStyleIdx="0" presStyleCnt="0"/>
      <dgm:spPr/>
    </dgm:pt>
    <dgm:pt modelId="{90216EAF-C4A6-49C4-93EC-E1AB6C791FA3}" type="pres">
      <dgm:prSet presAssocID="{2741E4F0-4D8B-4682-A643-FB85E6EB6507}" presName="compNode" presStyleCnt="0"/>
      <dgm:spPr/>
    </dgm:pt>
    <dgm:pt modelId="{2E306968-53E6-40FC-98A8-95C4A16B2F75}" type="pres">
      <dgm:prSet presAssocID="{2741E4F0-4D8B-4682-A643-FB85E6EB6507}" presName="iconBgRect" presStyleLbl="bgShp" presStyleIdx="3" presStyleCnt="6"/>
      <dgm:spPr/>
    </dgm:pt>
    <dgm:pt modelId="{B124B8C1-1A79-41AB-844B-4D204FC1C7B2}" type="pres">
      <dgm:prSet presAssocID="{2741E4F0-4D8B-4682-A643-FB85E6EB65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ABE299-748C-43E7-B2BF-908011165E5B}" type="pres">
      <dgm:prSet presAssocID="{2741E4F0-4D8B-4682-A643-FB85E6EB6507}" presName="spaceRect" presStyleCnt="0"/>
      <dgm:spPr/>
    </dgm:pt>
    <dgm:pt modelId="{A535460B-4CB9-437B-975C-BDDCD8D557DA}" type="pres">
      <dgm:prSet presAssocID="{2741E4F0-4D8B-4682-A643-FB85E6EB6507}" presName="textRect" presStyleLbl="revTx" presStyleIdx="3" presStyleCnt="6">
        <dgm:presLayoutVars>
          <dgm:chMax val="1"/>
          <dgm:chPref val="1"/>
        </dgm:presLayoutVars>
      </dgm:prSet>
      <dgm:spPr/>
    </dgm:pt>
    <dgm:pt modelId="{5CC255D7-561D-40FD-A96F-92C6D1F18326}" type="pres">
      <dgm:prSet presAssocID="{7F8D76F7-0C9A-42A3-8CB9-E08101161C4F}" presName="sibTrans" presStyleLbl="sibTrans2D1" presStyleIdx="0" presStyleCnt="0"/>
      <dgm:spPr/>
    </dgm:pt>
    <dgm:pt modelId="{8221111E-1066-4E63-A212-DBAD27F3CFE3}" type="pres">
      <dgm:prSet presAssocID="{BBF165F1-80EE-4F52-9770-81B0E9165967}" presName="compNode" presStyleCnt="0"/>
      <dgm:spPr/>
    </dgm:pt>
    <dgm:pt modelId="{C693971E-824B-4A29-A2C9-87CA6FC069FB}" type="pres">
      <dgm:prSet presAssocID="{BBF165F1-80EE-4F52-9770-81B0E9165967}" presName="iconBgRect" presStyleLbl="bgShp" presStyleIdx="4" presStyleCnt="6"/>
      <dgm:spPr/>
    </dgm:pt>
    <dgm:pt modelId="{B9C4FCB4-26E6-4F73-BF3C-AEF7A47A0235}" type="pres">
      <dgm:prSet presAssocID="{BBF165F1-80EE-4F52-9770-81B0E91659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1486643-FDF8-40C7-9163-1CFEB05E0038}" type="pres">
      <dgm:prSet presAssocID="{BBF165F1-80EE-4F52-9770-81B0E9165967}" presName="spaceRect" presStyleCnt="0"/>
      <dgm:spPr/>
    </dgm:pt>
    <dgm:pt modelId="{EC4735DC-E1E7-472A-AEC7-CE38A9F001C0}" type="pres">
      <dgm:prSet presAssocID="{BBF165F1-80EE-4F52-9770-81B0E9165967}" presName="textRect" presStyleLbl="revTx" presStyleIdx="4" presStyleCnt="6">
        <dgm:presLayoutVars>
          <dgm:chMax val="1"/>
          <dgm:chPref val="1"/>
        </dgm:presLayoutVars>
      </dgm:prSet>
      <dgm:spPr/>
    </dgm:pt>
    <dgm:pt modelId="{73B7D24F-45FF-4E7D-A1E0-21E639AC4351}" type="pres">
      <dgm:prSet presAssocID="{A8CB5AC3-8100-411C-995B-9D3118ECBD7A}" presName="sibTrans" presStyleLbl="sibTrans2D1" presStyleIdx="0" presStyleCnt="0"/>
      <dgm:spPr/>
    </dgm:pt>
    <dgm:pt modelId="{2C80C3C7-0E49-4D0C-9ABD-D35E6EAAA506}" type="pres">
      <dgm:prSet presAssocID="{1163C667-FD2B-4399-A46C-6B5BD9866370}" presName="compNode" presStyleCnt="0"/>
      <dgm:spPr/>
    </dgm:pt>
    <dgm:pt modelId="{7A4E1B93-9712-4242-9459-FD06B53468E5}" type="pres">
      <dgm:prSet presAssocID="{1163C667-FD2B-4399-A46C-6B5BD9866370}" presName="iconBgRect" presStyleLbl="bgShp" presStyleIdx="5" presStyleCnt="6"/>
      <dgm:spPr/>
    </dgm:pt>
    <dgm:pt modelId="{CAF1D699-3C2F-4AB6-BA58-DE74D19BF7C8}" type="pres">
      <dgm:prSet presAssocID="{1163C667-FD2B-4399-A46C-6B5BD986637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314039-E5B4-482F-B8C0-0A05F9E33D66}" type="pres">
      <dgm:prSet presAssocID="{1163C667-FD2B-4399-A46C-6B5BD9866370}" presName="spaceRect" presStyleCnt="0"/>
      <dgm:spPr/>
    </dgm:pt>
    <dgm:pt modelId="{62DE7AA1-8E27-4979-9E41-02D7F3F8B481}" type="pres">
      <dgm:prSet presAssocID="{1163C667-FD2B-4399-A46C-6B5BD986637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343022-C403-4D7A-BB1E-35D3098F7399}" type="presOf" srcId="{1163C667-FD2B-4399-A46C-6B5BD9866370}" destId="{62DE7AA1-8E27-4979-9E41-02D7F3F8B481}" srcOrd="0" destOrd="0" presId="urn:microsoft.com/office/officeart/2018/2/layout/IconCircleList"/>
    <dgm:cxn modelId="{D94E1541-5080-41F6-8C2B-8D7D2FF10112}" type="presOf" srcId="{BBF165F1-80EE-4F52-9770-81B0E9165967}" destId="{EC4735DC-E1E7-472A-AEC7-CE38A9F001C0}" srcOrd="0" destOrd="0" presId="urn:microsoft.com/office/officeart/2018/2/layout/IconCircleList"/>
    <dgm:cxn modelId="{8807954B-F4E0-4F39-9B8C-4AADB794C9C6}" type="presOf" srcId="{F1283A14-71C1-4520-80CE-6EFB28A7F24B}" destId="{CC347BCF-7476-4D26-A153-E48CF02C2A45}" srcOrd="0" destOrd="0" presId="urn:microsoft.com/office/officeart/2018/2/layout/IconCircleList"/>
    <dgm:cxn modelId="{556CBC4B-5871-46C5-AD78-8AB0681CF985}" srcId="{659B3E46-34C7-41ED-BB10-102C6119DEE1}" destId="{2741E4F0-4D8B-4682-A643-FB85E6EB6507}" srcOrd="3" destOrd="0" parTransId="{929C1903-1BBC-4969-9170-667215A362AC}" sibTransId="{7F8D76F7-0C9A-42A3-8CB9-E08101161C4F}"/>
    <dgm:cxn modelId="{386BB251-393C-4226-86C6-E0EE8E0D13EF}" srcId="{659B3E46-34C7-41ED-BB10-102C6119DEE1}" destId="{27AC1D4B-0B04-4DB7-85BB-26FAA9EBA6A1}" srcOrd="2" destOrd="0" parTransId="{A368D61C-F2E6-45BA-8699-92F477ACC72F}" sibTransId="{64EBBBBE-C6CC-41D7-8699-6BF740A2305E}"/>
    <dgm:cxn modelId="{A41D0072-DBAD-4954-9DB3-9A4961ECE1B1}" type="presOf" srcId="{76D2E20E-78EC-43D5-8A65-6BEAAF9A6C34}" destId="{89A2943C-CD21-4DAC-B540-78466829D34F}" srcOrd="0" destOrd="0" presId="urn:microsoft.com/office/officeart/2018/2/layout/IconCircleList"/>
    <dgm:cxn modelId="{94EBE886-36AE-4996-A8A5-606D3A194A30}" type="presOf" srcId="{7F8D76F7-0C9A-42A3-8CB9-E08101161C4F}" destId="{5CC255D7-561D-40FD-A96F-92C6D1F18326}" srcOrd="0" destOrd="0" presId="urn:microsoft.com/office/officeart/2018/2/layout/IconCircleList"/>
    <dgm:cxn modelId="{92953292-F841-439F-AACB-F1E941EC86EA}" srcId="{659B3E46-34C7-41ED-BB10-102C6119DEE1}" destId="{1163C667-FD2B-4399-A46C-6B5BD9866370}" srcOrd="5" destOrd="0" parTransId="{576C56D5-02BD-40DC-A7D7-FB73E30C4B3D}" sibTransId="{6398DA0A-C863-42EF-9BFA-9E0F65A32D6D}"/>
    <dgm:cxn modelId="{1889C39C-884E-4849-B0D3-D1F34DB447F8}" type="presOf" srcId="{2741E4F0-4D8B-4682-A643-FB85E6EB6507}" destId="{A535460B-4CB9-437B-975C-BDDCD8D557DA}" srcOrd="0" destOrd="0" presId="urn:microsoft.com/office/officeart/2018/2/layout/IconCircleList"/>
    <dgm:cxn modelId="{A8E4159F-9C51-42E9-B584-FDA6CACF62B1}" srcId="{659B3E46-34C7-41ED-BB10-102C6119DEE1}" destId="{BBF165F1-80EE-4F52-9770-81B0E9165967}" srcOrd="4" destOrd="0" parTransId="{FACF16A4-F32A-4314-9002-330A772E8E41}" sibTransId="{A8CB5AC3-8100-411C-995B-9D3118ECBD7A}"/>
    <dgm:cxn modelId="{FA1DBEA6-2948-460F-9472-C7FFA11F14D8}" type="presOf" srcId="{27AC1D4B-0B04-4DB7-85BB-26FAA9EBA6A1}" destId="{612C446A-0F65-4751-BC39-2BAC1655AEC4}" srcOrd="0" destOrd="0" presId="urn:microsoft.com/office/officeart/2018/2/layout/IconCircleList"/>
    <dgm:cxn modelId="{CCC1F2C2-AEB9-43B6-910C-B26901059BFF}" type="presOf" srcId="{659B3E46-34C7-41ED-BB10-102C6119DEE1}" destId="{25D46035-C205-42D2-AB6B-CE18C3C45AE1}" srcOrd="0" destOrd="0" presId="urn:microsoft.com/office/officeart/2018/2/layout/IconCircleList"/>
    <dgm:cxn modelId="{11CC07CA-DFCD-4EB9-A2F6-3FE89A2A2382}" type="presOf" srcId="{4E83DF6B-709C-4167-BDF9-AD00094DDD28}" destId="{6B0FD02B-039A-4B74-AD02-37BB1158B53B}" srcOrd="0" destOrd="0" presId="urn:microsoft.com/office/officeart/2018/2/layout/IconCircleList"/>
    <dgm:cxn modelId="{9B6A07D0-4203-442A-B061-BF04F5A03280}" type="presOf" srcId="{0FFA2150-C117-4A70-A767-5C30E5C71D64}" destId="{A6EF0682-11CE-40EE-BD0B-49E686609445}" srcOrd="0" destOrd="0" presId="urn:microsoft.com/office/officeart/2018/2/layout/IconCircleList"/>
    <dgm:cxn modelId="{7C7E25DA-0F8D-41EC-A758-901A2F0617F0}" type="presOf" srcId="{64EBBBBE-C6CC-41D7-8699-6BF740A2305E}" destId="{21278D03-20D1-4D42-B6D4-BA8ECFDD1A07}" srcOrd="0" destOrd="0" presId="urn:microsoft.com/office/officeart/2018/2/layout/IconCircleList"/>
    <dgm:cxn modelId="{B009DDE7-F0E6-4657-94B0-D7D1B9422F28}" srcId="{659B3E46-34C7-41ED-BB10-102C6119DEE1}" destId="{F1283A14-71C1-4520-80CE-6EFB28A7F24B}" srcOrd="1" destOrd="0" parTransId="{D55D98B2-6FE8-4D88-BBBC-C75875288EE2}" sibTransId="{4E83DF6B-709C-4167-BDF9-AD00094DDD28}"/>
    <dgm:cxn modelId="{255E9AEA-9A05-4883-8BB5-20E23F9B2C2B}" type="presOf" srcId="{A8CB5AC3-8100-411C-995B-9D3118ECBD7A}" destId="{73B7D24F-45FF-4E7D-A1E0-21E639AC4351}" srcOrd="0" destOrd="0" presId="urn:microsoft.com/office/officeart/2018/2/layout/IconCircleList"/>
    <dgm:cxn modelId="{A254BEF5-006B-4699-B98F-EB07A81E633A}" srcId="{659B3E46-34C7-41ED-BB10-102C6119DEE1}" destId="{0FFA2150-C117-4A70-A767-5C30E5C71D64}" srcOrd="0" destOrd="0" parTransId="{03DF67FD-5A0A-4E20-8BEB-8ACCBE39FE07}" sibTransId="{76D2E20E-78EC-43D5-8A65-6BEAAF9A6C34}"/>
    <dgm:cxn modelId="{C5CCF89F-5E05-4C60-BE0B-B6D1891D3CAF}" type="presParOf" srcId="{25D46035-C205-42D2-AB6B-CE18C3C45AE1}" destId="{2E99A448-7B58-42EB-8D89-58290EEE4072}" srcOrd="0" destOrd="0" presId="urn:microsoft.com/office/officeart/2018/2/layout/IconCircleList"/>
    <dgm:cxn modelId="{AB7EF22F-9A73-4D8B-A40B-B10E6DA106EB}" type="presParOf" srcId="{2E99A448-7B58-42EB-8D89-58290EEE4072}" destId="{197B8C11-20D6-422A-AEA0-50125A3CC564}" srcOrd="0" destOrd="0" presId="urn:microsoft.com/office/officeart/2018/2/layout/IconCircleList"/>
    <dgm:cxn modelId="{2D6CFE29-1C25-4AC3-B740-B1DFACC53551}" type="presParOf" srcId="{197B8C11-20D6-422A-AEA0-50125A3CC564}" destId="{CD5E1106-07EA-460C-B5C3-3432995088A4}" srcOrd="0" destOrd="0" presId="urn:microsoft.com/office/officeart/2018/2/layout/IconCircleList"/>
    <dgm:cxn modelId="{F0400E62-F6A9-42DD-AA5D-67B32752B052}" type="presParOf" srcId="{197B8C11-20D6-422A-AEA0-50125A3CC564}" destId="{34546DD8-18BF-444A-810B-353D5A1B4B6D}" srcOrd="1" destOrd="0" presId="urn:microsoft.com/office/officeart/2018/2/layout/IconCircleList"/>
    <dgm:cxn modelId="{09E7C493-7E48-4DD0-9933-DBD98F5B2AD0}" type="presParOf" srcId="{197B8C11-20D6-422A-AEA0-50125A3CC564}" destId="{E33C92ED-2236-4FC7-822C-59CB47852465}" srcOrd="2" destOrd="0" presId="urn:microsoft.com/office/officeart/2018/2/layout/IconCircleList"/>
    <dgm:cxn modelId="{34F78387-8E1B-4998-91DE-EC3FD067DDBD}" type="presParOf" srcId="{197B8C11-20D6-422A-AEA0-50125A3CC564}" destId="{A6EF0682-11CE-40EE-BD0B-49E686609445}" srcOrd="3" destOrd="0" presId="urn:microsoft.com/office/officeart/2018/2/layout/IconCircleList"/>
    <dgm:cxn modelId="{50ED203A-02D5-43FC-8D0F-BBE0CBC46B75}" type="presParOf" srcId="{2E99A448-7B58-42EB-8D89-58290EEE4072}" destId="{89A2943C-CD21-4DAC-B540-78466829D34F}" srcOrd="1" destOrd="0" presId="urn:microsoft.com/office/officeart/2018/2/layout/IconCircleList"/>
    <dgm:cxn modelId="{FB9A383C-F867-4C8D-BDB4-4D301D1C3DD4}" type="presParOf" srcId="{2E99A448-7B58-42EB-8D89-58290EEE4072}" destId="{644D9AB7-7D4B-40DA-AEB4-59D49EF5400B}" srcOrd="2" destOrd="0" presId="urn:microsoft.com/office/officeart/2018/2/layout/IconCircleList"/>
    <dgm:cxn modelId="{E522B3EA-B622-44CF-BA5A-87B5944FBAB9}" type="presParOf" srcId="{644D9AB7-7D4B-40DA-AEB4-59D49EF5400B}" destId="{DCF6B8F7-B442-42CA-B867-46B6174E0705}" srcOrd="0" destOrd="0" presId="urn:microsoft.com/office/officeart/2018/2/layout/IconCircleList"/>
    <dgm:cxn modelId="{EF5212C5-A9BB-4603-8532-740AE489AF23}" type="presParOf" srcId="{644D9AB7-7D4B-40DA-AEB4-59D49EF5400B}" destId="{49EC8335-9449-4513-9A40-D7DCFEF1CD3E}" srcOrd="1" destOrd="0" presId="urn:microsoft.com/office/officeart/2018/2/layout/IconCircleList"/>
    <dgm:cxn modelId="{1833ACDB-8F16-4604-AC51-86ADFDCBEB45}" type="presParOf" srcId="{644D9AB7-7D4B-40DA-AEB4-59D49EF5400B}" destId="{B133C498-BBEC-4F32-8198-CF85FE9968C3}" srcOrd="2" destOrd="0" presId="urn:microsoft.com/office/officeart/2018/2/layout/IconCircleList"/>
    <dgm:cxn modelId="{8572784D-AE4B-49FC-850C-2D15B197682A}" type="presParOf" srcId="{644D9AB7-7D4B-40DA-AEB4-59D49EF5400B}" destId="{CC347BCF-7476-4D26-A153-E48CF02C2A45}" srcOrd="3" destOrd="0" presId="urn:microsoft.com/office/officeart/2018/2/layout/IconCircleList"/>
    <dgm:cxn modelId="{24F22370-B59E-4D26-92D1-213F244D017A}" type="presParOf" srcId="{2E99A448-7B58-42EB-8D89-58290EEE4072}" destId="{6B0FD02B-039A-4B74-AD02-37BB1158B53B}" srcOrd="3" destOrd="0" presId="urn:microsoft.com/office/officeart/2018/2/layout/IconCircleList"/>
    <dgm:cxn modelId="{85F6A038-86E8-47F2-8C75-9C7DA22C92B3}" type="presParOf" srcId="{2E99A448-7B58-42EB-8D89-58290EEE4072}" destId="{027F43E6-A846-4469-8F82-8619E2E7A48E}" srcOrd="4" destOrd="0" presId="urn:microsoft.com/office/officeart/2018/2/layout/IconCircleList"/>
    <dgm:cxn modelId="{49216EF2-ECFF-4294-BED2-77CFEB39A168}" type="presParOf" srcId="{027F43E6-A846-4469-8F82-8619E2E7A48E}" destId="{91E84FC8-5F6D-498C-BD7E-AC366A668C3F}" srcOrd="0" destOrd="0" presId="urn:microsoft.com/office/officeart/2018/2/layout/IconCircleList"/>
    <dgm:cxn modelId="{5E253478-A028-4D00-B3E2-42A3E31DCF4B}" type="presParOf" srcId="{027F43E6-A846-4469-8F82-8619E2E7A48E}" destId="{3DB4B226-FBD4-4110-858A-81EFA0DE4C2C}" srcOrd="1" destOrd="0" presId="urn:microsoft.com/office/officeart/2018/2/layout/IconCircleList"/>
    <dgm:cxn modelId="{A87DDD3F-24B2-400E-8D39-CEC62B861C53}" type="presParOf" srcId="{027F43E6-A846-4469-8F82-8619E2E7A48E}" destId="{E59CD2C0-D9A4-482E-867B-5578303969B6}" srcOrd="2" destOrd="0" presId="urn:microsoft.com/office/officeart/2018/2/layout/IconCircleList"/>
    <dgm:cxn modelId="{79D60BC4-5960-491E-A45D-181C92FA8E03}" type="presParOf" srcId="{027F43E6-A846-4469-8F82-8619E2E7A48E}" destId="{612C446A-0F65-4751-BC39-2BAC1655AEC4}" srcOrd="3" destOrd="0" presId="urn:microsoft.com/office/officeart/2018/2/layout/IconCircleList"/>
    <dgm:cxn modelId="{7E089FBE-0F70-43C2-8B49-A801A5E4FEBF}" type="presParOf" srcId="{2E99A448-7B58-42EB-8D89-58290EEE4072}" destId="{21278D03-20D1-4D42-B6D4-BA8ECFDD1A07}" srcOrd="5" destOrd="0" presId="urn:microsoft.com/office/officeart/2018/2/layout/IconCircleList"/>
    <dgm:cxn modelId="{949F9B09-BBC8-44EB-8547-7C86F435BC65}" type="presParOf" srcId="{2E99A448-7B58-42EB-8D89-58290EEE4072}" destId="{90216EAF-C4A6-49C4-93EC-E1AB6C791FA3}" srcOrd="6" destOrd="0" presId="urn:microsoft.com/office/officeart/2018/2/layout/IconCircleList"/>
    <dgm:cxn modelId="{A95F89B6-6B5A-47E4-9960-6E64E74A9B30}" type="presParOf" srcId="{90216EAF-C4A6-49C4-93EC-E1AB6C791FA3}" destId="{2E306968-53E6-40FC-98A8-95C4A16B2F75}" srcOrd="0" destOrd="0" presId="urn:microsoft.com/office/officeart/2018/2/layout/IconCircleList"/>
    <dgm:cxn modelId="{5EACFB3E-91E1-48D8-A357-20F64BAF8FBF}" type="presParOf" srcId="{90216EAF-C4A6-49C4-93EC-E1AB6C791FA3}" destId="{B124B8C1-1A79-41AB-844B-4D204FC1C7B2}" srcOrd="1" destOrd="0" presId="urn:microsoft.com/office/officeart/2018/2/layout/IconCircleList"/>
    <dgm:cxn modelId="{867D53FB-8E48-4C08-8B66-865F137E7FE6}" type="presParOf" srcId="{90216EAF-C4A6-49C4-93EC-E1AB6C791FA3}" destId="{6DABE299-748C-43E7-B2BF-908011165E5B}" srcOrd="2" destOrd="0" presId="urn:microsoft.com/office/officeart/2018/2/layout/IconCircleList"/>
    <dgm:cxn modelId="{87413F5C-2DF4-4F03-9DD6-E46D0C92F0F9}" type="presParOf" srcId="{90216EAF-C4A6-49C4-93EC-E1AB6C791FA3}" destId="{A535460B-4CB9-437B-975C-BDDCD8D557DA}" srcOrd="3" destOrd="0" presId="urn:microsoft.com/office/officeart/2018/2/layout/IconCircleList"/>
    <dgm:cxn modelId="{9426BB0C-822C-49E5-B336-C4994CF1442C}" type="presParOf" srcId="{2E99A448-7B58-42EB-8D89-58290EEE4072}" destId="{5CC255D7-561D-40FD-A96F-92C6D1F18326}" srcOrd="7" destOrd="0" presId="urn:microsoft.com/office/officeart/2018/2/layout/IconCircleList"/>
    <dgm:cxn modelId="{5C18E120-60AE-4B6B-A476-DEC7C1400E08}" type="presParOf" srcId="{2E99A448-7B58-42EB-8D89-58290EEE4072}" destId="{8221111E-1066-4E63-A212-DBAD27F3CFE3}" srcOrd="8" destOrd="0" presId="urn:microsoft.com/office/officeart/2018/2/layout/IconCircleList"/>
    <dgm:cxn modelId="{FA7D5C07-4D39-4E4B-B6A9-032D5B4BEDBF}" type="presParOf" srcId="{8221111E-1066-4E63-A212-DBAD27F3CFE3}" destId="{C693971E-824B-4A29-A2C9-87CA6FC069FB}" srcOrd="0" destOrd="0" presId="urn:microsoft.com/office/officeart/2018/2/layout/IconCircleList"/>
    <dgm:cxn modelId="{03FEC27F-D1D8-4DD3-ADD8-F4CC4966451F}" type="presParOf" srcId="{8221111E-1066-4E63-A212-DBAD27F3CFE3}" destId="{B9C4FCB4-26E6-4F73-BF3C-AEF7A47A0235}" srcOrd="1" destOrd="0" presId="urn:microsoft.com/office/officeart/2018/2/layout/IconCircleList"/>
    <dgm:cxn modelId="{B040EF06-8D10-4EC9-A417-56859584F5CA}" type="presParOf" srcId="{8221111E-1066-4E63-A212-DBAD27F3CFE3}" destId="{F1486643-FDF8-40C7-9163-1CFEB05E0038}" srcOrd="2" destOrd="0" presId="urn:microsoft.com/office/officeart/2018/2/layout/IconCircleList"/>
    <dgm:cxn modelId="{FED46C7B-72CE-449F-B048-3F858086B84F}" type="presParOf" srcId="{8221111E-1066-4E63-A212-DBAD27F3CFE3}" destId="{EC4735DC-E1E7-472A-AEC7-CE38A9F001C0}" srcOrd="3" destOrd="0" presId="urn:microsoft.com/office/officeart/2018/2/layout/IconCircleList"/>
    <dgm:cxn modelId="{5370B13F-3C78-409D-9252-E02BCA2638C0}" type="presParOf" srcId="{2E99A448-7B58-42EB-8D89-58290EEE4072}" destId="{73B7D24F-45FF-4E7D-A1E0-21E639AC4351}" srcOrd="9" destOrd="0" presId="urn:microsoft.com/office/officeart/2018/2/layout/IconCircleList"/>
    <dgm:cxn modelId="{3E6C0597-6583-4F81-8A54-2A3C799B9234}" type="presParOf" srcId="{2E99A448-7B58-42EB-8D89-58290EEE4072}" destId="{2C80C3C7-0E49-4D0C-9ABD-D35E6EAAA506}" srcOrd="10" destOrd="0" presId="urn:microsoft.com/office/officeart/2018/2/layout/IconCircleList"/>
    <dgm:cxn modelId="{F3A27165-A996-42D7-BE85-ADB1C1B888F3}" type="presParOf" srcId="{2C80C3C7-0E49-4D0C-9ABD-D35E6EAAA506}" destId="{7A4E1B93-9712-4242-9459-FD06B53468E5}" srcOrd="0" destOrd="0" presId="urn:microsoft.com/office/officeart/2018/2/layout/IconCircleList"/>
    <dgm:cxn modelId="{F4CCBEB1-B1F2-4752-8264-CB114088BBF2}" type="presParOf" srcId="{2C80C3C7-0E49-4D0C-9ABD-D35E6EAAA506}" destId="{CAF1D699-3C2F-4AB6-BA58-DE74D19BF7C8}" srcOrd="1" destOrd="0" presId="urn:microsoft.com/office/officeart/2018/2/layout/IconCircleList"/>
    <dgm:cxn modelId="{08D15D31-E545-436F-B11B-4019B6890FD6}" type="presParOf" srcId="{2C80C3C7-0E49-4D0C-9ABD-D35E6EAAA506}" destId="{90314039-E5B4-482F-B8C0-0A05F9E33D66}" srcOrd="2" destOrd="0" presId="urn:microsoft.com/office/officeart/2018/2/layout/IconCircleList"/>
    <dgm:cxn modelId="{FF7D794F-F658-425A-B7F3-70F5E31614B1}" type="presParOf" srcId="{2C80C3C7-0E49-4D0C-9ABD-D35E6EAAA506}" destId="{62DE7AA1-8E27-4979-9E41-02D7F3F8B4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3BE3-6200-4F94-B062-9B514B41D0F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911CE-2DD1-48F6-8F2F-036C6CFB899E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58C0-097C-49CC-98E5-BBB3EE21600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PRODUCT QUALITY</a:t>
          </a:r>
        </a:p>
      </dsp:txBody>
      <dsp:txXfrm>
        <a:off x="1172126" y="908559"/>
        <a:ext cx="2114937" cy="897246"/>
      </dsp:txXfrm>
    </dsp:sp>
    <dsp:sp modelId="{3C1129F3-F2DB-4EDB-A8B9-AE054EFF8C3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74095-8CEB-4F48-9D3F-16A02C3F0D3E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8ABEA-F6B2-4BAD-B314-6E3BB519E5E1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MONEY AND TIME SAVINGS</a:t>
          </a:r>
        </a:p>
      </dsp:txBody>
      <dsp:txXfrm>
        <a:off x="4745088" y="908559"/>
        <a:ext cx="2114937" cy="897246"/>
      </dsp:txXfrm>
    </dsp:sp>
    <dsp:sp modelId="{0020F1F8-DBE2-47EF-93B4-805C5EDD637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2EA5-74F5-435A-B0ED-8A3A7EDC09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18022-E21B-45D1-87CC-C4467F4248A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FASTER ROI</a:t>
          </a:r>
        </a:p>
      </dsp:txBody>
      <dsp:txXfrm>
        <a:off x="8318049" y="908559"/>
        <a:ext cx="2114937" cy="897246"/>
      </dsp:txXfrm>
    </dsp:sp>
    <dsp:sp modelId="{8D9D5DE8-41BE-4159-AE18-E7F81B3B9BBE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C76C0-21A6-4564-B82B-BE19469C3E5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5979-AA40-4B40-8B8A-48C6CE681A6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FLEXIBILITY</a:t>
          </a:r>
        </a:p>
      </dsp:txBody>
      <dsp:txXfrm>
        <a:off x="1172126" y="2545532"/>
        <a:ext cx="2114937" cy="897246"/>
      </dsp:txXfrm>
    </dsp:sp>
    <dsp:sp modelId="{960170C9-C141-40E1-B998-29397273AF5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5BF3-6902-4CD0-B6A7-6DE4FF189B0D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73497-F17C-440A-96BB-4DE72F1D2D4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MINIMUM RISKS</a:t>
          </a:r>
        </a:p>
      </dsp:txBody>
      <dsp:txXfrm>
        <a:off x="4745088" y="2545532"/>
        <a:ext cx="2114937" cy="897246"/>
      </dsp:txXfrm>
    </dsp:sp>
    <dsp:sp modelId="{F014BA70-1C86-4219-80B0-9A1ED5A4B73D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18D30-9D9B-4DD7-86F7-6882EBF2914C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EA2B3-B424-4E59-A4C8-67B8F4CC1E4C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CONTROL AND TRANSPERENCY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34102-53B3-4F60-8FA6-32E9AB8E3A49}">
      <dsp:nvSpPr>
        <dsp:cNvPr id="0" name=""/>
        <dsp:cNvSpPr/>
      </dsp:nvSpPr>
      <dsp:spPr>
        <a:xfrm>
          <a:off x="744277" y="1120765"/>
          <a:ext cx="971200" cy="971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C7413-058A-465E-A697-CDC10D2F3B1F}">
      <dsp:nvSpPr>
        <dsp:cNvPr id="0" name=""/>
        <dsp:cNvSpPr/>
      </dsp:nvSpPr>
      <dsp:spPr>
        <a:xfrm>
          <a:off x="150765" y="2390465"/>
          <a:ext cx="21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project’s key stakeholder</a:t>
          </a:r>
        </a:p>
      </dsp:txBody>
      <dsp:txXfrm>
        <a:off x="150765" y="2390465"/>
        <a:ext cx="2158223" cy="720000"/>
      </dsp:txXfrm>
    </dsp:sp>
    <dsp:sp modelId="{F641A3E1-8B28-4F52-9BC7-822651957498}">
      <dsp:nvSpPr>
        <dsp:cNvPr id="0" name=""/>
        <dsp:cNvSpPr/>
      </dsp:nvSpPr>
      <dsp:spPr>
        <a:xfrm>
          <a:off x="3280190" y="1120765"/>
          <a:ext cx="971200" cy="971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279DE-355E-4A43-BD2D-B88C153E89CF}">
      <dsp:nvSpPr>
        <dsp:cNvPr id="0" name=""/>
        <dsp:cNvSpPr/>
      </dsp:nvSpPr>
      <dsp:spPr>
        <a:xfrm>
          <a:off x="2686678" y="2390465"/>
          <a:ext cx="21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Maximizing the value of the product</a:t>
          </a:r>
        </a:p>
      </dsp:txBody>
      <dsp:txXfrm>
        <a:off x="2686678" y="2390465"/>
        <a:ext cx="2158223" cy="720000"/>
      </dsp:txXfrm>
    </dsp:sp>
    <dsp:sp modelId="{851A7C05-2A60-4E04-BF25-D21578966A42}">
      <dsp:nvSpPr>
        <dsp:cNvPr id="0" name=""/>
        <dsp:cNvSpPr/>
      </dsp:nvSpPr>
      <dsp:spPr>
        <a:xfrm>
          <a:off x="5816103" y="1120765"/>
          <a:ext cx="971200" cy="971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ECC8-DEBC-4121-8407-CEF05DA009AA}">
      <dsp:nvSpPr>
        <dsp:cNvPr id="0" name=""/>
        <dsp:cNvSpPr/>
      </dsp:nvSpPr>
      <dsp:spPr>
        <a:xfrm>
          <a:off x="5222591" y="2390465"/>
          <a:ext cx="21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Motivates the team with clear goals</a:t>
          </a:r>
        </a:p>
      </dsp:txBody>
      <dsp:txXfrm>
        <a:off x="5222591" y="2390465"/>
        <a:ext cx="2158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E1106-07EA-460C-B5C3-3432995088A4}">
      <dsp:nvSpPr>
        <dsp:cNvPr id="0" name=""/>
        <dsp:cNvSpPr/>
      </dsp:nvSpPr>
      <dsp:spPr>
        <a:xfrm>
          <a:off x="110097" y="24376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46DD8-18BF-444A-810B-353D5A1B4B6D}">
      <dsp:nvSpPr>
        <dsp:cNvPr id="0" name=""/>
        <dsp:cNvSpPr/>
      </dsp:nvSpPr>
      <dsp:spPr>
        <a:xfrm>
          <a:off x="273175" y="187454"/>
          <a:ext cx="450406" cy="450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0682-11CE-40EE-BD0B-49E686609445}">
      <dsp:nvSpPr>
        <dsp:cNvPr id="0" name=""/>
        <dsp:cNvSpPr/>
      </dsp:nvSpPr>
      <dsp:spPr>
        <a:xfrm>
          <a:off x="1053067" y="24376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Defining Vision and Goal</a:t>
          </a:r>
        </a:p>
      </dsp:txBody>
      <dsp:txXfrm>
        <a:off x="1053067" y="24376"/>
        <a:ext cx="1830471" cy="776563"/>
      </dsp:txXfrm>
    </dsp:sp>
    <dsp:sp modelId="{DCF6B8F7-B442-42CA-B867-46B6174E0705}">
      <dsp:nvSpPr>
        <dsp:cNvPr id="0" name=""/>
        <dsp:cNvSpPr/>
      </dsp:nvSpPr>
      <dsp:spPr>
        <a:xfrm>
          <a:off x="3202484" y="24376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C8335-9449-4513-9A40-D7DCFEF1CD3E}">
      <dsp:nvSpPr>
        <dsp:cNvPr id="0" name=""/>
        <dsp:cNvSpPr/>
      </dsp:nvSpPr>
      <dsp:spPr>
        <a:xfrm>
          <a:off x="3365562" y="187454"/>
          <a:ext cx="450406" cy="450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47BCF-7476-4D26-A153-E48CF02C2A45}">
      <dsp:nvSpPr>
        <dsp:cNvPr id="0" name=""/>
        <dsp:cNvSpPr/>
      </dsp:nvSpPr>
      <dsp:spPr>
        <a:xfrm>
          <a:off x="4145454" y="24376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Prioritizing the product backlog</a:t>
          </a:r>
        </a:p>
      </dsp:txBody>
      <dsp:txXfrm>
        <a:off x="4145454" y="24376"/>
        <a:ext cx="1830471" cy="776563"/>
      </dsp:txXfrm>
    </dsp:sp>
    <dsp:sp modelId="{91E84FC8-5F6D-498C-BD7E-AC366A668C3F}">
      <dsp:nvSpPr>
        <dsp:cNvPr id="0" name=""/>
        <dsp:cNvSpPr/>
      </dsp:nvSpPr>
      <dsp:spPr>
        <a:xfrm>
          <a:off x="110097" y="1413569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4B226-FBD4-4110-858A-81EFA0DE4C2C}">
      <dsp:nvSpPr>
        <dsp:cNvPr id="0" name=""/>
        <dsp:cNvSpPr/>
      </dsp:nvSpPr>
      <dsp:spPr>
        <a:xfrm>
          <a:off x="273175" y="1576647"/>
          <a:ext cx="450406" cy="450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C446A-0F65-4751-BC39-2BAC1655AEC4}">
      <dsp:nvSpPr>
        <dsp:cNvPr id="0" name=""/>
        <dsp:cNvSpPr/>
      </dsp:nvSpPr>
      <dsp:spPr>
        <a:xfrm>
          <a:off x="1053067" y="1413569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development stages</a:t>
          </a:r>
        </a:p>
      </dsp:txBody>
      <dsp:txXfrm>
        <a:off x="1053067" y="1413569"/>
        <a:ext cx="1830471" cy="776563"/>
      </dsp:txXfrm>
    </dsp:sp>
    <dsp:sp modelId="{2E306968-53E6-40FC-98A8-95C4A16B2F75}">
      <dsp:nvSpPr>
        <dsp:cNvPr id="0" name=""/>
        <dsp:cNvSpPr/>
      </dsp:nvSpPr>
      <dsp:spPr>
        <a:xfrm>
          <a:off x="3202484" y="1413569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4B8C1-1A79-41AB-844B-4D204FC1C7B2}">
      <dsp:nvSpPr>
        <dsp:cNvPr id="0" name=""/>
        <dsp:cNvSpPr/>
      </dsp:nvSpPr>
      <dsp:spPr>
        <a:xfrm>
          <a:off x="3365562" y="1576647"/>
          <a:ext cx="450406" cy="450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5460B-4CB9-437B-975C-BDDCD8D557DA}">
      <dsp:nvSpPr>
        <dsp:cNvPr id="0" name=""/>
        <dsp:cNvSpPr/>
      </dsp:nvSpPr>
      <dsp:spPr>
        <a:xfrm>
          <a:off x="4145454" y="1413569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Handling Communications</a:t>
          </a:r>
        </a:p>
      </dsp:txBody>
      <dsp:txXfrm>
        <a:off x="4145454" y="1413569"/>
        <a:ext cx="1830471" cy="776563"/>
      </dsp:txXfrm>
    </dsp:sp>
    <dsp:sp modelId="{C693971E-824B-4A29-A2C9-87CA6FC069FB}">
      <dsp:nvSpPr>
        <dsp:cNvPr id="0" name=""/>
        <dsp:cNvSpPr/>
      </dsp:nvSpPr>
      <dsp:spPr>
        <a:xfrm>
          <a:off x="110097" y="2802762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FCB4-26E6-4F73-BF3C-AEF7A47A0235}">
      <dsp:nvSpPr>
        <dsp:cNvPr id="0" name=""/>
        <dsp:cNvSpPr/>
      </dsp:nvSpPr>
      <dsp:spPr>
        <a:xfrm>
          <a:off x="273175" y="2965840"/>
          <a:ext cx="450406" cy="450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735DC-E1E7-472A-AEC7-CE38A9F001C0}">
      <dsp:nvSpPr>
        <dsp:cNvPr id="0" name=""/>
        <dsp:cNvSpPr/>
      </dsp:nvSpPr>
      <dsp:spPr>
        <a:xfrm>
          <a:off x="1053067" y="2802762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Knowing Client Needs</a:t>
          </a:r>
        </a:p>
      </dsp:txBody>
      <dsp:txXfrm>
        <a:off x="1053067" y="2802762"/>
        <a:ext cx="1830471" cy="776563"/>
      </dsp:txXfrm>
    </dsp:sp>
    <dsp:sp modelId="{7A4E1B93-9712-4242-9459-FD06B53468E5}">
      <dsp:nvSpPr>
        <dsp:cNvPr id="0" name=""/>
        <dsp:cNvSpPr/>
      </dsp:nvSpPr>
      <dsp:spPr>
        <a:xfrm>
          <a:off x="3202484" y="2802762"/>
          <a:ext cx="776563" cy="7765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1D699-3C2F-4AB6-BA58-DE74D19BF7C8}">
      <dsp:nvSpPr>
        <dsp:cNvPr id="0" name=""/>
        <dsp:cNvSpPr/>
      </dsp:nvSpPr>
      <dsp:spPr>
        <a:xfrm>
          <a:off x="3365562" y="2965840"/>
          <a:ext cx="450406" cy="450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E7AA1-8E27-4979-9E41-02D7F3F8B481}">
      <dsp:nvSpPr>
        <dsp:cNvPr id="0" name=""/>
        <dsp:cNvSpPr/>
      </dsp:nvSpPr>
      <dsp:spPr>
        <a:xfrm>
          <a:off x="4145454" y="2802762"/>
          <a:ext cx="1830471" cy="7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Evaluating Progress</a:t>
          </a:r>
        </a:p>
      </dsp:txBody>
      <dsp:txXfrm>
        <a:off x="4145454" y="2802762"/>
        <a:ext cx="1830471" cy="7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591" y="866662"/>
            <a:ext cx="7315607" cy="962953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Times New Roman"/>
                <a:cs typeface="Calibri Light"/>
              </a:rPr>
              <a:t>Team - 4</a:t>
            </a:r>
            <a:endParaRPr lang="en-US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77AD-1276-B2E5-7293-DE1C5CF11F03}"/>
              </a:ext>
            </a:extLst>
          </p:cNvPr>
          <p:cNvSpPr txBox="1"/>
          <p:nvPr/>
        </p:nvSpPr>
        <p:spPr>
          <a:xfrm>
            <a:off x="1137152" y="2646049"/>
            <a:ext cx="49607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Verdana"/>
                <a:cs typeface="Calibri"/>
              </a:rPr>
              <a:t>Beri Rishi Yadav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Verdana"/>
                <a:cs typeface="Calibri"/>
              </a:rPr>
              <a:t>Abhiram </a:t>
            </a:r>
            <a:r>
              <a:rPr lang="en-US" sz="2400" dirty="0" err="1">
                <a:latin typeface="Times New Roman"/>
                <a:ea typeface="Verdana"/>
                <a:cs typeface="Calibri"/>
              </a:rPr>
              <a:t>Gopisetty</a:t>
            </a:r>
            <a:endParaRPr lang="en-US" sz="2400">
              <a:latin typeface="Times New Roman"/>
              <a:ea typeface="Verdana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Verdana"/>
                <a:cs typeface="Calibri"/>
              </a:rPr>
              <a:t>Abhishek S. Patil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Verdana"/>
                <a:cs typeface="Calibri"/>
              </a:rPr>
              <a:t>Kandula Shiva Narayana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Verdana"/>
                <a:cs typeface="Segoe UI"/>
              </a:rPr>
              <a:t>Mahesh Doiphode 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01F1E"/>
                </a:solidFill>
                <a:highlight>
                  <a:srgbClr val="FFFFFF"/>
                </a:highlight>
                <a:latin typeface="Times New Roman"/>
                <a:ea typeface="Verdana"/>
                <a:cs typeface="Segoe UI"/>
              </a:rPr>
              <a:t>Araju Isak Mulla</a:t>
            </a:r>
          </a:p>
        </p:txBody>
      </p:sp>
      <p:pic>
        <p:nvPicPr>
          <p:cNvPr id="3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D1FEFB9-9940-A5D0-DE1B-386B796E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09" y="2392449"/>
            <a:ext cx="4771463" cy="2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66" y="697308"/>
            <a:ext cx="3546104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What is JIRA?? 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919B6-F9F2-D8E0-0E89-C8D9F39D126B}"/>
              </a:ext>
            </a:extLst>
          </p:cNvPr>
          <p:cNvSpPr txBox="1">
            <a:spLocks/>
          </p:cNvSpPr>
          <p:nvPr/>
        </p:nvSpPr>
        <p:spPr>
          <a:xfrm>
            <a:off x="1136521" y="2508104"/>
            <a:ext cx="4589334" cy="36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Project management software 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Used by Agile development teams 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Allows teams to prioritize, assign, track, report, and audit issues or tickets 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Customizable workflows and integrations with a wide range of tools and platforms 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Only used by Agile development teams ?</a:t>
            </a:r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8FCC7F7-B88B-4F2A-B781-28F71CB69001}"/>
              </a:ext>
            </a:extLst>
          </p:cNvPr>
          <p:cNvSpPr txBox="1">
            <a:spLocks/>
          </p:cNvSpPr>
          <p:nvPr/>
        </p:nvSpPr>
        <p:spPr>
          <a:xfrm>
            <a:off x="6582579" y="2508104"/>
            <a:ext cx="4589334" cy="36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Improves productivity and quality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Tracks issues, bugs, and tasks throughout the SDLC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Customized workflows with statuses such as Open, In Progress, and Closed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Reporting – tracking progress, identify trends, monitoring performance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Integrations with tools and platf.</a:t>
            </a:r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89CEA87-4828-A94C-6D2D-84FFF00D8510}"/>
              </a:ext>
            </a:extLst>
          </p:cNvPr>
          <p:cNvSpPr txBox="1">
            <a:spLocks/>
          </p:cNvSpPr>
          <p:nvPr/>
        </p:nvSpPr>
        <p:spPr>
          <a:xfrm>
            <a:off x="7213354" y="692826"/>
            <a:ext cx="3546104" cy="1540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Why JIRA?? 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F4C120A-7DA1-F728-85E4-BC25F55A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12" y="103850"/>
            <a:ext cx="2362200" cy="9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66" y="697308"/>
            <a:ext cx="3546104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Why JIRA?? </a:t>
            </a:r>
            <a:endParaRPr lang="en-US"/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919B6-F9F2-D8E0-0E89-C8D9F39D126B}"/>
              </a:ext>
            </a:extLst>
          </p:cNvPr>
          <p:cNvSpPr txBox="1">
            <a:spLocks/>
          </p:cNvSpPr>
          <p:nvPr/>
        </p:nvSpPr>
        <p:spPr>
          <a:xfrm>
            <a:off x="1136521" y="2508104"/>
            <a:ext cx="4589334" cy="36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Efficient and effective management of development projects</a:t>
            </a:r>
          </a:p>
          <a:p>
            <a:pPr>
              <a:lnSpc>
                <a:spcPct val="80000"/>
              </a:lnSpc>
            </a:pPr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Enables data driven decision making</a:t>
            </a:r>
          </a:p>
          <a:p>
            <a:pPr>
              <a:lnSpc>
                <a:spcPct val="80000"/>
              </a:lnSpc>
            </a:pPr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Facilitates collaboration and communication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Scalable and flexible for different teams and projects.</a:t>
            </a:r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8FCC7F7-B88B-4F2A-B781-28F71CB69001}"/>
              </a:ext>
            </a:extLst>
          </p:cNvPr>
          <p:cNvSpPr txBox="1">
            <a:spLocks/>
          </p:cNvSpPr>
          <p:nvPr/>
        </p:nvSpPr>
        <p:spPr>
          <a:xfrm>
            <a:off x="6582579" y="2508104"/>
            <a:ext cx="4589334" cy="362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Different Agile boards for customizing workflows.</a:t>
            </a:r>
          </a:p>
          <a:p>
            <a:pPr>
              <a:lnSpc>
                <a:spcPct val="80000"/>
              </a:lnSpc>
            </a:pPr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Prioritizing, Assigning, tracking, and reporting on "ISSUES" or "TICKETS"</a:t>
            </a:r>
          </a:p>
          <a:p>
            <a:endParaRPr lang="en-US" sz="2400">
              <a:highlight>
                <a:srgbClr val="FFFFFF"/>
              </a:highlight>
              <a:latin typeface="Times New Roman"/>
              <a:ea typeface="Verdana"/>
              <a:cs typeface="Times New Roman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89CEA87-4828-A94C-6D2D-84FFF00D8510}"/>
              </a:ext>
            </a:extLst>
          </p:cNvPr>
          <p:cNvSpPr txBox="1">
            <a:spLocks/>
          </p:cNvSpPr>
          <p:nvPr/>
        </p:nvSpPr>
        <p:spPr>
          <a:xfrm>
            <a:off x="7213354" y="692826"/>
            <a:ext cx="3546104" cy="1540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How JIRA?? 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37B2190-D039-F4F5-3E94-60827ED6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115056"/>
            <a:ext cx="2362200" cy="9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Bubbles Thank You Message · Free image on Pixabay">
            <a:extLst>
              <a:ext uri="{FF2B5EF4-FFF2-40B4-BE49-F238E27FC236}">
                <a16:creationId xmlns:a16="http://schemas.microsoft.com/office/drawing/2014/main" id="{F3FDE2D0-7F45-E0A5-128C-424296AE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6" b="8612"/>
          <a:stretch/>
        </p:blipFill>
        <p:spPr>
          <a:xfrm>
            <a:off x="1567234" y="-1374"/>
            <a:ext cx="5004619" cy="4223312"/>
          </a:xfrm>
          <a:prstGeom prst="rect">
            <a:avLst/>
          </a:prstGeom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401783-BFDE-0156-A43D-CACF80353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0" t="30305" r="33062" b="37182"/>
          <a:stretch/>
        </p:blipFill>
        <p:spPr>
          <a:xfrm>
            <a:off x="7059562" y="2823368"/>
            <a:ext cx="4108431" cy="28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ADC88AC1-EC63-50EC-42DA-3586651A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3" y="643467"/>
            <a:ext cx="10037954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Times New Roman"/>
                <a:cs typeface="Calibri Light"/>
              </a:rPr>
              <a:t>What is SCRUM?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90793-BB1E-F2B9-9133-027E7D8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Scrum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 is an 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empirical process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, where 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decisions 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are based on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 observation, experience 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and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 experimentation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. 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The Scrum Team has a 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Scrum Master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, a 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Product Owner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 and </a:t>
            </a:r>
            <a:r>
              <a:rPr lang="en-US" sz="2000" b="1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Developers.</a:t>
            </a:r>
          </a:p>
          <a:p>
            <a:endParaRPr lang="en-US" sz="2000" b="1">
              <a:highlight>
                <a:srgbClr val="FFFFFF"/>
              </a:highlight>
              <a:latin typeface="Times New Roman"/>
              <a:ea typeface="Verdana"/>
              <a:cs typeface="Times New Roman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558292C-2617-B9B3-71C4-985D53C39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1" r="42509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697308"/>
            <a:ext cx="6638926" cy="1540596"/>
          </a:xfrm>
        </p:spPr>
        <p:txBody>
          <a:bodyPr anchor="b">
            <a:normAutofit/>
          </a:bodyPr>
          <a:lstStyle/>
          <a:p>
            <a:r>
              <a:rPr lang="en-US" sz="3800">
                <a:latin typeface="Times New Roman"/>
                <a:cs typeface="Times New Roman"/>
              </a:rPr>
              <a:t>Why SCRUM is IMPORTANT?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F8658347-BCC5-77C2-5B7A-A7DA24AD0413}"/>
              </a:ext>
            </a:extLst>
          </p:cNvPr>
          <p:cNvGraphicFramePr>
            <a:graphicFrameLocks noGrp="1"/>
          </p:cNvGraphicFramePr>
          <p:nvPr/>
        </p:nvGraphicFramePr>
        <p:xfrm>
          <a:off x="981075" y="1968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47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697308"/>
            <a:ext cx="6638926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SCRUM MASTER</a:t>
            </a:r>
            <a:endParaRPr lang="en-US" sz="3800">
              <a:latin typeface="Times New Roman"/>
              <a:cs typeface="Times New Roman"/>
            </a:endParaRP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2203203-A94B-C4FE-2FCB-EE006EBD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316" y="2508105"/>
            <a:ext cx="9699216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Scrum Master basically leads the Scrum.</a:t>
            </a:r>
          </a:p>
          <a:p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He is someone who is responsible for managing the entire scrum like conducting standups, retrospective, etc.</a:t>
            </a:r>
          </a:p>
          <a:p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Responsibilities of Scrum Master:</a:t>
            </a:r>
          </a:p>
          <a:p>
            <a:pPr lvl="1"/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Clearing Obstacles.</a:t>
            </a:r>
          </a:p>
          <a:p>
            <a:pPr lvl="1"/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Establishing an Environment where the team can be effective.</a:t>
            </a:r>
          </a:p>
          <a:p>
            <a:pPr lvl="1"/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Addressing team dynamics.</a:t>
            </a:r>
          </a:p>
          <a:p>
            <a:pPr lvl="1"/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Ensure that all Scrum events take place and are positive, productive, and kept within the timebox.</a:t>
            </a:r>
          </a:p>
          <a:p>
            <a:endParaRPr lang="en-US" sz="2000">
              <a:highlight>
                <a:srgbClr val="FFFFFF"/>
              </a:highlight>
              <a:latin typeface="Times New Roman"/>
              <a:ea typeface="Verdana"/>
              <a:cs typeface="Times New Roman"/>
            </a:endParaRPr>
          </a:p>
        </p:txBody>
      </p:sp>
      <p:pic>
        <p:nvPicPr>
          <p:cNvPr id="30" name="Picture 30" descr="Diagram&#10;&#10;Description automatically generated">
            <a:extLst>
              <a:ext uri="{FF2B5EF4-FFF2-40B4-BE49-F238E27FC236}">
                <a16:creationId xmlns:a16="http://schemas.microsoft.com/office/drawing/2014/main" id="{7211CEBA-B458-2536-D617-06A822EF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701" y="244143"/>
            <a:ext cx="2440642" cy="24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697308"/>
            <a:ext cx="6638926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What is Sprint?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2203203-A94B-C4FE-2FCB-EE006EBD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26" y="2508105"/>
            <a:ext cx="3222216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Sprints are the heartbeat of scrum, Where ideas turned into value.</a:t>
            </a:r>
            <a:endParaRPr lang="en-US" sz="2000"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>
              <a:buFont typeface="Arial,Sans-Serif" panose="020B0604020202020204" pitchFamily="34" charset="0"/>
            </a:pPr>
            <a:r>
              <a:rPr lang="en-US" sz="20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The Sprint is a scrum event that encompasses all of the other scrum events.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F3A6852-75B4-5A4F-662C-7BC4D25B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94" y="2512172"/>
            <a:ext cx="7130844" cy="33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812" y="635856"/>
            <a:ext cx="6638926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What is a Product Owner?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9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FB054D-949A-561E-76EF-FD5FF04E0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8" r="21746"/>
          <a:stretch/>
        </p:blipFill>
        <p:spPr>
          <a:xfrm>
            <a:off x="8460070" y="2665476"/>
            <a:ext cx="2943742" cy="3076778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1DE30FA-7E4A-2EE1-C00B-79F1F79CB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49391"/>
              </p:ext>
            </p:extLst>
          </p:nvPr>
        </p:nvGraphicFramePr>
        <p:xfrm>
          <a:off x="684553" y="2172169"/>
          <a:ext cx="7531581" cy="423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86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210" y="697308"/>
            <a:ext cx="8158952" cy="1540596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rgbClr val="000000"/>
                </a:solidFill>
                <a:latin typeface="Times New Roman"/>
                <a:cs typeface="Times New Roman"/>
              </a:rPr>
              <a:t>Key Responsibilities of Product Owner -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8" descr="Diagram&#10;&#10;Description automatically generated">
            <a:extLst>
              <a:ext uri="{FF2B5EF4-FFF2-40B4-BE49-F238E27FC236}">
                <a16:creationId xmlns:a16="http://schemas.microsoft.com/office/drawing/2014/main" id="{0A9382FE-5B9C-0985-0DD0-68D32763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" r="2" b="2"/>
          <a:stretch/>
        </p:blipFill>
        <p:spPr>
          <a:xfrm>
            <a:off x="7731687" y="2587034"/>
            <a:ext cx="3470417" cy="3603454"/>
          </a:xfrm>
          <a:prstGeom prst="rect">
            <a:avLst/>
          </a:prstGeom>
        </p:spPr>
      </p:pic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ACE06AA9-6108-AF4A-D2C9-40D7EE69E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96616"/>
              </p:ext>
            </p:extLst>
          </p:nvPr>
        </p:nvGraphicFramePr>
        <p:xfrm>
          <a:off x="1188816" y="2586786"/>
          <a:ext cx="6086023" cy="360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80938-20A9-840C-D19C-516D27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697308"/>
            <a:ext cx="6638926" cy="1540596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000000"/>
                </a:solidFill>
                <a:latin typeface="Times New Roman"/>
                <a:cs typeface="Times New Roman"/>
              </a:rPr>
              <a:t>What is Product Backlog?</a:t>
            </a:r>
          </a:p>
          <a:p>
            <a:endParaRPr lang="en-US" sz="3800">
              <a:latin typeface="Times New Roman"/>
              <a:cs typeface="Calibri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919B6-F9F2-D8E0-0E89-C8D9F39D126B}"/>
              </a:ext>
            </a:extLst>
          </p:cNvPr>
          <p:cNvSpPr txBox="1">
            <a:spLocks/>
          </p:cNvSpPr>
          <p:nvPr/>
        </p:nvSpPr>
        <p:spPr>
          <a:xfrm>
            <a:off x="1136521" y="2239163"/>
            <a:ext cx="9699216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Ordered List of Features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Prepared and Maintained By Product Owner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It Includes Features Idea, Enhancement, Bug, Fix, and Documentation</a:t>
            </a:r>
          </a:p>
          <a:p>
            <a:r>
              <a:rPr lang="en-US" sz="2400">
                <a:highlight>
                  <a:srgbClr val="FFFFFF"/>
                </a:highlight>
                <a:latin typeface="Times New Roman"/>
                <a:ea typeface="Verdana"/>
                <a:cs typeface="Times New Roman"/>
              </a:rPr>
              <a:t>It is- Never Complete and Dynamic</a:t>
            </a:r>
          </a:p>
        </p:txBody>
      </p:sp>
      <p:pic>
        <p:nvPicPr>
          <p:cNvPr id="6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59B969E-7EDF-E66C-E749-4B3C3FF4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03" y="346987"/>
            <a:ext cx="3689554" cy="33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Team - 4</vt:lpstr>
      <vt:lpstr>PowerPoint Presentation</vt:lpstr>
      <vt:lpstr>What is SCRUM?</vt:lpstr>
      <vt:lpstr>Why SCRUM is IMPORTANT? </vt:lpstr>
      <vt:lpstr>SCRUM MASTER </vt:lpstr>
      <vt:lpstr>What is Sprint? </vt:lpstr>
      <vt:lpstr>What is a Product Owner? </vt:lpstr>
      <vt:lpstr>Key Responsibilities of Product Owner - </vt:lpstr>
      <vt:lpstr>What is Product Backlog? </vt:lpstr>
      <vt:lpstr>What is JIRA??  </vt:lpstr>
      <vt:lpstr>Why JIRA??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47</cp:revision>
  <dcterms:created xsi:type="dcterms:W3CDTF">2023-04-14T09:57:23Z</dcterms:created>
  <dcterms:modified xsi:type="dcterms:W3CDTF">2023-04-14T18:36:31Z</dcterms:modified>
</cp:coreProperties>
</file>