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9" r:id="rId3"/>
    <p:sldId id="263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3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9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0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1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54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84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7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1185-D414-4DF0-908E-AFE493E524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23C716E-9F31-48A9-BE64-CD51F64C615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4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1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53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55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7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59">
            <a:extLst>
              <a:ext uri="{FF2B5EF4-FFF2-40B4-BE49-F238E27FC236}">
                <a16:creationId xmlns:a16="http://schemas.microsoft.com/office/drawing/2014/main" id="{58F07F1D-8486-43C2-A583-78B4EEC43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1">
            <a:extLst>
              <a:ext uri="{FF2B5EF4-FFF2-40B4-BE49-F238E27FC236}">
                <a16:creationId xmlns:a16="http://schemas.microsoft.com/office/drawing/2014/main" id="{4C54F087-19F9-4107-AF4A-9FD2000E4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A3BC9-6E65-455C-A4B7-3ADF4F2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Singapore Culture</a:t>
            </a:r>
          </a:p>
        </p:txBody>
      </p:sp>
      <p:grpSp>
        <p:nvGrpSpPr>
          <p:cNvPr id="82" name="Group 63">
            <a:extLst>
              <a:ext uri="{FF2B5EF4-FFF2-40B4-BE49-F238E27FC236}">
                <a16:creationId xmlns:a16="http://schemas.microsoft.com/office/drawing/2014/main" id="{B280AF9B-B176-410F-92A0-7C78CB63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0CAB328-A4F8-449E-81F6-39C37B872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0530302-D301-4B31-B0FE-92E3F7B6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AFF621-793A-4FD0-A5F7-10E9ED9AB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" r="-1" b="-1"/>
          <a:stretch/>
        </p:blipFill>
        <p:spPr>
          <a:xfrm>
            <a:off x="2408470" y="963739"/>
            <a:ext cx="3599926" cy="2369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6BC97-82EA-4226-822F-C08E09CF7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1" b="1"/>
          <a:stretch/>
        </p:blipFill>
        <p:spPr>
          <a:xfrm>
            <a:off x="6172121" y="963739"/>
            <a:ext cx="3599926" cy="2369223"/>
          </a:xfrm>
          <a:prstGeom prst="rect">
            <a:avLst/>
          </a:prstGeom>
        </p:spPr>
      </p:pic>
      <p:cxnSp>
        <p:nvCxnSpPr>
          <p:cNvPr id="83" name="Straight Connector 67">
            <a:extLst>
              <a:ext uri="{FF2B5EF4-FFF2-40B4-BE49-F238E27FC236}">
                <a16:creationId xmlns:a16="http://schemas.microsoft.com/office/drawing/2014/main" id="{BB87DF85-8079-4DF1-ABD5-2CCE2D9F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4" name="Picture 69">
            <a:extLst>
              <a:ext uri="{FF2B5EF4-FFF2-40B4-BE49-F238E27FC236}">
                <a16:creationId xmlns:a16="http://schemas.microsoft.com/office/drawing/2014/main" id="{00F585A3-4F05-42DD-A4F6-D87D08261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90266925-2910-48FC-B99D-CFFD0A140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0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3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3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0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42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7F9B3-23E5-4757-80BF-758A046E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Traditional Costumes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3194540-65FA-4437-907A-2AEE4819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83" y="486823"/>
            <a:ext cx="3218852" cy="515016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26CEE-69C3-44A0-962F-85BFA3D4C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80" y="486823"/>
            <a:ext cx="3437734" cy="51501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7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9A728-A98C-4A54-8948-97FEDB3C7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26" y="450575"/>
            <a:ext cx="3358509" cy="5344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FAC8E-8355-4347-AAE7-4BF99C09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93" y="427944"/>
            <a:ext cx="3358508" cy="53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7D967-20F9-4A41-9459-F68E27121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9" y="450574"/>
            <a:ext cx="3056564" cy="5331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C5328-61C5-4B1E-91B3-7142CE424F91}"/>
              </a:ext>
            </a:extLst>
          </p:cNvPr>
          <p:cNvSpPr txBox="1"/>
          <p:nvPr/>
        </p:nvSpPr>
        <p:spPr>
          <a:xfrm flipH="1">
            <a:off x="1961321" y="5781821"/>
            <a:ext cx="174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Sarong Kebaya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78FB7-C881-481D-9ADD-ED8AA9660D5E}"/>
              </a:ext>
            </a:extLst>
          </p:cNvPr>
          <p:cNvSpPr txBox="1"/>
          <p:nvPr/>
        </p:nvSpPr>
        <p:spPr>
          <a:xfrm flipH="1">
            <a:off x="5473148" y="5772444"/>
            <a:ext cx="15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Cheongsam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C7FFF-34CB-4FC8-B680-44F19D25BDE8}"/>
              </a:ext>
            </a:extLst>
          </p:cNvPr>
          <p:cNvSpPr txBox="1"/>
          <p:nvPr/>
        </p:nvSpPr>
        <p:spPr>
          <a:xfrm>
            <a:off x="9077739" y="5781821"/>
            <a:ext cx="174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Baju Kurung</a:t>
            </a:r>
          </a:p>
        </p:txBody>
      </p:sp>
    </p:spTree>
    <p:extLst>
      <p:ext uri="{BB962C8B-B14F-4D97-AF65-F5344CB8AC3E}">
        <p14:creationId xmlns:p14="http://schemas.microsoft.com/office/powerpoint/2010/main" val="104205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9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21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5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27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D411E-2A9B-423F-B3D1-10FAF1BE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Food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11F032-7CC7-4DB4-8424-B694BF338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79" y="290369"/>
            <a:ext cx="3693150" cy="2465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3FCA30-930B-48D9-A140-65C3D7881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72" y="290369"/>
            <a:ext cx="3678347" cy="2424546"/>
          </a:xfrm>
          <a:prstGeom prst="rect">
            <a:avLst/>
          </a:prstGeom>
        </p:spPr>
      </p:pic>
      <p:cxnSp>
        <p:nvCxnSpPr>
          <p:cNvPr id="48" name="Straight Connector 31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F91658-07E5-435E-95E3-E6C5EE096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79" y="3232350"/>
            <a:ext cx="3693150" cy="2301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0282A-4B8A-4A13-BE7F-714FDA7F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317" y="3232349"/>
            <a:ext cx="3687168" cy="230177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35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74CF64-60DB-4F28-8B13-FAB22B7A8AD8}"/>
              </a:ext>
            </a:extLst>
          </p:cNvPr>
          <p:cNvSpPr txBox="1"/>
          <p:nvPr/>
        </p:nvSpPr>
        <p:spPr>
          <a:xfrm>
            <a:off x="4550482" y="5492139"/>
            <a:ext cx="283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Hainanese chicken rice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6F8DD-75B8-4854-A7B8-ECF4F29B605F}"/>
              </a:ext>
            </a:extLst>
          </p:cNvPr>
          <p:cNvSpPr txBox="1"/>
          <p:nvPr/>
        </p:nvSpPr>
        <p:spPr>
          <a:xfrm>
            <a:off x="8372471" y="5571420"/>
            <a:ext cx="254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Chilli crab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B70527-733E-427F-805D-8BD0D003EF86}"/>
              </a:ext>
            </a:extLst>
          </p:cNvPr>
          <p:cNvSpPr txBox="1"/>
          <p:nvPr/>
        </p:nvSpPr>
        <p:spPr>
          <a:xfrm flipH="1">
            <a:off x="4142517" y="2826448"/>
            <a:ext cx="304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</a:t>
            </a:r>
            <a:r>
              <a:rPr lang="en-IN" b="1" dirty="0" err="1"/>
              <a:t>Kueh</a:t>
            </a:r>
            <a:r>
              <a:rPr lang="en-IN" b="1" dirty="0"/>
              <a:t> Tutu / Putu </a:t>
            </a:r>
            <a:r>
              <a:rPr lang="en-IN" b="1" dirty="0" err="1"/>
              <a:t>Piring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B6F94-D96E-405A-A64F-AE7A25F5E5A3}"/>
              </a:ext>
            </a:extLst>
          </p:cNvPr>
          <p:cNvSpPr txBox="1"/>
          <p:nvPr/>
        </p:nvSpPr>
        <p:spPr>
          <a:xfrm flipH="1">
            <a:off x="8708781" y="2726346"/>
            <a:ext cx="19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</a:t>
            </a:r>
            <a:r>
              <a:rPr lang="en-IN" b="1" dirty="0" err="1"/>
              <a:t>Muah</a:t>
            </a:r>
            <a:r>
              <a:rPr lang="en-IN" b="1" dirty="0"/>
              <a:t> Chee</a:t>
            </a:r>
          </a:p>
        </p:txBody>
      </p:sp>
    </p:spTree>
    <p:extLst>
      <p:ext uri="{BB962C8B-B14F-4D97-AF65-F5344CB8AC3E}">
        <p14:creationId xmlns:p14="http://schemas.microsoft.com/office/powerpoint/2010/main" val="101276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54D9-C36C-4A5E-BB36-6CFBED3B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N" dirty="0"/>
              <a:t>Famous places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DCE6E-F601-475C-A636-D8821529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5" y="2295490"/>
            <a:ext cx="3711186" cy="3146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05443B-511D-407E-BC66-6F69A3481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41" y="2361750"/>
            <a:ext cx="3904209" cy="308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D936E4-0361-4317-AC1F-92266AF760C0}"/>
              </a:ext>
            </a:extLst>
          </p:cNvPr>
          <p:cNvSpPr txBox="1"/>
          <p:nvPr/>
        </p:nvSpPr>
        <p:spPr>
          <a:xfrm>
            <a:off x="8336195" y="5484745"/>
            <a:ext cx="29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Botanic Gardens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AD9E6-4B33-46E7-BE6E-BCCB58B04B8E}"/>
              </a:ext>
            </a:extLst>
          </p:cNvPr>
          <p:cNvSpPr txBox="1"/>
          <p:nvPr/>
        </p:nvSpPr>
        <p:spPr>
          <a:xfrm flipH="1">
            <a:off x="940326" y="5484745"/>
            <a:ext cx="368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Gardens by the Bay</a:t>
            </a:r>
            <a:endParaRPr lang="en-IN" dirty="0"/>
          </a:p>
          <a:p>
            <a:r>
              <a:rPr lang="en-IN" b="1" dirty="0"/>
              <a:t> 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A392CF-7260-4147-AB4D-0AEA86290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1" y="2361751"/>
            <a:ext cx="3711186" cy="3080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BB9193-3CB1-4E99-A49A-DB4477A3503F}"/>
              </a:ext>
            </a:extLst>
          </p:cNvPr>
          <p:cNvSpPr txBox="1"/>
          <p:nvPr/>
        </p:nvSpPr>
        <p:spPr>
          <a:xfrm flipH="1">
            <a:off x="5132743" y="5484745"/>
            <a:ext cx="224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National Museum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41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40A7-A143-4A9D-9F0C-D96D7325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N"/>
              <a:t>Festivals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EBD732-4004-4B8E-840D-338C7CE32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93" y="2172838"/>
            <a:ext cx="3359761" cy="2831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0124B9-C905-42BF-9AB6-268781A63427}"/>
              </a:ext>
            </a:extLst>
          </p:cNvPr>
          <p:cNvSpPr txBox="1"/>
          <p:nvPr/>
        </p:nvSpPr>
        <p:spPr>
          <a:xfrm flipH="1">
            <a:off x="1451579" y="5008426"/>
            <a:ext cx="31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Hari Raya </a:t>
            </a:r>
            <a:r>
              <a:rPr lang="en-IN" b="1" dirty="0" err="1"/>
              <a:t>Puasa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C522B-5CED-4481-BB27-02FE14436BF2}"/>
              </a:ext>
            </a:extLst>
          </p:cNvPr>
          <p:cNvSpPr txBox="1"/>
          <p:nvPr/>
        </p:nvSpPr>
        <p:spPr>
          <a:xfrm>
            <a:off x="5194852" y="5008426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Hungry Ghost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043573-33A6-41D7-B9A5-1C64A2CC4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91" y="2172838"/>
            <a:ext cx="3179109" cy="28314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ED650C9-E1E7-43E7-860C-455E9F1522F8}"/>
              </a:ext>
            </a:extLst>
          </p:cNvPr>
          <p:cNvSpPr txBox="1"/>
          <p:nvPr/>
        </p:nvSpPr>
        <p:spPr>
          <a:xfrm flipH="1">
            <a:off x="9059739" y="5004246"/>
            <a:ext cx="19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Vesak Day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041C1752-87CB-446D-90F1-CA2358F73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9" y="2172838"/>
            <a:ext cx="3293437" cy="2831408"/>
          </a:xfrm>
        </p:spPr>
      </p:pic>
    </p:spTree>
    <p:extLst>
      <p:ext uri="{BB962C8B-B14F-4D97-AF65-F5344CB8AC3E}">
        <p14:creationId xmlns:p14="http://schemas.microsoft.com/office/powerpoint/2010/main" val="18716765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Singapore Culture</vt:lpstr>
      <vt:lpstr>Traditional Costumes</vt:lpstr>
      <vt:lpstr>PowerPoint Presentation</vt:lpstr>
      <vt:lpstr>Food</vt:lpstr>
      <vt:lpstr>Famous places</vt:lpstr>
      <vt:lpstr>Festivals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Singapore Culture</dc:title>
  <dc:creator>Araju Mulla (NCS)</dc:creator>
  <cp:lastModifiedBy>Araju Mulla (NCS)</cp:lastModifiedBy>
  <cp:revision>2</cp:revision>
  <dcterms:created xsi:type="dcterms:W3CDTF">2023-04-22T07:04:21Z</dcterms:created>
  <dcterms:modified xsi:type="dcterms:W3CDTF">2023-04-22T07:10:46Z</dcterms:modified>
</cp:coreProperties>
</file>