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35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89" r:id="rId18"/>
    <p:sldId id="276" r:id="rId19"/>
    <p:sldId id="270" r:id="rId20"/>
    <p:sldId id="271" r:id="rId21"/>
    <p:sldId id="272" r:id="rId22"/>
    <p:sldId id="279" r:id="rId23"/>
    <p:sldId id="280" r:id="rId24"/>
    <p:sldId id="275" r:id="rId25"/>
    <p:sldId id="278" r:id="rId26"/>
    <p:sldId id="269" r:id="rId27"/>
    <p:sldId id="282" r:id="rId28"/>
    <p:sldId id="283" r:id="rId29"/>
    <p:sldId id="286" r:id="rId30"/>
    <p:sldId id="287" r:id="rId31"/>
    <p:sldId id="285" r:id="rId32"/>
    <p:sldId id="288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6291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5724-63B3-B64E-B4BD-7CC09CDB0F4C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9A9DC-D91A-6545-8A25-8495E876D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7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1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90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0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9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9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6300-97D4-F145-AADC-B8BD19C7D77F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71FCEF-ED98-154A-A5CC-8F7250390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1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3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2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RACE_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clouds.org/coloriz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4/09/building-deeper-understanding-of-image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1eYniJ0Rnk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93099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Mahir</a:t>
            </a:r>
            <a:r>
              <a:rPr lang="en-US" sz="2800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108039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984169" y="4374482"/>
            <a:ext cx="2613743" cy="2522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84169" y="2469104"/>
            <a:ext cx="1860332" cy="2522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1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1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7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4732943" y="3680111"/>
            <a:ext cx="5420049" cy="643107"/>
            <a:chOff x="2386992" y="3327488"/>
            <a:chExt cx="5420049" cy="643107"/>
          </a:xfrm>
        </p:grpSpPr>
        <p:sp>
          <p:nvSpPr>
            <p:cNvPr id="5" name="TextBox 4"/>
            <p:cNvSpPr txBox="1"/>
            <p:nvPr/>
          </p:nvSpPr>
          <p:spPr>
            <a:xfrm>
              <a:off x="4542136" y="3327488"/>
              <a:ext cx="32649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cxnSpLocks/>
              <a:stCxn id="5" idx="1"/>
              <a:endCxn id="20" idx="3"/>
            </p:cNvCxnSpPr>
            <p:nvPr/>
          </p:nvCxnSpPr>
          <p:spPr>
            <a:xfrm flipH="1">
              <a:off x="2386992" y="3527543"/>
              <a:ext cx="2155144" cy="4430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732943" y="4551818"/>
            <a:ext cx="5572592" cy="1196928"/>
            <a:chOff x="2452382" y="4006506"/>
            <a:chExt cx="7567571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7351547" cy="456080"/>
              <a:chOff x="1846455" y="3399712"/>
              <a:chExt cx="7351547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6" y="3399712"/>
                <a:ext cx="465586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cxnSpLocks/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1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88087" y="2345659"/>
            <a:ext cx="3952747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076759" y="4166616"/>
            <a:ext cx="1656184" cy="3132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76759" y="4799733"/>
            <a:ext cx="1656184" cy="69319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082466" y="2453513"/>
            <a:ext cx="1656184" cy="3132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4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095999" y="3429000"/>
            <a:ext cx="5906497" cy="2578599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552" y="2422145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67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E884-3FC4-0142-B9DD-713403B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/>
              <a:t>Huawei's Full-Stack, All-Scenario AI Portfolio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E5B7-EAF1-9D43-9EAF-7E398186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305851" cy="3777622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Application enablement: provides end-to- end services (</a:t>
            </a:r>
            <a:r>
              <a:rPr lang="en-ID" dirty="0" err="1"/>
              <a:t>ModelArts</a:t>
            </a:r>
            <a:r>
              <a:rPr lang="en-ID" dirty="0"/>
              <a:t>), layered APIs, and pre-integrated solutions. </a:t>
            </a:r>
          </a:p>
          <a:p>
            <a:r>
              <a:rPr lang="en-ID" dirty="0" err="1"/>
              <a:t>MindSpore</a:t>
            </a:r>
            <a:r>
              <a:rPr lang="en-ID" dirty="0"/>
              <a:t>: supports the unified training and inference framework that is independent of the device, edge, and cloud. </a:t>
            </a:r>
          </a:p>
          <a:p>
            <a:r>
              <a:rPr lang="en-ID" dirty="0"/>
              <a:t>CANN: a chip operator library and highly automated operator development tool. </a:t>
            </a:r>
          </a:p>
          <a:p>
            <a:r>
              <a:rPr lang="en-ID" dirty="0"/>
              <a:t>Ascend: provides a series of NPU IPs and chips based on a unified, scalable architecture. </a:t>
            </a:r>
          </a:p>
          <a:p>
            <a:r>
              <a:rPr lang="en-ID" dirty="0"/>
              <a:t>Atlas: enables an all-scenario AI infrastructure solution that is oriented to the device, edge, and cloud based on the Ascend series AI processors and various product forms.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B999F-326D-E64E-A8C0-11C75C87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408" y="2499733"/>
            <a:ext cx="3568390" cy="24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0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1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933817" y="185762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08" y="751503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38914" y="3994432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97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material available on GitHub</a:t>
            </a:r>
          </a:p>
          <a:p>
            <a:pPr lvl="1"/>
            <a:r>
              <a:rPr lang="en-BE" dirty="0"/>
              <a:t>this presentation</a:t>
            </a:r>
          </a:p>
          <a:p>
            <a:pPr lvl="1"/>
            <a:r>
              <a:rPr lang="en-BE" dirty="0"/>
              <a:t>conda environments</a:t>
            </a:r>
          </a:p>
          <a:p>
            <a:pPr lvl="1"/>
            <a:r>
              <a:rPr lang="en-BE" dirty="0"/>
              <a:t>Jupyter notebooks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1726" y="4001294"/>
            <a:ext cx="9948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https://github.com/piroxi/</a:t>
            </a:r>
            <a:r>
              <a:rPr lang="en-US" sz="3600" u="sng" dirty="0">
                <a:solidFill>
                  <a:schemeClr val="accent2"/>
                </a:solidFill>
              </a:rPr>
              <a:t>machine-learning</a:t>
            </a:r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798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20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54" y="2723535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166539" y="2723535"/>
            <a:ext cx="3763408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08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31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5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504" y="299626"/>
            <a:ext cx="3505199" cy="976312"/>
          </a:xfrm>
        </p:spPr>
        <p:txBody>
          <a:bodyPr>
            <a:normAutofit/>
          </a:bodyPr>
          <a:lstStyle/>
          <a:p>
            <a:r>
              <a:rPr lang="en-BE" sz="3600" dirty="0"/>
              <a:t>First approach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645" y="133858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8446752" y="754239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246703" y="1914110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581734" y="3244374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680481" y="3772709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17857" y="5458779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17857" y="6053584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2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63470"/>
            <a:ext cx="5148649" cy="295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3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31812" y="1519881"/>
            <a:ext cx="5071717" cy="182519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1404" y="3794815"/>
            <a:ext cx="5065828" cy="1820787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98099" y="2173147"/>
            <a:ext cx="1523090" cy="451162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4029273" y="4213255"/>
            <a:ext cx="1549404" cy="1079046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813592" y="1515169"/>
            <a:ext cx="5100949" cy="182519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813785" y="3774694"/>
            <a:ext cx="5107871" cy="1845619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548224" y="4273742"/>
            <a:ext cx="1347505" cy="928921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448568" y="1832904"/>
            <a:ext cx="1275332" cy="1257524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3488" y="5887063"/>
            <a:ext cx="365095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935" y="650177"/>
            <a:ext cx="4318215" cy="634618"/>
          </a:xfrm>
        </p:spPr>
        <p:txBody>
          <a:bodyPr>
            <a:noAutofit/>
          </a:bodyPr>
          <a:lstStyle/>
          <a:p>
            <a:r>
              <a:rPr lang="en-BE" sz="3600" dirty="0"/>
              <a:t>Second approach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0046" y="1535701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8699277" y="1535701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499228" y="2695572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834259" y="40258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933006" y="4554171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570382" y="6240241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1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75" y="2121243"/>
            <a:ext cx="8915400" cy="3777622"/>
          </a:xfrm>
        </p:spPr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559765" y="5226464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41351" y="2123302"/>
            <a:ext cx="6029735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Redford's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Norman's father came from the same Scottish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I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I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517" y="636339"/>
            <a:ext cx="4342929" cy="668009"/>
          </a:xfrm>
        </p:spPr>
        <p:txBody>
          <a:bodyPr>
            <a:noAutofit/>
          </a:bodyPr>
          <a:lstStyle/>
          <a:p>
            <a:r>
              <a:rPr lang="en-US" sz="3600" dirty="0"/>
              <a:t>Word Embedding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3013" y="1909127"/>
            <a:ext cx="5181600" cy="248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517" y="1909127"/>
            <a:ext cx="3505199" cy="426243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62849" y="2619439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</p:spTree>
    <p:extLst>
      <p:ext uri="{BB962C8B-B14F-4D97-AF65-F5344CB8AC3E}">
        <p14:creationId xmlns:p14="http://schemas.microsoft.com/office/powerpoint/2010/main" val="14076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/>
              <a:t>commercial</a:t>
            </a:r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53035"/>
            <a:ext cx="4713631" cy="634618"/>
          </a:xfrm>
        </p:spPr>
        <p:txBody>
          <a:bodyPr>
            <a:noAutofit/>
          </a:bodyPr>
          <a:lstStyle/>
          <a:p>
            <a:r>
              <a:rPr lang="en-US" sz="3600" dirty="0"/>
              <a:t>How to remember?</a:t>
            </a:r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3013" y="2256504"/>
            <a:ext cx="5181600" cy="179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921" y="974302"/>
            <a:ext cx="8915400" cy="566738"/>
          </a:xfrm>
        </p:spPr>
        <p:txBody>
          <a:bodyPr>
            <a:normAutofit/>
          </a:bodyPr>
          <a:lstStyle/>
          <a:p>
            <a:r>
              <a:rPr lang="en-US" dirty="0"/>
              <a:t>Gated Recurrent Unit (GRU)</a:t>
            </a:r>
          </a:p>
        </p:txBody>
      </p:sp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2" b="19392"/>
          <a:stretch>
            <a:fillRect/>
          </a:stretch>
        </p:blipFill>
        <p:spPr bwMode="auto">
          <a:xfrm>
            <a:off x="5432326" y="2070487"/>
            <a:ext cx="6759674" cy="29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1408215" y="2025653"/>
            <a:ext cx="8915400" cy="3095162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4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5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6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55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574" y="653035"/>
            <a:ext cx="3505199" cy="63461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</a:t>
            </a:r>
            <a:r>
              <a:rPr lang="en-BE" sz="3600" dirty="0"/>
              <a:t>pproach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8574" y="1443526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35488" y="3164654"/>
            <a:ext cx="50269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32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408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7" b="1874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3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9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2" b="2004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3"/>
              </a:rPr>
              <a:t>https://ai.googleblog.com/2014/09/building-deeper-understanding-of-images.html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0" b="1157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3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862" b="3586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398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{BA3DB357-383C-9540-97BC-A2453918EF67}tf10001069</Template>
  <TotalTime>38</TotalTime>
  <Words>1426</Words>
  <Application>Microsoft Macintosh PowerPoint</Application>
  <PresentationFormat>Widescreen</PresentationFormat>
  <Paragraphs>326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Inconsolata</vt:lpstr>
      <vt:lpstr>Wingdings 3</vt:lpstr>
      <vt:lpstr>Wisp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Huawei's Full-Stack, All-Scenario AI Portfolio 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rifki.bramantyo@biline.co.id</dc:creator>
  <cp:lastModifiedBy>rifki.bramantyo@biline.co.id</cp:lastModifiedBy>
  <cp:revision>11</cp:revision>
  <dcterms:created xsi:type="dcterms:W3CDTF">2020-11-28T14:58:00Z</dcterms:created>
  <dcterms:modified xsi:type="dcterms:W3CDTF">2020-11-30T04:46:55Z</dcterms:modified>
</cp:coreProperties>
</file>