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9" r:id="rId4"/>
    <p:sldId id="258" r:id="rId5"/>
    <p:sldId id="260" r:id="rId6"/>
    <p:sldId id="261" r:id="rId7"/>
    <p:sldId id="426" r:id="rId8"/>
    <p:sldId id="262" r:id="rId9"/>
    <p:sldId id="427" r:id="rId10"/>
    <p:sldId id="263" r:id="rId11"/>
    <p:sldId id="264" r:id="rId12"/>
    <p:sldId id="270" r:id="rId13"/>
    <p:sldId id="271" r:id="rId14"/>
    <p:sldId id="277" r:id="rId15"/>
    <p:sldId id="278" r:id="rId16"/>
    <p:sldId id="269" r:id="rId17"/>
    <p:sldId id="428" r:id="rId18"/>
    <p:sldId id="429" r:id="rId19"/>
    <p:sldId id="430" r:id="rId20"/>
    <p:sldId id="431" r:id="rId21"/>
    <p:sldId id="438" r:id="rId22"/>
    <p:sldId id="439" r:id="rId23"/>
    <p:sldId id="265" r:id="rId24"/>
    <p:sldId id="433" r:id="rId25"/>
    <p:sldId id="434" r:id="rId26"/>
    <p:sldId id="266" r:id="rId27"/>
    <p:sldId id="435" r:id="rId28"/>
    <p:sldId id="436" r:id="rId29"/>
    <p:sldId id="437" r:id="rId30"/>
    <p:sldId id="274" r:id="rId31"/>
    <p:sldId id="432" r:id="rId32"/>
    <p:sldId id="441" r:id="rId33"/>
    <p:sldId id="442" r:id="rId34"/>
    <p:sldId id="443" r:id="rId35"/>
    <p:sldId id="444" r:id="rId36"/>
    <p:sldId id="445" r:id="rId37"/>
    <p:sldId id="275" r:id="rId38"/>
    <p:sldId id="276" r:id="rId39"/>
    <p:sldId id="272" r:id="rId40"/>
    <p:sldId id="273" r:id="rId41"/>
    <p:sldId id="279" r:id="rId42"/>
    <p:sldId id="280" r:id="rId43"/>
    <p:sldId id="281" r:id="rId44"/>
    <p:sldId id="282" r:id="rId45"/>
    <p:sldId id="283" r:id="rId46"/>
    <p:sldId id="285" r:id="rId47"/>
    <p:sldId id="440" r:id="rId48"/>
    <p:sldId id="286" r:id="rId49"/>
    <p:sldId id="287" r:id="rId50"/>
    <p:sldId id="288" r:id="rId51"/>
    <p:sldId id="289" r:id="rId52"/>
    <p:sldId id="290" r:id="rId53"/>
    <p:sldId id="291" r:id="rId54"/>
    <p:sldId id="292" r:id="rId55"/>
    <p:sldId id="293" r:id="rId56"/>
    <p:sldId id="446" r:id="rId57"/>
    <p:sldId id="294" r:id="rId58"/>
    <p:sldId id="295" r:id="rId59"/>
    <p:sldId id="296" r:id="rId60"/>
    <p:sldId id="297" r:id="rId61"/>
    <p:sldId id="447" r:id="rId62"/>
    <p:sldId id="448" r:id="rId63"/>
    <p:sldId id="298" r:id="rId64"/>
    <p:sldId id="299" r:id="rId65"/>
    <p:sldId id="300" r:id="rId66"/>
    <p:sldId id="301" r:id="rId67"/>
    <p:sldId id="302" r:id="rId68"/>
    <p:sldId id="304" r:id="rId69"/>
    <p:sldId id="305" r:id="rId70"/>
    <p:sldId id="449" r:id="rId71"/>
    <p:sldId id="307" r:id="rId72"/>
    <p:sldId id="308" r:id="rId73"/>
    <p:sldId id="309" r:id="rId74"/>
    <p:sldId id="310" r:id="rId75"/>
    <p:sldId id="311" r:id="rId76"/>
    <p:sldId id="450" r:id="rId77"/>
    <p:sldId id="320" r:id="rId78"/>
    <p:sldId id="321" r:id="rId79"/>
    <p:sldId id="322" r:id="rId80"/>
    <p:sldId id="323" r:id="rId81"/>
    <p:sldId id="324" r:id="rId82"/>
    <p:sldId id="325" r:id="rId83"/>
    <p:sldId id="326" r:id="rId84"/>
    <p:sldId id="327" r:id="rId85"/>
    <p:sldId id="328" r:id="rId86"/>
    <p:sldId id="329" r:id="rId87"/>
    <p:sldId id="330" r:id="rId88"/>
    <p:sldId id="313" r:id="rId89"/>
    <p:sldId id="314" r:id="rId90"/>
    <p:sldId id="315" r:id="rId91"/>
    <p:sldId id="316" r:id="rId92"/>
    <p:sldId id="317" r:id="rId93"/>
    <p:sldId id="318" r:id="rId94"/>
    <p:sldId id="319" r:id="rId95"/>
    <p:sldId id="331" r:id="rId96"/>
    <p:sldId id="332" r:id="rId97"/>
    <p:sldId id="333" r:id="rId98"/>
    <p:sldId id="334" r:id="rId99"/>
    <p:sldId id="335" r:id="rId100"/>
    <p:sldId id="336" r:id="rId101"/>
    <p:sldId id="337" r:id="rId102"/>
    <p:sldId id="338" r:id="rId103"/>
    <p:sldId id="339" r:id="rId104"/>
    <p:sldId id="340" r:id="rId105"/>
    <p:sldId id="34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81" d="100"/>
          <a:sy n="81"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1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1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53.png"/><Relationship Id="rId7" Type="http://schemas.openxmlformats.org/officeDocument/2006/relationships/image" Target="../media/image4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ata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53.png"/><Relationship Id="rId7" Type="http://schemas.openxmlformats.org/officeDocument/2006/relationships/image" Target="../media/image4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592D19-62E5-47B1-AF3E-B8D42E31DD2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7D1484E-0D77-4162-976C-FF46B93A4515}">
      <dgm:prSet/>
      <dgm:spPr/>
      <dgm:t>
        <a:bodyPr/>
        <a:lstStyle/>
        <a:p>
          <a:r>
            <a:rPr lang="en-US"/>
            <a:t>C is a programming language developed at AT &amp; T’s Bell Laboratories of USA in 1972. It was designed and written by a man named Dennis Ritchie.</a:t>
          </a:r>
        </a:p>
      </dgm:t>
    </dgm:pt>
    <dgm:pt modelId="{A5A8A681-7F53-417F-94AF-31F24463B8C1}" type="parTrans" cxnId="{C1FE4C00-5FB4-4808-8291-F0BF2016D7CC}">
      <dgm:prSet/>
      <dgm:spPr/>
      <dgm:t>
        <a:bodyPr/>
        <a:lstStyle/>
        <a:p>
          <a:endParaRPr lang="en-US"/>
        </a:p>
      </dgm:t>
    </dgm:pt>
    <dgm:pt modelId="{8F283147-2FB5-488C-8070-E4089803B4DA}" type="sibTrans" cxnId="{C1FE4C00-5FB4-4808-8291-F0BF2016D7CC}">
      <dgm:prSet/>
      <dgm:spPr/>
      <dgm:t>
        <a:bodyPr/>
        <a:lstStyle/>
        <a:p>
          <a:endParaRPr lang="en-US"/>
        </a:p>
      </dgm:t>
    </dgm:pt>
    <dgm:pt modelId="{F5E1E8FD-5949-4135-A00F-1019D579F97B}">
      <dgm:prSet/>
      <dgm:spPr/>
      <dgm:t>
        <a:bodyPr/>
        <a:lstStyle/>
        <a:p>
          <a:r>
            <a:rPr lang="en-US"/>
            <a:t>In the late seventies C began to replace the more familiar languages of that time like PL/I, ALGOL, etc.</a:t>
          </a:r>
        </a:p>
      </dgm:t>
    </dgm:pt>
    <dgm:pt modelId="{B4235C03-9857-4CE3-8A80-6B0E4A34C713}" type="parTrans" cxnId="{154A81B3-CF93-46F2-91DE-9A30E89C7384}">
      <dgm:prSet/>
      <dgm:spPr/>
      <dgm:t>
        <a:bodyPr/>
        <a:lstStyle/>
        <a:p>
          <a:endParaRPr lang="en-US"/>
        </a:p>
      </dgm:t>
    </dgm:pt>
    <dgm:pt modelId="{318705EF-FB3D-4022-A989-88905A6E5111}" type="sibTrans" cxnId="{154A81B3-CF93-46F2-91DE-9A30E89C7384}">
      <dgm:prSet/>
      <dgm:spPr/>
      <dgm:t>
        <a:bodyPr/>
        <a:lstStyle/>
        <a:p>
          <a:endParaRPr lang="en-US"/>
        </a:p>
      </dgm:t>
    </dgm:pt>
    <dgm:pt modelId="{60C3BC29-7E58-4C5B-A294-30B506C9DFD6}">
      <dgm:prSet/>
      <dgm:spPr/>
      <dgm:t>
        <a:bodyPr/>
        <a:lstStyle/>
        <a:p>
          <a:r>
            <a:rPr lang="en-US"/>
            <a:t>Possibly why C seems so popular is because it is reliable, simple and easy to use.</a:t>
          </a:r>
        </a:p>
      </dgm:t>
    </dgm:pt>
    <dgm:pt modelId="{C571D373-FA1B-4725-B493-FA1D42787D47}" type="parTrans" cxnId="{2CCC5EC5-3EDD-4765-8E3B-6147334FE8B1}">
      <dgm:prSet/>
      <dgm:spPr/>
      <dgm:t>
        <a:bodyPr/>
        <a:lstStyle/>
        <a:p>
          <a:endParaRPr lang="en-US"/>
        </a:p>
      </dgm:t>
    </dgm:pt>
    <dgm:pt modelId="{49E46E58-BE3E-4E87-993E-E54269185870}" type="sibTrans" cxnId="{2CCC5EC5-3EDD-4765-8E3B-6147334FE8B1}">
      <dgm:prSet/>
      <dgm:spPr/>
      <dgm:t>
        <a:bodyPr/>
        <a:lstStyle/>
        <a:p>
          <a:endParaRPr lang="en-US"/>
        </a:p>
      </dgm:t>
    </dgm:pt>
    <dgm:pt modelId="{FBA59349-4A65-4061-B71C-9E2129181B87}" type="pres">
      <dgm:prSet presAssocID="{45592D19-62E5-47B1-AF3E-B8D42E31DD2E}" presName="linear" presStyleCnt="0">
        <dgm:presLayoutVars>
          <dgm:animLvl val="lvl"/>
          <dgm:resizeHandles val="exact"/>
        </dgm:presLayoutVars>
      </dgm:prSet>
      <dgm:spPr/>
    </dgm:pt>
    <dgm:pt modelId="{C00C94E8-3DD6-44F6-AFE3-328925F26D74}" type="pres">
      <dgm:prSet presAssocID="{D7D1484E-0D77-4162-976C-FF46B93A4515}" presName="parentText" presStyleLbl="node1" presStyleIdx="0" presStyleCnt="3">
        <dgm:presLayoutVars>
          <dgm:chMax val="0"/>
          <dgm:bulletEnabled val="1"/>
        </dgm:presLayoutVars>
      </dgm:prSet>
      <dgm:spPr/>
    </dgm:pt>
    <dgm:pt modelId="{EE3BF8A8-8206-4157-9D8E-ECEC7699FAE5}" type="pres">
      <dgm:prSet presAssocID="{8F283147-2FB5-488C-8070-E4089803B4DA}" presName="spacer" presStyleCnt="0"/>
      <dgm:spPr/>
    </dgm:pt>
    <dgm:pt modelId="{62A5A3B2-708B-4AA8-B92F-8BE9E5362620}" type="pres">
      <dgm:prSet presAssocID="{F5E1E8FD-5949-4135-A00F-1019D579F97B}" presName="parentText" presStyleLbl="node1" presStyleIdx="1" presStyleCnt="3">
        <dgm:presLayoutVars>
          <dgm:chMax val="0"/>
          <dgm:bulletEnabled val="1"/>
        </dgm:presLayoutVars>
      </dgm:prSet>
      <dgm:spPr/>
    </dgm:pt>
    <dgm:pt modelId="{FA120C4E-98CF-4489-89CD-45C461346E24}" type="pres">
      <dgm:prSet presAssocID="{318705EF-FB3D-4022-A989-88905A6E5111}" presName="spacer" presStyleCnt="0"/>
      <dgm:spPr/>
    </dgm:pt>
    <dgm:pt modelId="{E00C1FC9-AC95-4B0E-9DBA-4A516C8EA455}" type="pres">
      <dgm:prSet presAssocID="{60C3BC29-7E58-4C5B-A294-30B506C9DFD6}" presName="parentText" presStyleLbl="node1" presStyleIdx="2" presStyleCnt="3">
        <dgm:presLayoutVars>
          <dgm:chMax val="0"/>
          <dgm:bulletEnabled val="1"/>
        </dgm:presLayoutVars>
      </dgm:prSet>
      <dgm:spPr/>
    </dgm:pt>
  </dgm:ptLst>
  <dgm:cxnLst>
    <dgm:cxn modelId="{C1FE4C00-5FB4-4808-8291-F0BF2016D7CC}" srcId="{45592D19-62E5-47B1-AF3E-B8D42E31DD2E}" destId="{D7D1484E-0D77-4162-976C-FF46B93A4515}" srcOrd="0" destOrd="0" parTransId="{A5A8A681-7F53-417F-94AF-31F24463B8C1}" sibTransId="{8F283147-2FB5-488C-8070-E4089803B4DA}"/>
    <dgm:cxn modelId="{F889E213-A18A-4B01-9CAC-FA7E43E05D30}" type="presOf" srcId="{D7D1484E-0D77-4162-976C-FF46B93A4515}" destId="{C00C94E8-3DD6-44F6-AFE3-328925F26D74}" srcOrd="0" destOrd="0" presId="urn:microsoft.com/office/officeart/2005/8/layout/vList2"/>
    <dgm:cxn modelId="{5E31E54B-6076-4940-8550-BF5D4BE3A1E2}" type="presOf" srcId="{60C3BC29-7E58-4C5B-A294-30B506C9DFD6}" destId="{E00C1FC9-AC95-4B0E-9DBA-4A516C8EA455}" srcOrd="0" destOrd="0" presId="urn:microsoft.com/office/officeart/2005/8/layout/vList2"/>
    <dgm:cxn modelId="{154A81B3-CF93-46F2-91DE-9A30E89C7384}" srcId="{45592D19-62E5-47B1-AF3E-B8D42E31DD2E}" destId="{F5E1E8FD-5949-4135-A00F-1019D579F97B}" srcOrd="1" destOrd="0" parTransId="{B4235C03-9857-4CE3-8A80-6B0E4A34C713}" sibTransId="{318705EF-FB3D-4022-A989-88905A6E5111}"/>
    <dgm:cxn modelId="{FF0F88C2-3DF4-4F93-9F49-868C98D99CF7}" type="presOf" srcId="{45592D19-62E5-47B1-AF3E-B8D42E31DD2E}" destId="{FBA59349-4A65-4061-B71C-9E2129181B87}" srcOrd="0" destOrd="0" presId="urn:microsoft.com/office/officeart/2005/8/layout/vList2"/>
    <dgm:cxn modelId="{2CCC5EC5-3EDD-4765-8E3B-6147334FE8B1}" srcId="{45592D19-62E5-47B1-AF3E-B8D42E31DD2E}" destId="{60C3BC29-7E58-4C5B-A294-30B506C9DFD6}" srcOrd="2" destOrd="0" parTransId="{C571D373-FA1B-4725-B493-FA1D42787D47}" sibTransId="{49E46E58-BE3E-4E87-993E-E54269185870}"/>
    <dgm:cxn modelId="{0A6F3AE2-1C6A-4BFE-A926-07627004BF0E}" type="presOf" srcId="{F5E1E8FD-5949-4135-A00F-1019D579F97B}" destId="{62A5A3B2-708B-4AA8-B92F-8BE9E5362620}" srcOrd="0" destOrd="0" presId="urn:microsoft.com/office/officeart/2005/8/layout/vList2"/>
    <dgm:cxn modelId="{911FD41B-D1EC-4909-AC18-02BA67477AED}" type="presParOf" srcId="{FBA59349-4A65-4061-B71C-9E2129181B87}" destId="{C00C94E8-3DD6-44F6-AFE3-328925F26D74}" srcOrd="0" destOrd="0" presId="urn:microsoft.com/office/officeart/2005/8/layout/vList2"/>
    <dgm:cxn modelId="{41F5546C-0832-4363-BC70-8A91132375C5}" type="presParOf" srcId="{FBA59349-4A65-4061-B71C-9E2129181B87}" destId="{EE3BF8A8-8206-4157-9D8E-ECEC7699FAE5}" srcOrd="1" destOrd="0" presId="urn:microsoft.com/office/officeart/2005/8/layout/vList2"/>
    <dgm:cxn modelId="{7C1DC7D2-B141-4B96-8282-C4143DD46E4C}" type="presParOf" srcId="{FBA59349-4A65-4061-B71C-9E2129181B87}" destId="{62A5A3B2-708B-4AA8-B92F-8BE9E5362620}" srcOrd="2" destOrd="0" presId="urn:microsoft.com/office/officeart/2005/8/layout/vList2"/>
    <dgm:cxn modelId="{2C65D7F8-687B-4011-9131-ACDE3F9AC3FB}" type="presParOf" srcId="{FBA59349-4A65-4061-B71C-9E2129181B87}" destId="{FA120C4E-98CF-4489-89CD-45C461346E24}" srcOrd="3" destOrd="0" presId="urn:microsoft.com/office/officeart/2005/8/layout/vList2"/>
    <dgm:cxn modelId="{9D07F0F7-D9D5-4EDF-8319-61F8F7F0AE2B}" type="presParOf" srcId="{FBA59349-4A65-4061-B71C-9E2129181B87}" destId="{E00C1FC9-AC95-4B0E-9DBA-4A516C8EA45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44E9F7-42C3-462D-9C91-1E778D394D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C522D4-22C9-46A8-AE70-559453E92681}">
      <dgm:prSet/>
      <dgm:spPr/>
      <dgm:t>
        <a:bodyPr/>
        <a:lstStyle/>
        <a:p>
          <a:r>
            <a:rPr lang="en-US"/>
            <a:t>If we miss the parenthesis (}) while writing the code.</a:t>
          </a:r>
        </a:p>
      </dgm:t>
    </dgm:pt>
    <dgm:pt modelId="{364BDBC2-8281-46BD-BBBD-9A4B8375308D}" type="parTrans" cxnId="{D08F57FC-D352-4781-B4AF-C0A36B33BDDD}">
      <dgm:prSet/>
      <dgm:spPr/>
      <dgm:t>
        <a:bodyPr/>
        <a:lstStyle/>
        <a:p>
          <a:endParaRPr lang="en-US"/>
        </a:p>
      </dgm:t>
    </dgm:pt>
    <dgm:pt modelId="{AD876C5F-AEB5-43D7-BAAD-5EF46982CC76}" type="sibTrans" cxnId="{D08F57FC-D352-4781-B4AF-C0A36B33BDDD}">
      <dgm:prSet/>
      <dgm:spPr/>
      <dgm:t>
        <a:bodyPr/>
        <a:lstStyle/>
        <a:p>
          <a:endParaRPr lang="en-US"/>
        </a:p>
      </dgm:t>
    </dgm:pt>
    <dgm:pt modelId="{0B6885D2-AED8-4ECD-911F-D78214D0E212}">
      <dgm:prSet/>
      <dgm:spPr/>
      <dgm:t>
        <a:bodyPr/>
        <a:lstStyle/>
        <a:p>
          <a:r>
            <a:rPr lang="en-US"/>
            <a:t>Displaying the value of a variable without its declaration.</a:t>
          </a:r>
        </a:p>
      </dgm:t>
    </dgm:pt>
    <dgm:pt modelId="{7F24ED61-8C72-4B05-8088-D68008BEF3A7}" type="parTrans" cxnId="{03FE4485-ACBF-4CA4-9DCA-7059B13C0998}">
      <dgm:prSet/>
      <dgm:spPr/>
      <dgm:t>
        <a:bodyPr/>
        <a:lstStyle/>
        <a:p>
          <a:endParaRPr lang="en-US"/>
        </a:p>
      </dgm:t>
    </dgm:pt>
    <dgm:pt modelId="{8D11BA12-105A-4022-8F99-A1A2BB28EE76}" type="sibTrans" cxnId="{03FE4485-ACBF-4CA4-9DCA-7059B13C0998}">
      <dgm:prSet/>
      <dgm:spPr/>
      <dgm:t>
        <a:bodyPr/>
        <a:lstStyle/>
        <a:p>
          <a:endParaRPr lang="en-US"/>
        </a:p>
      </dgm:t>
    </dgm:pt>
    <dgm:pt modelId="{2CF671C4-1FF5-496C-9D2B-DF541A0F0886}">
      <dgm:prSet/>
      <dgm:spPr/>
      <dgm:t>
        <a:bodyPr/>
        <a:lstStyle/>
        <a:p>
          <a:r>
            <a:rPr lang="en-US"/>
            <a:t>If we miss the semicolon (;) at the end of the statement.</a:t>
          </a:r>
        </a:p>
      </dgm:t>
    </dgm:pt>
    <dgm:pt modelId="{4C4E8D47-FB3D-40DE-832D-82749371A257}" type="parTrans" cxnId="{43F28BBE-F03E-45A1-8DBE-042CA72D975A}">
      <dgm:prSet/>
      <dgm:spPr/>
      <dgm:t>
        <a:bodyPr/>
        <a:lstStyle/>
        <a:p>
          <a:endParaRPr lang="en-US"/>
        </a:p>
      </dgm:t>
    </dgm:pt>
    <dgm:pt modelId="{9DCFEC49-5522-4207-ADFB-172306D850B6}" type="sibTrans" cxnId="{43F28BBE-F03E-45A1-8DBE-042CA72D975A}">
      <dgm:prSet/>
      <dgm:spPr/>
      <dgm:t>
        <a:bodyPr/>
        <a:lstStyle/>
        <a:p>
          <a:endParaRPr lang="en-US"/>
        </a:p>
      </dgm:t>
    </dgm:pt>
    <dgm:pt modelId="{0C65AA8F-3EF6-45E5-9A83-7F4758872E12}" type="pres">
      <dgm:prSet presAssocID="{9F44E9F7-42C3-462D-9C91-1E778D394D85}" presName="root" presStyleCnt="0">
        <dgm:presLayoutVars>
          <dgm:dir/>
          <dgm:resizeHandles val="exact"/>
        </dgm:presLayoutVars>
      </dgm:prSet>
      <dgm:spPr/>
    </dgm:pt>
    <dgm:pt modelId="{8127887E-82EC-4C23-A596-643A60619759}" type="pres">
      <dgm:prSet presAssocID="{D8C522D4-22C9-46A8-AE70-559453E92681}" presName="compNode" presStyleCnt="0"/>
      <dgm:spPr/>
    </dgm:pt>
    <dgm:pt modelId="{AC1140CB-D848-4505-97B7-5140D01A546A}" type="pres">
      <dgm:prSet presAssocID="{D8C522D4-22C9-46A8-AE70-559453E92681}" presName="bgRect" presStyleLbl="bgShp" presStyleIdx="0" presStyleCnt="3"/>
      <dgm:spPr/>
    </dgm:pt>
    <dgm:pt modelId="{52D30A5E-3162-4EE8-A911-2E3FB701C05C}" type="pres">
      <dgm:prSet presAssocID="{D8C522D4-22C9-46A8-AE70-559453E926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spital"/>
        </a:ext>
      </dgm:extLst>
    </dgm:pt>
    <dgm:pt modelId="{413877F0-5B49-48E3-9B0B-2E727FAA1253}" type="pres">
      <dgm:prSet presAssocID="{D8C522D4-22C9-46A8-AE70-559453E92681}" presName="spaceRect" presStyleCnt="0"/>
      <dgm:spPr/>
    </dgm:pt>
    <dgm:pt modelId="{CF326EE2-3151-4D56-AC4A-597F376A2078}" type="pres">
      <dgm:prSet presAssocID="{D8C522D4-22C9-46A8-AE70-559453E92681}" presName="parTx" presStyleLbl="revTx" presStyleIdx="0" presStyleCnt="3">
        <dgm:presLayoutVars>
          <dgm:chMax val="0"/>
          <dgm:chPref val="0"/>
        </dgm:presLayoutVars>
      </dgm:prSet>
      <dgm:spPr/>
    </dgm:pt>
    <dgm:pt modelId="{A52CF4AB-EB86-4469-B429-DD941808BE1C}" type="pres">
      <dgm:prSet presAssocID="{AD876C5F-AEB5-43D7-BAAD-5EF46982CC76}" presName="sibTrans" presStyleCnt="0"/>
      <dgm:spPr/>
    </dgm:pt>
    <dgm:pt modelId="{89DB477B-9AB1-4EC2-8905-BD5AD2D97460}" type="pres">
      <dgm:prSet presAssocID="{0B6885D2-AED8-4ECD-911F-D78214D0E212}" presName="compNode" presStyleCnt="0"/>
      <dgm:spPr/>
    </dgm:pt>
    <dgm:pt modelId="{B24AE208-6883-4F17-B1D4-350EEE4393D9}" type="pres">
      <dgm:prSet presAssocID="{0B6885D2-AED8-4ECD-911F-D78214D0E212}" presName="bgRect" presStyleLbl="bgShp" presStyleIdx="1" presStyleCnt="3"/>
      <dgm:spPr/>
    </dgm:pt>
    <dgm:pt modelId="{FF26A194-F7B9-4F35-A4C5-BA8E69133E04}" type="pres">
      <dgm:prSet presAssocID="{0B6885D2-AED8-4ECD-911F-D78214D0E2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6F465F0E-95F4-47E0-B73E-A5678B9D162E}" type="pres">
      <dgm:prSet presAssocID="{0B6885D2-AED8-4ECD-911F-D78214D0E212}" presName="spaceRect" presStyleCnt="0"/>
      <dgm:spPr/>
    </dgm:pt>
    <dgm:pt modelId="{9906E15B-9C15-4177-91CF-ADCECBD7AB33}" type="pres">
      <dgm:prSet presAssocID="{0B6885D2-AED8-4ECD-911F-D78214D0E212}" presName="parTx" presStyleLbl="revTx" presStyleIdx="1" presStyleCnt="3">
        <dgm:presLayoutVars>
          <dgm:chMax val="0"/>
          <dgm:chPref val="0"/>
        </dgm:presLayoutVars>
      </dgm:prSet>
      <dgm:spPr/>
    </dgm:pt>
    <dgm:pt modelId="{6D869D33-44E4-46D9-A5DF-D1B9413F96C6}" type="pres">
      <dgm:prSet presAssocID="{8D11BA12-105A-4022-8F99-A1A2BB28EE76}" presName="sibTrans" presStyleCnt="0"/>
      <dgm:spPr/>
    </dgm:pt>
    <dgm:pt modelId="{97F5EFF0-2E1A-40E4-A418-773C253BE175}" type="pres">
      <dgm:prSet presAssocID="{2CF671C4-1FF5-496C-9D2B-DF541A0F0886}" presName="compNode" presStyleCnt="0"/>
      <dgm:spPr/>
    </dgm:pt>
    <dgm:pt modelId="{F0247C86-E023-49CD-8DE1-9E9B2104DC43}" type="pres">
      <dgm:prSet presAssocID="{2CF671C4-1FF5-496C-9D2B-DF541A0F0886}" presName="bgRect" presStyleLbl="bgShp" presStyleIdx="2" presStyleCnt="3"/>
      <dgm:spPr/>
    </dgm:pt>
    <dgm:pt modelId="{CBBA61BC-99DA-4834-9100-E0CD5B717946}" type="pres">
      <dgm:prSet presAssocID="{2CF671C4-1FF5-496C-9D2B-DF541A0F08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8C767C59-6202-4D42-945D-4DCB8C4A9260}" type="pres">
      <dgm:prSet presAssocID="{2CF671C4-1FF5-496C-9D2B-DF541A0F0886}" presName="spaceRect" presStyleCnt="0"/>
      <dgm:spPr/>
    </dgm:pt>
    <dgm:pt modelId="{FC7FAF28-AD51-4F32-87F6-0084C509841C}" type="pres">
      <dgm:prSet presAssocID="{2CF671C4-1FF5-496C-9D2B-DF541A0F0886}" presName="parTx" presStyleLbl="revTx" presStyleIdx="2" presStyleCnt="3">
        <dgm:presLayoutVars>
          <dgm:chMax val="0"/>
          <dgm:chPref val="0"/>
        </dgm:presLayoutVars>
      </dgm:prSet>
      <dgm:spPr/>
    </dgm:pt>
  </dgm:ptLst>
  <dgm:cxnLst>
    <dgm:cxn modelId="{F36BBC0F-5260-494E-8D3D-76F65B138CC9}" type="presOf" srcId="{D8C522D4-22C9-46A8-AE70-559453E92681}" destId="{CF326EE2-3151-4D56-AC4A-597F376A2078}" srcOrd="0" destOrd="0" presId="urn:microsoft.com/office/officeart/2018/2/layout/IconVerticalSolidList"/>
    <dgm:cxn modelId="{03FE4485-ACBF-4CA4-9DCA-7059B13C0998}" srcId="{9F44E9F7-42C3-462D-9C91-1E778D394D85}" destId="{0B6885D2-AED8-4ECD-911F-D78214D0E212}" srcOrd="1" destOrd="0" parTransId="{7F24ED61-8C72-4B05-8088-D68008BEF3A7}" sibTransId="{8D11BA12-105A-4022-8F99-A1A2BB28EE76}"/>
    <dgm:cxn modelId="{757A9FAE-8800-4E4A-8989-357743441ADC}" type="presOf" srcId="{2CF671C4-1FF5-496C-9D2B-DF541A0F0886}" destId="{FC7FAF28-AD51-4F32-87F6-0084C509841C}" srcOrd="0" destOrd="0" presId="urn:microsoft.com/office/officeart/2018/2/layout/IconVerticalSolidList"/>
    <dgm:cxn modelId="{43F28BBE-F03E-45A1-8DBE-042CA72D975A}" srcId="{9F44E9F7-42C3-462D-9C91-1E778D394D85}" destId="{2CF671C4-1FF5-496C-9D2B-DF541A0F0886}" srcOrd="2" destOrd="0" parTransId="{4C4E8D47-FB3D-40DE-832D-82749371A257}" sibTransId="{9DCFEC49-5522-4207-ADFB-172306D850B6}"/>
    <dgm:cxn modelId="{0BBAA9D0-CE1B-4839-9323-320EC5771CD4}" type="presOf" srcId="{0B6885D2-AED8-4ECD-911F-D78214D0E212}" destId="{9906E15B-9C15-4177-91CF-ADCECBD7AB33}" srcOrd="0" destOrd="0" presId="urn:microsoft.com/office/officeart/2018/2/layout/IconVerticalSolidList"/>
    <dgm:cxn modelId="{452B2CEC-9A5D-44F1-827C-7719A3555AAE}" type="presOf" srcId="{9F44E9F7-42C3-462D-9C91-1E778D394D85}" destId="{0C65AA8F-3EF6-45E5-9A83-7F4758872E12}" srcOrd="0" destOrd="0" presId="urn:microsoft.com/office/officeart/2018/2/layout/IconVerticalSolidList"/>
    <dgm:cxn modelId="{D08F57FC-D352-4781-B4AF-C0A36B33BDDD}" srcId="{9F44E9F7-42C3-462D-9C91-1E778D394D85}" destId="{D8C522D4-22C9-46A8-AE70-559453E92681}" srcOrd="0" destOrd="0" parTransId="{364BDBC2-8281-46BD-BBBD-9A4B8375308D}" sibTransId="{AD876C5F-AEB5-43D7-BAAD-5EF46982CC76}"/>
    <dgm:cxn modelId="{E091309F-D8DD-4422-8DBA-E50446594E93}" type="presParOf" srcId="{0C65AA8F-3EF6-45E5-9A83-7F4758872E12}" destId="{8127887E-82EC-4C23-A596-643A60619759}" srcOrd="0" destOrd="0" presId="urn:microsoft.com/office/officeart/2018/2/layout/IconVerticalSolidList"/>
    <dgm:cxn modelId="{12608D07-D7EC-4BB3-9D5C-D33C8629858E}" type="presParOf" srcId="{8127887E-82EC-4C23-A596-643A60619759}" destId="{AC1140CB-D848-4505-97B7-5140D01A546A}" srcOrd="0" destOrd="0" presId="urn:microsoft.com/office/officeart/2018/2/layout/IconVerticalSolidList"/>
    <dgm:cxn modelId="{BB6F7A22-CB8D-44BB-BD54-70C324543D2D}" type="presParOf" srcId="{8127887E-82EC-4C23-A596-643A60619759}" destId="{52D30A5E-3162-4EE8-A911-2E3FB701C05C}" srcOrd="1" destOrd="0" presId="urn:microsoft.com/office/officeart/2018/2/layout/IconVerticalSolidList"/>
    <dgm:cxn modelId="{CEFB5AEB-02B9-482C-A75C-2DBCD8821BF6}" type="presParOf" srcId="{8127887E-82EC-4C23-A596-643A60619759}" destId="{413877F0-5B49-48E3-9B0B-2E727FAA1253}" srcOrd="2" destOrd="0" presId="urn:microsoft.com/office/officeart/2018/2/layout/IconVerticalSolidList"/>
    <dgm:cxn modelId="{55AB04A9-4F15-46AC-8197-A577ACBC9436}" type="presParOf" srcId="{8127887E-82EC-4C23-A596-643A60619759}" destId="{CF326EE2-3151-4D56-AC4A-597F376A2078}" srcOrd="3" destOrd="0" presId="urn:microsoft.com/office/officeart/2018/2/layout/IconVerticalSolidList"/>
    <dgm:cxn modelId="{D6D10EE1-6966-4130-9BB7-C0195B6696C2}" type="presParOf" srcId="{0C65AA8F-3EF6-45E5-9A83-7F4758872E12}" destId="{A52CF4AB-EB86-4469-B429-DD941808BE1C}" srcOrd="1" destOrd="0" presId="urn:microsoft.com/office/officeart/2018/2/layout/IconVerticalSolidList"/>
    <dgm:cxn modelId="{4F1F4255-3564-4591-85E6-FCF4D1D00260}" type="presParOf" srcId="{0C65AA8F-3EF6-45E5-9A83-7F4758872E12}" destId="{89DB477B-9AB1-4EC2-8905-BD5AD2D97460}" srcOrd="2" destOrd="0" presId="urn:microsoft.com/office/officeart/2018/2/layout/IconVerticalSolidList"/>
    <dgm:cxn modelId="{4FBB91E0-F0BA-444B-A1AD-4DE6F8AABF96}" type="presParOf" srcId="{89DB477B-9AB1-4EC2-8905-BD5AD2D97460}" destId="{B24AE208-6883-4F17-B1D4-350EEE4393D9}" srcOrd="0" destOrd="0" presId="urn:microsoft.com/office/officeart/2018/2/layout/IconVerticalSolidList"/>
    <dgm:cxn modelId="{7D21172E-BE9B-4037-B380-316BFB452627}" type="presParOf" srcId="{89DB477B-9AB1-4EC2-8905-BD5AD2D97460}" destId="{FF26A194-F7B9-4F35-A4C5-BA8E69133E04}" srcOrd="1" destOrd="0" presId="urn:microsoft.com/office/officeart/2018/2/layout/IconVerticalSolidList"/>
    <dgm:cxn modelId="{E16CC529-4020-4FEE-B0D3-282F142C2694}" type="presParOf" srcId="{89DB477B-9AB1-4EC2-8905-BD5AD2D97460}" destId="{6F465F0E-95F4-47E0-B73E-A5678B9D162E}" srcOrd="2" destOrd="0" presId="urn:microsoft.com/office/officeart/2018/2/layout/IconVerticalSolidList"/>
    <dgm:cxn modelId="{9A393832-3607-4B96-9311-1C6DE9F1AF41}" type="presParOf" srcId="{89DB477B-9AB1-4EC2-8905-BD5AD2D97460}" destId="{9906E15B-9C15-4177-91CF-ADCECBD7AB33}" srcOrd="3" destOrd="0" presId="urn:microsoft.com/office/officeart/2018/2/layout/IconVerticalSolidList"/>
    <dgm:cxn modelId="{61F42114-672F-46C1-9270-59A5E162A13E}" type="presParOf" srcId="{0C65AA8F-3EF6-45E5-9A83-7F4758872E12}" destId="{6D869D33-44E4-46D9-A5DF-D1B9413F96C6}" srcOrd="3" destOrd="0" presId="urn:microsoft.com/office/officeart/2018/2/layout/IconVerticalSolidList"/>
    <dgm:cxn modelId="{10447377-5159-4529-AB2E-BED8AF3E9C24}" type="presParOf" srcId="{0C65AA8F-3EF6-45E5-9A83-7F4758872E12}" destId="{97F5EFF0-2E1A-40E4-A418-773C253BE175}" srcOrd="4" destOrd="0" presId="urn:microsoft.com/office/officeart/2018/2/layout/IconVerticalSolidList"/>
    <dgm:cxn modelId="{4DC087F3-85E6-4F33-A5D9-03265C1CCCCF}" type="presParOf" srcId="{97F5EFF0-2E1A-40E4-A418-773C253BE175}" destId="{F0247C86-E023-49CD-8DE1-9E9B2104DC43}" srcOrd="0" destOrd="0" presId="urn:microsoft.com/office/officeart/2018/2/layout/IconVerticalSolidList"/>
    <dgm:cxn modelId="{7A2E169E-C17A-49D4-9D50-BD9D45CE663A}" type="presParOf" srcId="{97F5EFF0-2E1A-40E4-A418-773C253BE175}" destId="{CBBA61BC-99DA-4834-9100-E0CD5B717946}" srcOrd="1" destOrd="0" presId="urn:microsoft.com/office/officeart/2018/2/layout/IconVerticalSolidList"/>
    <dgm:cxn modelId="{7CA21CCB-A704-417D-8DFE-59C7EE10C91B}" type="presParOf" srcId="{97F5EFF0-2E1A-40E4-A418-773C253BE175}" destId="{8C767C59-6202-4D42-945D-4DCB8C4A9260}" srcOrd="2" destOrd="0" presId="urn:microsoft.com/office/officeart/2018/2/layout/IconVerticalSolidList"/>
    <dgm:cxn modelId="{56357627-4629-4E54-940D-96AE65C37403}" type="presParOf" srcId="{97F5EFF0-2E1A-40E4-A418-773C253BE175}" destId="{FC7FAF28-AD51-4F32-87F6-0084C50984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552FE5-4B3D-424A-87C7-B69B590C69E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8AA21F1-0C4B-433E-B960-DFF511A60C55}">
      <dgm:prSet/>
      <dgm:spPr/>
      <dgm:t>
        <a:bodyPr/>
        <a:lstStyle/>
        <a:p>
          <a:r>
            <a:rPr lang="en-US"/>
            <a:t>In c, we can divide a large program into the basic building blocks known as function. </a:t>
          </a:r>
        </a:p>
      </dgm:t>
    </dgm:pt>
    <dgm:pt modelId="{96E5F676-7865-4A88-9C3E-66D193560543}" type="parTrans" cxnId="{5EDF7D5F-F4DD-4A63-8702-2D467C555DF7}">
      <dgm:prSet/>
      <dgm:spPr/>
      <dgm:t>
        <a:bodyPr/>
        <a:lstStyle/>
        <a:p>
          <a:endParaRPr lang="en-US"/>
        </a:p>
      </dgm:t>
    </dgm:pt>
    <dgm:pt modelId="{A30AE441-ACBF-4319-8D29-8BFE4E9FAFB4}" type="sibTrans" cxnId="{5EDF7D5F-F4DD-4A63-8702-2D467C555DF7}">
      <dgm:prSet/>
      <dgm:spPr/>
      <dgm:t>
        <a:bodyPr/>
        <a:lstStyle/>
        <a:p>
          <a:endParaRPr lang="en-US"/>
        </a:p>
      </dgm:t>
    </dgm:pt>
    <dgm:pt modelId="{27E19137-56B7-4B0A-8370-76ABFE5F78BD}">
      <dgm:prSet/>
      <dgm:spPr/>
      <dgm:t>
        <a:bodyPr/>
        <a:lstStyle/>
        <a:p>
          <a:r>
            <a:rPr lang="en-US"/>
            <a:t>The function contains the set of programming statements enclosed by {}.</a:t>
          </a:r>
        </a:p>
      </dgm:t>
    </dgm:pt>
    <dgm:pt modelId="{D7679EF9-3696-47C0-B279-F9EBF059AD0B}" type="parTrans" cxnId="{AE42BD60-5B40-4A54-A16E-0D05AAE853EF}">
      <dgm:prSet/>
      <dgm:spPr/>
      <dgm:t>
        <a:bodyPr/>
        <a:lstStyle/>
        <a:p>
          <a:endParaRPr lang="en-US"/>
        </a:p>
      </dgm:t>
    </dgm:pt>
    <dgm:pt modelId="{0905E970-B40B-4759-A6FE-67CD823C0BEF}" type="sibTrans" cxnId="{AE42BD60-5B40-4A54-A16E-0D05AAE853EF}">
      <dgm:prSet/>
      <dgm:spPr/>
      <dgm:t>
        <a:bodyPr/>
        <a:lstStyle/>
        <a:p>
          <a:endParaRPr lang="en-US"/>
        </a:p>
      </dgm:t>
    </dgm:pt>
    <dgm:pt modelId="{C769F970-38F2-4157-8C4D-045A1C57625E}">
      <dgm:prSet/>
      <dgm:spPr/>
      <dgm:t>
        <a:bodyPr/>
        <a:lstStyle/>
        <a:p>
          <a:r>
            <a:rPr lang="en-US"/>
            <a:t>A function can be called multiple times to provide reusability and modularity to the C program.</a:t>
          </a:r>
        </a:p>
      </dgm:t>
    </dgm:pt>
    <dgm:pt modelId="{CD841C3D-77BC-4D0D-BD52-C44F8B7CB35A}" type="parTrans" cxnId="{5E3AB656-FFD9-4B03-B13E-F513542742DE}">
      <dgm:prSet/>
      <dgm:spPr/>
      <dgm:t>
        <a:bodyPr/>
        <a:lstStyle/>
        <a:p>
          <a:endParaRPr lang="en-US"/>
        </a:p>
      </dgm:t>
    </dgm:pt>
    <dgm:pt modelId="{B7871B2A-9F32-481C-A867-2DB14D84EC92}" type="sibTrans" cxnId="{5E3AB656-FFD9-4B03-B13E-F513542742DE}">
      <dgm:prSet/>
      <dgm:spPr/>
      <dgm:t>
        <a:bodyPr/>
        <a:lstStyle/>
        <a:p>
          <a:endParaRPr lang="en-US"/>
        </a:p>
      </dgm:t>
    </dgm:pt>
    <dgm:pt modelId="{9CED2277-8189-407C-9DD5-DAAAA6753716}">
      <dgm:prSet/>
      <dgm:spPr/>
      <dgm:t>
        <a:bodyPr/>
        <a:lstStyle/>
        <a:p>
          <a:r>
            <a:rPr lang="en-US"/>
            <a:t>The function is also known as </a:t>
          </a:r>
          <a:r>
            <a:rPr lang="en-US" i="1"/>
            <a:t>procedure</a:t>
          </a:r>
          <a:r>
            <a:rPr lang="en-US"/>
            <a:t>or </a:t>
          </a:r>
          <a:r>
            <a:rPr lang="en-US" i="1"/>
            <a:t>subroutine</a:t>
          </a:r>
          <a:r>
            <a:rPr lang="en-US"/>
            <a:t>in other programming languages.</a:t>
          </a:r>
        </a:p>
      </dgm:t>
    </dgm:pt>
    <dgm:pt modelId="{871A22A2-A1C9-42F5-A5BD-57AA55EF6405}" type="parTrans" cxnId="{B1681453-BF78-4085-B261-31675176C51E}">
      <dgm:prSet/>
      <dgm:spPr/>
      <dgm:t>
        <a:bodyPr/>
        <a:lstStyle/>
        <a:p>
          <a:endParaRPr lang="en-US"/>
        </a:p>
      </dgm:t>
    </dgm:pt>
    <dgm:pt modelId="{650B5633-3A16-4F0D-B15F-ADD4806B29DD}" type="sibTrans" cxnId="{B1681453-BF78-4085-B261-31675176C51E}">
      <dgm:prSet/>
      <dgm:spPr/>
      <dgm:t>
        <a:bodyPr/>
        <a:lstStyle/>
        <a:p>
          <a:endParaRPr lang="en-US"/>
        </a:p>
      </dgm:t>
    </dgm:pt>
    <dgm:pt modelId="{98152E5C-F450-4B1A-9108-E9451646D8D2}" type="pres">
      <dgm:prSet presAssocID="{6F552FE5-4B3D-424A-87C7-B69B590C69E0}" presName="root" presStyleCnt="0">
        <dgm:presLayoutVars>
          <dgm:dir/>
          <dgm:resizeHandles val="exact"/>
        </dgm:presLayoutVars>
      </dgm:prSet>
      <dgm:spPr/>
    </dgm:pt>
    <dgm:pt modelId="{A0FC4E81-0912-46C3-A34B-3FE4A04358D8}" type="pres">
      <dgm:prSet presAssocID="{38AA21F1-0C4B-433E-B960-DFF511A60C55}" presName="compNode" presStyleCnt="0"/>
      <dgm:spPr/>
    </dgm:pt>
    <dgm:pt modelId="{B79D08AD-EB78-44D7-B968-8A2A3E943603}" type="pres">
      <dgm:prSet presAssocID="{38AA21F1-0C4B-433E-B960-DFF511A60C55}" presName="bgRect" presStyleLbl="bgShp" presStyleIdx="0" presStyleCnt="4"/>
      <dgm:spPr/>
    </dgm:pt>
    <dgm:pt modelId="{75975E75-448E-44FB-931A-828E9B20C0FC}" type="pres">
      <dgm:prSet presAssocID="{38AA21F1-0C4B-433E-B960-DFF511A60C5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7ADF4AA-EB52-4922-B2F7-1F279CCD574C}" type="pres">
      <dgm:prSet presAssocID="{38AA21F1-0C4B-433E-B960-DFF511A60C55}" presName="spaceRect" presStyleCnt="0"/>
      <dgm:spPr/>
    </dgm:pt>
    <dgm:pt modelId="{738FAE75-1C5D-44C2-B478-F438E978C215}" type="pres">
      <dgm:prSet presAssocID="{38AA21F1-0C4B-433E-B960-DFF511A60C55}" presName="parTx" presStyleLbl="revTx" presStyleIdx="0" presStyleCnt="4">
        <dgm:presLayoutVars>
          <dgm:chMax val="0"/>
          <dgm:chPref val="0"/>
        </dgm:presLayoutVars>
      </dgm:prSet>
      <dgm:spPr/>
    </dgm:pt>
    <dgm:pt modelId="{DDF3BE7C-F89F-43C7-AC42-223A62119647}" type="pres">
      <dgm:prSet presAssocID="{A30AE441-ACBF-4319-8D29-8BFE4E9FAFB4}" presName="sibTrans" presStyleCnt="0"/>
      <dgm:spPr/>
    </dgm:pt>
    <dgm:pt modelId="{66A033BB-D8D3-4D28-9134-826B26427535}" type="pres">
      <dgm:prSet presAssocID="{27E19137-56B7-4B0A-8370-76ABFE5F78BD}" presName="compNode" presStyleCnt="0"/>
      <dgm:spPr/>
    </dgm:pt>
    <dgm:pt modelId="{40D967AE-372B-494C-8019-2EF8DE80FF7B}" type="pres">
      <dgm:prSet presAssocID="{27E19137-56B7-4B0A-8370-76ABFE5F78BD}" presName="bgRect" presStyleLbl="bgShp" presStyleIdx="1" presStyleCnt="4"/>
      <dgm:spPr/>
    </dgm:pt>
    <dgm:pt modelId="{AC454A5D-D0B6-468B-88F7-A762AEE27BE6}" type="pres">
      <dgm:prSet presAssocID="{27E19137-56B7-4B0A-8370-76ABFE5F78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ext>
      </dgm:extLst>
    </dgm:pt>
    <dgm:pt modelId="{9F83539A-C860-4802-85BF-29A826D52EEA}" type="pres">
      <dgm:prSet presAssocID="{27E19137-56B7-4B0A-8370-76ABFE5F78BD}" presName="spaceRect" presStyleCnt="0"/>
      <dgm:spPr/>
    </dgm:pt>
    <dgm:pt modelId="{E95C421F-0788-41DC-AA9C-D7D280E167DE}" type="pres">
      <dgm:prSet presAssocID="{27E19137-56B7-4B0A-8370-76ABFE5F78BD}" presName="parTx" presStyleLbl="revTx" presStyleIdx="1" presStyleCnt="4">
        <dgm:presLayoutVars>
          <dgm:chMax val="0"/>
          <dgm:chPref val="0"/>
        </dgm:presLayoutVars>
      </dgm:prSet>
      <dgm:spPr/>
    </dgm:pt>
    <dgm:pt modelId="{F1DA3C14-5F6C-4222-8967-34215DC05238}" type="pres">
      <dgm:prSet presAssocID="{0905E970-B40B-4759-A6FE-67CD823C0BEF}" presName="sibTrans" presStyleCnt="0"/>
      <dgm:spPr/>
    </dgm:pt>
    <dgm:pt modelId="{19B69493-286C-4B6A-BA52-78BB0EC01146}" type="pres">
      <dgm:prSet presAssocID="{C769F970-38F2-4157-8C4D-045A1C57625E}" presName="compNode" presStyleCnt="0"/>
      <dgm:spPr/>
    </dgm:pt>
    <dgm:pt modelId="{75B6E7B3-7BF4-4B4B-9C15-D4933A954571}" type="pres">
      <dgm:prSet presAssocID="{C769F970-38F2-4157-8C4D-045A1C57625E}" presName="bgRect" presStyleLbl="bgShp" presStyleIdx="2" presStyleCnt="4"/>
      <dgm:spPr/>
    </dgm:pt>
    <dgm:pt modelId="{C985D566-952F-42B0-924A-BC56CA986C6A}" type="pres">
      <dgm:prSet presAssocID="{C769F970-38F2-4157-8C4D-045A1C5762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9E3699A-1A90-4A41-B744-03AD8A925CE8}" type="pres">
      <dgm:prSet presAssocID="{C769F970-38F2-4157-8C4D-045A1C57625E}" presName="spaceRect" presStyleCnt="0"/>
      <dgm:spPr/>
    </dgm:pt>
    <dgm:pt modelId="{9535E9D2-15F0-43B7-8C69-D03A3425AFB0}" type="pres">
      <dgm:prSet presAssocID="{C769F970-38F2-4157-8C4D-045A1C57625E}" presName="parTx" presStyleLbl="revTx" presStyleIdx="2" presStyleCnt="4">
        <dgm:presLayoutVars>
          <dgm:chMax val="0"/>
          <dgm:chPref val="0"/>
        </dgm:presLayoutVars>
      </dgm:prSet>
      <dgm:spPr/>
    </dgm:pt>
    <dgm:pt modelId="{B081FAAF-A5B3-43AD-B451-7B4D5866E653}" type="pres">
      <dgm:prSet presAssocID="{B7871B2A-9F32-481C-A867-2DB14D84EC92}" presName="sibTrans" presStyleCnt="0"/>
      <dgm:spPr/>
    </dgm:pt>
    <dgm:pt modelId="{1B1ECC53-CFAA-4527-8354-F1348F574365}" type="pres">
      <dgm:prSet presAssocID="{9CED2277-8189-407C-9DD5-DAAAA6753716}" presName="compNode" presStyleCnt="0"/>
      <dgm:spPr/>
    </dgm:pt>
    <dgm:pt modelId="{9F890F1A-7FD5-4717-AA15-EDF47C12C6D6}" type="pres">
      <dgm:prSet presAssocID="{9CED2277-8189-407C-9DD5-DAAAA6753716}" presName="bgRect" presStyleLbl="bgShp" presStyleIdx="3" presStyleCnt="4"/>
      <dgm:spPr/>
    </dgm:pt>
    <dgm:pt modelId="{B5121F56-3BD5-4EC1-8F0C-0481B09AEFA3}" type="pres">
      <dgm:prSet presAssocID="{9CED2277-8189-407C-9DD5-DAAAA675371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CC4ED1C-5267-4ABD-BB51-5212848AC4BD}" type="pres">
      <dgm:prSet presAssocID="{9CED2277-8189-407C-9DD5-DAAAA6753716}" presName="spaceRect" presStyleCnt="0"/>
      <dgm:spPr/>
    </dgm:pt>
    <dgm:pt modelId="{F33D3408-5F35-4FB1-9276-91EDEFEC0849}" type="pres">
      <dgm:prSet presAssocID="{9CED2277-8189-407C-9DD5-DAAAA6753716}" presName="parTx" presStyleLbl="revTx" presStyleIdx="3" presStyleCnt="4">
        <dgm:presLayoutVars>
          <dgm:chMax val="0"/>
          <dgm:chPref val="0"/>
        </dgm:presLayoutVars>
      </dgm:prSet>
      <dgm:spPr/>
    </dgm:pt>
  </dgm:ptLst>
  <dgm:cxnLst>
    <dgm:cxn modelId="{08F35F37-5002-44DC-949F-20B5615FEF2F}" type="presOf" srcId="{C769F970-38F2-4157-8C4D-045A1C57625E}" destId="{9535E9D2-15F0-43B7-8C69-D03A3425AFB0}" srcOrd="0" destOrd="0" presId="urn:microsoft.com/office/officeart/2018/2/layout/IconVerticalSolidList"/>
    <dgm:cxn modelId="{5EDF7D5F-F4DD-4A63-8702-2D467C555DF7}" srcId="{6F552FE5-4B3D-424A-87C7-B69B590C69E0}" destId="{38AA21F1-0C4B-433E-B960-DFF511A60C55}" srcOrd="0" destOrd="0" parTransId="{96E5F676-7865-4A88-9C3E-66D193560543}" sibTransId="{A30AE441-ACBF-4319-8D29-8BFE4E9FAFB4}"/>
    <dgm:cxn modelId="{AE42BD60-5B40-4A54-A16E-0D05AAE853EF}" srcId="{6F552FE5-4B3D-424A-87C7-B69B590C69E0}" destId="{27E19137-56B7-4B0A-8370-76ABFE5F78BD}" srcOrd="1" destOrd="0" parTransId="{D7679EF9-3696-47C0-B279-F9EBF059AD0B}" sibTransId="{0905E970-B40B-4759-A6FE-67CD823C0BEF}"/>
    <dgm:cxn modelId="{B1681453-BF78-4085-B261-31675176C51E}" srcId="{6F552FE5-4B3D-424A-87C7-B69B590C69E0}" destId="{9CED2277-8189-407C-9DD5-DAAAA6753716}" srcOrd="3" destOrd="0" parTransId="{871A22A2-A1C9-42F5-A5BD-57AA55EF6405}" sibTransId="{650B5633-3A16-4F0D-B15F-ADD4806B29DD}"/>
    <dgm:cxn modelId="{D8E0F253-92FA-4CE0-8E3F-517D44E6AB42}" type="presOf" srcId="{9CED2277-8189-407C-9DD5-DAAAA6753716}" destId="{F33D3408-5F35-4FB1-9276-91EDEFEC0849}" srcOrd="0" destOrd="0" presId="urn:microsoft.com/office/officeart/2018/2/layout/IconVerticalSolidList"/>
    <dgm:cxn modelId="{5E3AB656-FFD9-4B03-B13E-F513542742DE}" srcId="{6F552FE5-4B3D-424A-87C7-B69B590C69E0}" destId="{C769F970-38F2-4157-8C4D-045A1C57625E}" srcOrd="2" destOrd="0" parTransId="{CD841C3D-77BC-4D0D-BD52-C44F8B7CB35A}" sibTransId="{B7871B2A-9F32-481C-A867-2DB14D84EC92}"/>
    <dgm:cxn modelId="{424D8781-108A-400D-8A92-7553BF7F67CA}" type="presOf" srcId="{27E19137-56B7-4B0A-8370-76ABFE5F78BD}" destId="{E95C421F-0788-41DC-AA9C-D7D280E167DE}" srcOrd="0" destOrd="0" presId="urn:microsoft.com/office/officeart/2018/2/layout/IconVerticalSolidList"/>
    <dgm:cxn modelId="{A8DB01D9-9263-472B-B1FC-F4140D2E7DFD}" type="presOf" srcId="{6F552FE5-4B3D-424A-87C7-B69B590C69E0}" destId="{98152E5C-F450-4B1A-9108-E9451646D8D2}" srcOrd="0" destOrd="0" presId="urn:microsoft.com/office/officeart/2018/2/layout/IconVerticalSolidList"/>
    <dgm:cxn modelId="{6F69A9E9-C496-4C98-AD63-2FA4E22D3D08}" type="presOf" srcId="{38AA21F1-0C4B-433E-B960-DFF511A60C55}" destId="{738FAE75-1C5D-44C2-B478-F438E978C215}" srcOrd="0" destOrd="0" presId="urn:microsoft.com/office/officeart/2018/2/layout/IconVerticalSolidList"/>
    <dgm:cxn modelId="{F2BC9136-C598-4BFB-BC66-9E217D1A11EC}" type="presParOf" srcId="{98152E5C-F450-4B1A-9108-E9451646D8D2}" destId="{A0FC4E81-0912-46C3-A34B-3FE4A04358D8}" srcOrd="0" destOrd="0" presId="urn:microsoft.com/office/officeart/2018/2/layout/IconVerticalSolidList"/>
    <dgm:cxn modelId="{B81BE753-7FF2-4D54-B982-05C9E3FA7B7C}" type="presParOf" srcId="{A0FC4E81-0912-46C3-A34B-3FE4A04358D8}" destId="{B79D08AD-EB78-44D7-B968-8A2A3E943603}" srcOrd="0" destOrd="0" presId="urn:microsoft.com/office/officeart/2018/2/layout/IconVerticalSolidList"/>
    <dgm:cxn modelId="{4F735096-98FD-4571-9C61-CE1F1DDA01DF}" type="presParOf" srcId="{A0FC4E81-0912-46C3-A34B-3FE4A04358D8}" destId="{75975E75-448E-44FB-931A-828E9B20C0FC}" srcOrd="1" destOrd="0" presId="urn:microsoft.com/office/officeart/2018/2/layout/IconVerticalSolidList"/>
    <dgm:cxn modelId="{E7AE8EFD-7E45-431C-B57D-E201AE66DDD1}" type="presParOf" srcId="{A0FC4E81-0912-46C3-A34B-3FE4A04358D8}" destId="{97ADF4AA-EB52-4922-B2F7-1F279CCD574C}" srcOrd="2" destOrd="0" presId="urn:microsoft.com/office/officeart/2018/2/layout/IconVerticalSolidList"/>
    <dgm:cxn modelId="{BACA76A3-A163-4987-A961-54086BD78E27}" type="presParOf" srcId="{A0FC4E81-0912-46C3-A34B-3FE4A04358D8}" destId="{738FAE75-1C5D-44C2-B478-F438E978C215}" srcOrd="3" destOrd="0" presId="urn:microsoft.com/office/officeart/2018/2/layout/IconVerticalSolidList"/>
    <dgm:cxn modelId="{BD08ABD7-BC00-43BC-9199-B2C218C61324}" type="presParOf" srcId="{98152E5C-F450-4B1A-9108-E9451646D8D2}" destId="{DDF3BE7C-F89F-43C7-AC42-223A62119647}" srcOrd="1" destOrd="0" presId="urn:microsoft.com/office/officeart/2018/2/layout/IconVerticalSolidList"/>
    <dgm:cxn modelId="{1469B669-6E11-44F9-B491-44DDD0D50CA8}" type="presParOf" srcId="{98152E5C-F450-4B1A-9108-E9451646D8D2}" destId="{66A033BB-D8D3-4D28-9134-826B26427535}" srcOrd="2" destOrd="0" presId="urn:microsoft.com/office/officeart/2018/2/layout/IconVerticalSolidList"/>
    <dgm:cxn modelId="{B8E38745-1303-4C39-A9E1-00870F57D64B}" type="presParOf" srcId="{66A033BB-D8D3-4D28-9134-826B26427535}" destId="{40D967AE-372B-494C-8019-2EF8DE80FF7B}" srcOrd="0" destOrd="0" presId="urn:microsoft.com/office/officeart/2018/2/layout/IconVerticalSolidList"/>
    <dgm:cxn modelId="{4F28445B-0E76-4182-9305-B819FFB65FFA}" type="presParOf" srcId="{66A033BB-D8D3-4D28-9134-826B26427535}" destId="{AC454A5D-D0B6-468B-88F7-A762AEE27BE6}" srcOrd="1" destOrd="0" presId="urn:microsoft.com/office/officeart/2018/2/layout/IconVerticalSolidList"/>
    <dgm:cxn modelId="{40E708BE-1BC1-4E33-85C9-3A0C277F7809}" type="presParOf" srcId="{66A033BB-D8D3-4D28-9134-826B26427535}" destId="{9F83539A-C860-4802-85BF-29A826D52EEA}" srcOrd="2" destOrd="0" presId="urn:microsoft.com/office/officeart/2018/2/layout/IconVerticalSolidList"/>
    <dgm:cxn modelId="{17D55ED8-0166-4ACF-A661-50A3AC5C1652}" type="presParOf" srcId="{66A033BB-D8D3-4D28-9134-826B26427535}" destId="{E95C421F-0788-41DC-AA9C-D7D280E167DE}" srcOrd="3" destOrd="0" presId="urn:microsoft.com/office/officeart/2018/2/layout/IconVerticalSolidList"/>
    <dgm:cxn modelId="{1FBE88BB-BE72-4DE6-9171-B980E652551B}" type="presParOf" srcId="{98152E5C-F450-4B1A-9108-E9451646D8D2}" destId="{F1DA3C14-5F6C-4222-8967-34215DC05238}" srcOrd="3" destOrd="0" presId="urn:microsoft.com/office/officeart/2018/2/layout/IconVerticalSolidList"/>
    <dgm:cxn modelId="{862270F9-40C9-43E9-9765-D3997BD13E0B}" type="presParOf" srcId="{98152E5C-F450-4B1A-9108-E9451646D8D2}" destId="{19B69493-286C-4B6A-BA52-78BB0EC01146}" srcOrd="4" destOrd="0" presId="urn:microsoft.com/office/officeart/2018/2/layout/IconVerticalSolidList"/>
    <dgm:cxn modelId="{E8B2B326-6881-4309-917A-1CF4ED349314}" type="presParOf" srcId="{19B69493-286C-4B6A-BA52-78BB0EC01146}" destId="{75B6E7B3-7BF4-4B4B-9C15-D4933A954571}" srcOrd="0" destOrd="0" presId="urn:microsoft.com/office/officeart/2018/2/layout/IconVerticalSolidList"/>
    <dgm:cxn modelId="{DC8B40DE-F890-46A6-91C9-0A850508DD8F}" type="presParOf" srcId="{19B69493-286C-4B6A-BA52-78BB0EC01146}" destId="{C985D566-952F-42B0-924A-BC56CA986C6A}" srcOrd="1" destOrd="0" presId="urn:microsoft.com/office/officeart/2018/2/layout/IconVerticalSolidList"/>
    <dgm:cxn modelId="{B2B1F73B-A64B-4A21-A7C2-F74AD03D0516}" type="presParOf" srcId="{19B69493-286C-4B6A-BA52-78BB0EC01146}" destId="{49E3699A-1A90-4A41-B744-03AD8A925CE8}" srcOrd="2" destOrd="0" presId="urn:microsoft.com/office/officeart/2018/2/layout/IconVerticalSolidList"/>
    <dgm:cxn modelId="{9ADCE9D6-3997-48E5-9984-295915892BDC}" type="presParOf" srcId="{19B69493-286C-4B6A-BA52-78BB0EC01146}" destId="{9535E9D2-15F0-43B7-8C69-D03A3425AFB0}" srcOrd="3" destOrd="0" presId="urn:microsoft.com/office/officeart/2018/2/layout/IconVerticalSolidList"/>
    <dgm:cxn modelId="{908AF1A0-A1A4-4ADB-B2CF-95AA065EE5BB}" type="presParOf" srcId="{98152E5C-F450-4B1A-9108-E9451646D8D2}" destId="{B081FAAF-A5B3-43AD-B451-7B4D5866E653}" srcOrd="5" destOrd="0" presId="urn:microsoft.com/office/officeart/2018/2/layout/IconVerticalSolidList"/>
    <dgm:cxn modelId="{158A50ED-766F-4CE8-A735-6DA5B893071F}" type="presParOf" srcId="{98152E5C-F450-4B1A-9108-E9451646D8D2}" destId="{1B1ECC53-CFAA-4527-8354-F1348F574365}" srcOrd="6" destOrd="0" presId="urn:microsoft.com/office/officeart/2018/2/layout/IconVerticalSolidList"/>
    <dgm:cxn modelId="{6E26875B-0B4A-4306-A6E9-3CB4AB49262B}" type="presParOf" srcId="{1B1ECC53-CFAA-4527-8354-F1348F574365}" destId="{9F890F1A-7FD5-4717-AA15-EDF47C12C6D6}" srcOrd="0" destOrd="0" presId="urn:microsoft.com/office/officeart/2018/2/layout/IconVerticalSolidList"/>
    <dgm:cxn modelId="{8F808594-7DC6-47FA-BBCB-B71FF19D7DBB}" type="presParOf" srcId="{1B1ECC53-CFAA-4527-8354-F1348F574365}" destId="{B5121F56-3BD5-4EC1-8F0C-0481B09AEFA3}" srcOrd="1" destOrd="0" presId="urn:microsoft.com/office/officeart/2018/2/layout/IconVerticalSolidList"/>
    <dgm:cxn modelId="{B7226046-A520-4921-A3BD-94B41AB02D67}" type="presParOf" srcId="{1B1ECC53-CFAA-4527-8354-F1348F574365}" destId="{FCC4ED1C-5267-4ABD-BB51-5212848AC4BD}" srcOrd="2" destOrd="0" presId="urn:microsoft.com/office/officeart/2018/2/layout/IconVerticalSolidList"/>
    <dgm:cxn modelId="{E3760CBA-7110-44C5-A361-49C11BB26C4A}" type="presParOf" srcId="{1B1ECC53-CFAA-4527-8354-F1348F574365}" destId="{F33D3408-5F35-4FB1-9276-91EDEFEC08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71D978-C541-4925-8A6C-568EB32B70E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728822D-08EA-41FF-BCFC-F0D67DE482F4}">
      <dgm:prSet/>
      <dgm:spPr/>
      <dgm:t>
        <a:bodyPr/>
        <a:lstStyle/>
        <a:p>
          <a:r>
            <a:rPr lang="en-US"/>
            <a:t>By using functions, we can avoid rewriting same logic/code again and again in a program.</a:t>
          </a:r>
        </a:p>
      </dgm:t>
    </dgm:pt>
    <dgm:pt modelId="{2ECE9FC9-3E97-4506-9C33-AA5B98F815A6}" type="parTrans" cxnId="{71C244DD-036F-404C-A969-119CA9966920}">
      <dgm:prSet/>
      <dgm:spPr/>
      <dgm:t>
        <a:bodyPr/>
        <a:lstStyle/>
        <a:p>
          <a:endParaRPr lang="en-US"/>
        </a:p>
      </dgm:t>
    </dgm:pt>
    <dgm:pt modelId="{3E523CE7-528D-4685-A1FA-6D6CDF8662AF}" type="sibTrans" cxnId="{71C244DD-036F-404C-A969-119CA9966920}">
      <dgm:prSet/>
      <dgm:spPr/>
      <dgm:t>
        <a:bodyPr/>
        <a:lstStyle/>
        <a:p>
          <a:endParaRPr lang="en-US"/>
        </a:p>
      </dgm:t>
    </dgm:pt>
    <dgm:pt modelId="{2BD635BD-145F-441A-9F51-F92DC34EE30D}">
      <dgm:prSet/>
      <dgm:spPr/>
      <dgm:t>
        <a:bodyPr/>
        <a:lstStyle/>
        <a:p>
          <a:r>
            <a:rPr lang="en-US"/>
            <a:t>We can call C functions any number of times in a program and from any place in a program.</a:t>
          </a:r>
        </a:p>
      </dgm:t>
    </dgm:pt>
    <dgm:pt modelId="{0A251995-68DF-492B-901E-19C678D431C3}" type="parTrans" cxnId="{993C1011-5578-410F-9E27-172217DDC6CD}">
      <dgm:prSet/>
      <dgm:spPr/>
      <dgm:t>
        <a:bodyPr/>
        <a:lstStyle/>
        <a:p>
          <a:endParaRPr lang="en-US"/>
        </a:p>
      </dgm:t>
    </dgm:pt>
    <dgm:pt modelId="{FB9EA2DF-1776-4F17-9C6A-95B696EF5C63}" type="sibTrans" cxnId="{993C1011-5578-410F-9E27-172217DDC6CD}">
      <dgm:prSet/>
      <dgm:spPr/>
      <dgm:t>
        <a:bodyPr/>
        <a:lstStyle/>
        <a:p>
          <a:endParaRPr lang="en-US"/>
        </a:p>
      </dgm:t>
    </dgm:pt>
    <dgm:pt modelId="{62552248-D07B-4CB5-979F-CAC74A509682}">
      <dgm:prSet/>
      <dgm:spPr/>
      <dgm:t>
        <a:bodyPr/>
        <a:lstStyle/>
        <a:p>
          <a:r>
            <a:rPr lang="en-US"/>
            <a:t>We can track a large C program easily when it is divided into multiple functions.</a:t>
          </a:r>
        </a:p>
      </dgm:t>
    </dgm:pt>
    <dgm:pt modelId="{AF6A63E8-F0EF-444B-B394-4D3054B4A1D7}" type="parTrans" cxnId="{A6DB67E7-7FA3-4963-9567-82E7B986005C}">
      <dgm:prSet/>
      <dgm:spPr/>
      <dgm:t>
        <a:bodyPr/>
        <a:lstStyle/>
        <a:p>
          <a:endParaRPr lang="en-US"/>
        </a:p>
      </dgm:t>
    </dgm:pt>
    <dgm:pt modelId="{A1977958-3535-4DF7-824B-1EBE0B54627B}" type="sibTrans" cxnId="{A6DB67E7-7FA3-4963-9567-82E7B986005C}">
      <dgm:prSet/>
      <dgm:spPr/>
      <dgm:t>
        <a:bodyPr/>
        <a:lstStyle/>
        <a:p>
          <a:endParaRPr lang="en-US"/>
        </a:p>
      </dgm:t>
    </dgm:pt>
    <dgm:pt modelId="{EF396740-851A-4F97-B358-11021DBB1DD9}">
      <dgm:prSet/>
      <dgm:spPr/>
      <dgm:t>
        <a:bodyPr/>
        <a:lstStyle/>
        <a:p>
          <a:r>
            <a:rPr lang="en-US"/>
            <a:t>Reusability is the main achievement of C functions.</a:t>
          </a:r>
        </a:p>
      </dgm:t>
    </dgm:pt>
    <dgm:pt modelId="{FFB2564B-CA2A-409C-BEC1-61D833B0B8C8}" type="parTrans" cxnId="{E4E7F7C3-5789-47F3-8132-62091AD3DA03}">
      <dgm:prSet/>
      <dgm:spPr/>
      <dgm:t>
        <a:bodyPr/>
        <a:lstStyle/>
        <a:p>
          <a:endParaRPr lang="en-US"/>
        </a:p>
      </dgm:t>
    </dgm:pt>
    <dgm:pt modelId="{FACCEEBA-3DFE-45BC-AE03-957BFBDA576E}" type="sibTrans" cxnId="{E4E7F7C3-5789-47F3-8132-62091AD3DA03}">
      <dgm:prSet/>
      <dgm:spPr/>
      <dgm:t>
        <a:bodyPr/>
        <a:lstStyle/>
        <a:p>
          <a:endParaRPr lang="en-US"/>
        </a:p>
      </dgm:t>
    </dgm:pt>
    <dgm:pt modelId="{CAC8B3D4-9BF5-4F08-89CA-431302D11570}">
      <dgm:prSet/>
      <dgm:spPr/>
      <dgm:t>
        <a:bodyPr/>
        <a:lstStyle/>
        <a:p>
          <a:r>
            <a:rPr lang="en-US"/>
            <a:t>However, Function calling is always a overhead in a C program.</a:t>
          </a:r>
        </a:p>
      </dgm:t>
    </dgm:pt>
    <dgm:pt modelId="{1F295826-6A37-4F2C-909F-F8ECA26EA15C}" type="parTrans" cxnId="{A401909F-6CC6-4A80-9F57-F21B07ACD395}">
      <dgm:prSet/>
      <dgm:spPr/>
      <dgm:t>
        <a:bodyPr/>
        <a:lstStyle/>
        <a:p>
          <a:endParaRPr lang="en-US"/>
        </a:p>
      </dgm:t>
    </dgm:pt>
    <dgm:pt modelId="{39685CE0-24BA-46D9-8016-871A1D45B876}" type="sibTrans" cxnId="{A401909F-6CC6-4A80-9F57-F21B07ACD395}">
      <dgm:prSet/>
      <dgm:spPr/>
      <dgm:t>
        <a:bodyPr/>
        <a:lstStyle/>
        <a:p>
          <a:endParaRPr lang="en-US"/>
        </a:p>
      </dgm:t>
    </dgm:pt>
    <dgm:pt modelId="{EA192279-D124-4E87-A34B-B22023ECCF5D}" type="pres">
      <dgm:prSet presAssocID="{D371D978-C541-4925-8A6C-568EB32B70EC}" presName="root" presStyleCnt="0">
        <dgm:presLayoutVars>
          <dgm:dir/>
          <dgm:resizeHandles val="exact"/>
        </dgm:presLayoutVars>
      </dgm:prSet>
      <dgm:spPr/>
    </dgm:pt>
    <dgm:pt modelId="{DDB1FA69-8D7C-4429-B226-A3AFAB56388E}" type="pres">
      <dgm:prSet presAssocID="{2728822D-08EA-41FF-BCFC-F0D67DE482F4}" presName="compNode" presStyleCnt="0"/>
      <dgm:spPr/>
    </dgm:pt>
    <dgm:pt modelId="{69B4D385-DE47-4FBD-B0B4-5951CBB1E91A}" type="pres">
      <dgm:prSet presAssocID="{2728822D-08EA-41FF-BCFC-F0D67DE482F4}" presName="bgRect" presStyleLbl="bgShp" presStyleIdx="0" presStyleCnt="5"/>
      <dgm:spPr/>
    </dgm:pt>
    <dgm:pt modelId="{BF77F622-928B-4D6B-B176-0259C0AB8854}" type="pres">
      <dgm:prSet presAssocID="{2728822D-08EA-41FF-BCFC-F0D67DE482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5BDFE582-E970-4608-9717-1F689800A43D}" type="pres">
      <dgm:prSet presAssocID="{2728822D-08EA-41FF-BCFC-F0D67DE482F4}" presName="spaceRect" presStyleCnt="0"/>
      <dgm:spPr/>
    </dgm:pt>
    <dgm:pt modelId="{5CC08704-A448-4B0B-8CB8-B4ADEF15A2A5}" type="pres">
      <dgm:prSet presAssocID="{2728822D-08EA-41FF-BCFC-F0D67DE482F4}" presName="parTx" presStyleLbl="revTx" presStyleIdx="0" presStyleCnt="5">
        <dgm:presLayoutVars>
          <dgm:chMax val="0"/>
          <dgm:chPref val="0"/>
        </dgm:presLayoutVars>
      </dgm:prSet>
      <dgm:spPr/>
    </dgm:pt>
    <dgm:pt modelId="{7EBFE3EB-1012-4F93-9856-83620C35C3D8}" type="pres">
      <dgm:prSet presAssocID="{3E523CE7-528D-4685-A1FA-6D6CDF8662AF}" presName="sibTrans" presStyleCnt="0"/>
      <dgm:spPr/>
    </dgm:pt>
    <dgm:pt modelId="{3E591FF0-C670-40C2-9F16-D25487B258F6}" type="pres">
      <dgm:prSet presAssocID="{2BD635BD-145F-441A-9F51-F92DC34EE30D}" presName="compNode" presStyleCnt="0"/>
      <dgm:spPr/>
    </dgm:pt>
    <dgm:pt modelId="{F6187279-8125-4E57-ADC8-F68BA89108FA}" type="pres">
      <dgm:prSet presAssocID="{2BD635BD-145F-441A-9F51-F92DC34EE30D}" presName="bgRect" presStyleLbl="bgShp" presStyleIdx="1" presStyleCnt="5"/>
      <dgm:spPr/>
    </dgm:pt>
    <dgm:pt modelId="{2E23E6BB-3D87-4933-ADE4-DEDAFCC84F16}" type="pres">
      <dgm:prSet presAssocID="{2BD635BD-145F-441A-9F51-F92DC34EE30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F1F2E23E-0627-4496-86D8-BD8E43B5B28D}" type="pres">
      <dgm:prSet presAssocID="{2BD635BD-145F-441A-9F51-F92DC34EE30D}" presName="spaceRect" presStyleCnt="0"/>
      <dgm:spPr/>
    </dgm:pt>
    <dgm:pt modelId="{423A70BC-5410-4670-827C-52083A714E40}" type="pres">
      <dgm:prSet presAssocID="{2BD635BD-145F-441A-9F51-F92DC34EE30D}" presName="parTx" presStyleLbl="revTx" presStyleIdx="1" presStyleCnt="5">
        <dgm:presLayoutVars>
          <dgm:chMax val="0"/>
          <dgm:chPref val="0"/>
        </dgm:presLayoutVars>
      </dgm:prSet>
      <dgm:spPr/>
    </dgm:pt>
    <dgm:pt modelId="{B421136F-79C1-42B4-9B1F-FF90346A9151}" type="pres">
      <dgm:prSet presAssocID="{FB9EA2DF-1776-4F17-9C6A-95B696EF5C63}" presName="sibTrans" presStyleCnt="0"/>
      <dgm:spPr/>
    </dgm:pt>
    <dgm:pt modelId="{6FDEAD01-7A14-4020-BC77-9B9ABD08FD63}" type="pres">
      <dgm:prSet presAssocID="{62552248-D07B-4CB5-979F-CAC74A509682}" presName="compNode" presStyleCnt="0"/>
      <dgm:spPr/>
    </dgm:pt>
    <dgm:pt modelId="{B509FF62-2B33-406D-A711-A205F6586691}" type="pres">
      <dgm:prSet presAssocID="{62552248-D07B-4CB5-979F-CAC74A509682}" presName="bgRect" presStyleLbl="bgShp" presStyleIdx="2" presStyleCnt="5"/>
      <dgm:spPr/>
    </dgm:pt>
    <dgm:pt modelId="{BD16E0EE-29BA-4EA3-9697-AFA74743267A}" type="pres">
      <dgm:prSet presAssocID="{62552248-D07B-4CB5-979F-CAC74A5096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2ABB4E4-EFC8-43C2-A485-60F07DC76660}" type="pres">
      <dgm:prSet presAssocID="{62552248-D07B-4CB5-979F-CAC74A509682}" presName="spaceRect" presStyleCnt="0"/>
      <dgm:spPr/>
    </dgm:pt>
    <dgm:pt modelId="{015E6DE9-8E6B-4ED5-9E62-601DEF2E03A9}" type="pres">
      <dgm:prSet presAssocID="{62552248-D07B-4CB5-979F-CAC74A509682}" presName="parTx" presStyleLbl="revTx" presStyleIdx="2" presStyleCnt="5">
        <dgm:presLayoutVars>
          <dgm:chMax val="0"/>
          <dgm:chPref val="0"/>
        </dgm:presLayoutVars>
      </dgm:prSet>
      <dgm:spPr/>
    </dgm:pt>
    <dgm:pt modelId="{27AE01AA-9F9E-4ECC-A503-E4049A09F3BC}" type="pres">
      <dgm:prSet presAssocID="{A1977958-3535-4DF7-824B-1EBE0B54627B}" presName="sibTrans" presStyleCnt="0"/>
      <dgm:spPr/>
    </dgm:pt>
    <dgm:pt modelId="{D47C5AF2-7704-43CD-B1B7-1B9A509371F5}" type="pres">
      <dgm:prSet presAssocID="{EF396740-851A-4F97-B358-11021DBB1DD9}" presName="compNode" presStyleCnt="0"/>
      <dgm:spPr/>
    </dgm:pt>
    <dgm:pt modelId="{02EF939D-E2BF-4625-B0A2-894A80E33A46}" type="pres">
      <dgm:prSet presAssocID="{EF396740-851A-4F97-B358-11021DBB1DD9}" presName="bgRect" presStyleLbl="bgShp" presStyleIdx="3" presStyleCnt="5"/>
      <dgm:spPr/>
    </dgm:pt>
    <dgm:pt modelId="{3BD4CFC4-A668-4ED3-964C-C96F1FB904DA}" type="pres">
      <dgm:prSet presAssocID="{EF396740-851A-4F97-B358-11021DBB1D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A0CB4F0-54E6-468F-8DE9-89735FA88BDB}" type="pres">
      <dgm:prSet presAssocID="{EF396740-851A-4F97-B358-11021DBB1DD9}" presName="spaceRect" presStyleCnt="0"/>
      <dgm:spPr/>
    </dgm:pt>
    <dgm:pt modelId="{1453FEBF-7154-4794-B8A0-2C41AF951748}" type="pres">
      <dgm:prSet presAssocID="{EF396740-851A-4F97-B358-11021DBB1DD9}" presName="parTx" presStyleLbl="revTx" presStyleIdx="3" presStyleCnt="5">
        <dgm:presLayoutVars>
          <dgm:chMax val="0"/>
          <dgm:chPref val="0"/>
        </dgm:presLayoutVars>
      </dgm:prSet>
      <dgm:spPr/>
    </dgm:pt>
    <dgm:pt modelId="{A5DF955E-0698-43F3-B69C-385D5D122519}" type="pres">
      <dgm:prSet presAssocID="{FACCEEBA-3DFE-45BC-AE03-957BFBDA576E}" presName="sibTrans" presStyleCnt="0"/>
      <dgm:spPr/>
    </dgm:pt>
    <dgm:pt modelId="{C879D1C8-7BE0-4E76-AD71-49F94BD717F1}" type="pres">
      <dgm:prSet presAssocID="{CAC8B3D4-9BF5-4F08-89CA-431302D11570}" presName="compNode" presStyleCnt="0"/>
      <dgm:spPr/>
    </dgm:pt>
    <dgm:pt modelId="{8CC5DC1D-D1EA-4368-A9A2-A2EB966DA916}" type="pres">
      <dgm:prSet presAssocID="{CAC8B3D4-9BF5-4F08-89CA-431302D11570}" presName="bgRect" presStyleLbl="bgShp" presStyleIdx="4" presStyleCnt="5"/>
      <dgm:spPr/>
    </dgm:pt>
    <dgm:pt modelId="{C20B943F-876E-46F7-B234-45A1BAD3E7C9}" type="pres">
      <dgm:prSet presAssocID="{CAC8B3D4-9BF5-4F08-89CA-431302D115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4A798459-630F-4378-AA2C-110F55AA1A38}" type="pres">
      <dgm:prSet presAssocID="{CAC8B3D4-9BF5-4F08-89CA-431302D11570}" presName="spaceRect" presStyleCnt="0"/>
      <dgm:spPr/>
    </dgm:pt>
    <dgm:pt modelId="{389454CC-1397-4F19-A9BB-655DC1A26AAD}" type="pres">
      <dgm:prSet presAssocID="{CAC8B3D4-9BF5-4F08-89CA-431302D11570}" presName="parTx" presStyleLbl="revTx" presStyleIdx="4" presStyleCnt="5">
        <dgm:presLayoutVars>
          <dgm:chMax val="0"/>
          <dgm:chPref val="0"/>
        </dgm:presLayoutVars>
      </dgm:prSet>
      <dgm:spPr/>
    </dgm:pt>
  </dgm:ptLst>
  <dgm:cxnLst>
    <dgm:cxn modelId="{993C1011-5578-410F-9E27-172217DDC6CD}" srcId="{D371D978-C541-4925-8A6C-568EB32B70EC}" destId="{2BD635BD-145F-441A-9F51-F92DC34EE30D}" srcOrd="1" destOrd="0" parTransId="{0A251995-68DF-492B-901E-19C678D431C3}" sibTransId="{FB9EA2DF-1776-4F17-9C6A-95B696EF5C63}"/>
    <dgm:cxn modelId="{6F698E20-4468-419E-B29F-6EB9244BFA61}" type="presOf" srcId="{CAC8B3D4-9BF5-4F08-89CA-431302D11570}" destId="{389454CC-1397-4F19-A9BB-655DC1A26AAD}" srcOrd="0" destOrd="0" presId="urn:microsoft.com/office/officeart/2018/2/layout/IconVerticalSolidList"/>
    <dgm:cxn modelId="{D9AD5336-F2D3-46DF-8069-24A6C33ABE78}" type="presOf" srcId="{2728822D-08EA-41FF-BCFC-F0D67DE482F4}" destId="{5CC08704-A448-4B0B-8CB8-B4ADEF15A2A5}" srcOrd="0" destOrd="0" presId="urn:microsoft.com/office/officeart/2018/2/layout/IconVerticalSolidList"/>
    <dgm:cxn modelId="{5F048140-199A-496B-A7F7-D013FE29C026}" type="presOf" srcId="{EF396740-851A-4F97-B358-11021DBB1DD9}" destId="{1453FEBF-7154-4794-B8A0-2C41AF951748}" srcOrd="0" destOrd="0" presId="urn:microsoft.com/office/officeart/2018/2/layout/IconVerticalSolidList"/>
    <dgm:cxn modelId="{9878625A-D80A-45DC-90CF-6BC7A55420A7}" type="presOf" srcId="{2BD635BD-145F-441A-9F51-F92DC34EE30D}" destId="{423A70BC-5410-4670-827C-52083A714E40}" srcOrd="0" destOrd="0" presId="urn:microsoft.com/office/officeart/2018/2/layout/IconVerticalSolidList"/>
    <dgm:cxn modelId="{A401909F-6CC6-4A80-9F57-F21B07ACD395}" srcId="{D371D978-C541-4925-8A6C-568EB32B70EC}" destId="{CAC8B3D4-9BF5-4F08-89CA-431302D11570}" srcOrd="4" destOrd="0" parTransId="{1F295826-6A37-4F2C-909F-F8ECA26EA15C}" sibTransId="{39685CE0-24BA-46D9-8016-871A1D45B876}"/>
    <dgm:cxn modelId="{63168CA9-16AE-4204-B9FB-7ADF54AE10A7}" type="presOf" srcId="{62552248-D07B-4CB5-979F-CAC74A509682}" destId="{015E6DE9-8E6B-4ED5-9E62-601DEF2E03A9}" srcOrd="0" destOrd="0" presId="urn:microsoft.com/office/officeart/2018/2/layout/IconVerticalSolidList"/>
    <dgm:cxn modelId="{D9414ABC-4A5F-447C-8FA0-7FD71D8526A0}" type="presOf" srcId="{D371D978-C541-4925-8A6C-568EB32B70EC}" destId="{EA192279-D124-4E87-A34B-B22023ECCF5D}" srcOrd="0" destOrd="0" presId="urn:microsoft.com/office/officeart/2018/2/layout/IconVerticalSolidList"/>
    <dgm:cxn modelId="{E4E7F7C3-5789-47F3-8132-62091AD3DA03}" srcId="{D371D978-C541-4925-8A6C-568EB32B70EC}" destId="{EF396740-851A-4F97-B358-11021DBB1DD9}" srcOrd="3" destOrd="0" parTransId="{FFB2564B-CA2A-409C-BEC1-61D833B0B8C8}" sibTransId="{FACCEEBA-3DFE-45BC-AE03-957BFBDA576E}"/>
    <dgm:cxn modelId="{71C244DD-036F-404C-A969-119CA9966920}" srcId="{D371D978-C541-4925-8A6C-568EB32B70EC}" destId="{2728822D-08EA-41FF-BCFC-F0D67DE482F4}" srcOrd="0" destOrd="0" parTransId="{2ECE9FC9-3E97-4506-9C33-AA5B98F815A6}" sibTransId="{3E523CE7-528D-4685-A1FA-6D6CDF8662AF}"/>
    <dgm:cxn modelId="{A6DB67E7-7FA3-4963-9567-82E7B986005C}" srcId="{D371D978-C541-4925-8A6C-568EB32B70EC}" destId="{62552248-D07B-4CB5-979F-CAC74A509682}" srcOrd="2" destOrd="0" parTransId="{AF6A63E8-F0EF-444B-B394-4D3054B4A1D7}" sibTransId="{A1977958-3535-4DF7-824B-1EBE0B54627B}"/>
    <dgm:cxn modelId="{5F90B878-FCCC-45D7-8ACC-D1FBD5A31997}" type="presParOf" srcId="{EA192279-D124-4E87-A34B-B22023ECCF5D}" destId="{DDB1FA69-8D7C-4429-B226-A3AFAB56388E}" srcOrd="0" destOrd="0" presId="urn:microsoft.com/office/officeart/2018/2/layout/IconVerticalSolidList"/>
    <dgm:cxn modelId="{A01C75AC-8725-466F-A79C-723C04F3E64B}" type="presParOf" srcId="{DDB1FA69-8D7C-4429-B226-A3AFAB56388E}" destId="{69B4D385-DE47-4FBD-B0B4-5951CBB1E91A}" srcOrd="0" destOrd="0" presId="urn:microsoft.com/office/officeart/2018/2/layout/IconVerticalSolidList"/>
    <dgm:cxn modelId="{F802ED86-05D6-47D1-9591-4FEC75706B65}" type="presParOf" srcId="{DDB1FA69-8D7C-4429-B226-A3AFAB56388E}" destId="{BF77F622-928B-4D6B-B176-0259C0AB8854}" srcOrd="1" destOrd="0" presId="urn:microsoft.com/office/officeart/2018/2/layout/IconVerticalSolidList"/>
    <dgm:cxn modelId="{B828F04F-2340-4CEE-81E0-9858210959A0}" type="presParOf" srcId="{DDB1FA69-8D7C-4429-B226-A3AFAB56388E}" destId="{5BDFE582-E970-4608-9717-1F689800A43D}" srcOrd="2" destOrd="0" presId="urn:microsoft.com/office/officeart/2018/2/layout/IconVerticalSolidList"/>
    <dgm:cxn modelId="{9FF082E4-0479-4773-9AB1-49E473D651A5}" type="presParOf" srcId="{DDB1FA69-8D7C-4429-B226-A3AFAB56388E}" destId="{5CC08704-A448-4B0B-8CB8-B4ADEF15A2A5}" srcOrd="3" destOrd="0" presId="urn:microsoft.com/office/officeart/2018/2/layout/IconVerticalSolidList"/>
    <dgm:cxn modelId="{38D8E9C4-B5B0-499C-943D-881B1D67A363}" type="presParOf" srcId="{EA192279-D124-4E87-A34B-B22023ECCF5D}" destId="{7EBFE3EB-1012-4F93-9856-83620C35C3D8}" srcOrd="1" destOrd="0" presId="urn:microsoft.com/office/officeart/2018/2/layout/IconVerticalSolidList"/>
    <dgm:cxn modelId="{5A276B7C-7E23-4F65-8CB8-C53B17A1B96D}" type="presParOf" srcId="{EA192279-D124-4E87-A34B-B22023ECCF5D}" destId="{3E591FF0-C670-40C2-9F16-D25487B258F6}" srcOrd="2" destOrd="0" presId="urn:microsoft.com/office/officeart/2018/2/layout/IconVerticalSolidList"/>
    <dgm:cxn modelId="{9CBC0F9D-5F72-439A-9A43-1B66067DFA52}" type="presParOf" srcId="{3E591FF0-C670-40C2-9F16-D25487B258F6}" destId="{F6187279-8125-4E57-ADC8-F68BA89108FA}" srcOrd="0" destOrd="0" presId="urn:microsoft.com/office/officeart/2018/2/layout/IconVerticalSolidList"/>
    <dgm:cxn modelId="{42DBA530-1D8C-40D4-BEFC-6DCCD2F131A0}" type="presParOf" srcId="{3E591FF0-C670-40C2-9F16-D25487B258F6}" destId="{2E23E6BB-3D87-4933-ADE4-DEDAFCC84F16}" srcOrd="1" destOrd="0" presId="urn:microsoft.com/office/officeart/2018/2/layout/IconVerticalSolidList"/>
    <dgm:cxn modelId="{F0B63342-B7DD-4FC5-B1A7-37A5850A5F0E}" type="presParOf" srcId="{3E591FF0-C670-40C2-9F16-D25487B258F6}" destId="{F1F2E23E-0627-4496-86D8-BD8E43B5B28D}" srcOrd="2" destOrd="0" presId="urn:microsoft.com/office/officeart/2018/2/layout/IconVerticalSolidList"/>
    <dgm:cxn modelId="{1F65A71E-BD8D-4ADE-9D45-FB475ED030F5}" type="presParOf" srcId="{3E591FF0-C670-40C2-9F16-D25487B258F6}" destId="{423A70BC-5410-4670-827C-52083A714E40}" srcOrd="3" destOrd="0" presId="urn:microsoft.com/office/officeart/2018/2/layout/IconVerticalSolidList"/>
    <dgm:cxn modelId="{CD85FACE-CEDB-418A-A22C-F9D38F7DE84A}" type="presParOf" srcId="{EA192279-D124-4E87-A34B-B22023ECCF5D}" destId="{B421136F-79C1-42B4-9B1F-FF90346A9151}" srcOrd="3" destOrd="0" presId="urn:microsoft.com/office/officeart/2018/2/layout/IconVerticalSolidList"/>
    <dgm:cxn modelId="{122EA7CB-5CC7-44A2-BC15-65D05ACF1C1D}" type="presParOf" srcId="{EA192279-D124-4E87-A34B-B22023ECCF5D}" destId="{6FDEAD01-7A14-4020-BC77-9B9ABD08FD63}" srcOrd="4" destOrd="0" presId="urn:microsoft.com/office/officeart/2018/2/layout/IconVerticalSolidList"/>
    <dgm:cxn modelId="{4A5EC07A-765F-41FB-86F8-B4C0603B62CD}" type="presParOf" srcId="{6FDEAD01-7A14-4020-BC77-9B9ABD08FD63}" destId="{B509FF62-2B33-406D-A711-A205F6586691}" srcOrd="0" destOrd="0" presId="urn:microsoft.com/office/officeart/2018/2/layout/IconVerticalSolidList"/>
    <dgm:cxn modelId="{56CB04DE-F495-44B3-BB46-15AA5AF05F18}" type="presParOf" srcId="{6FDEAD01-7A14-4020-BC77-9B9ABD08FD63}" destId="{BD16E0EE-29BA-4EA3-9697-AFA74743267A}" srcOrd="1" destOrd="0" presId="urn:microsoft.com/office/officeart/2018/2/layout/IconVerticalSolidList"/>
    <dgm:cxn modelId="{3EF4E916-64B4-4B8E-8512-CBE938EF470B}" type="presParOf" srcId="{6FDEAD01-7A14-4020-BC77-9B9ABD08FD63}" destId="{52ABB4E4-EFC8-43C2-A485-60F07DC76660}" srcOrd="2" destOrd="0" presId="urn:microsoft.com/office/officeart/2018/2/layout/IconVerticalSolidList"/>
    <dgm:cxn modelId="{8A226C3C-72C0-465B-A49B-4170D735FE9B}" type="presParOf" srcId="{6FDEAD01-7A14-4020-BC77-9B9ABD08FD63}" destId="{015E6DE9-8E6B-4ED5-9E62-601DEF2E03A9}" srcOrd="3" destOrd="0" presId="urn:microsoft.com/office/officeart/2018/2/layout/IconVerticalSolidList"/>
    <dgm:cxn modelId="{8C15CDE3-FB59-4164-AA85-A21941C669A3}" type="presParOf" srcId="{EA192279-D124-4E87-A34B-B22023ECCF5D}" destId="{27AE01AA-9F9E-4ECC-A503-E4049A09F3BC}" srcOrd="5" destOrd="0" presId="urn:microsoft.com/office/officeart/2018/2/layout/IconVerticalSolidList"/>
    <dgm:cxn modelId="{720C8B55-A451-40D2-9E4F-B69F05BD1467}" type="presParOf" srcId="{EA192279-D124-4E87-A34B-B22023ECCF5D}" destId="{D47C5AF2-7704-43CD-B1B7-1B9A509371F5}" srcOrd="6" destOrd="0" presId="urn:microsoft.com/office/officeart/2018/2/layout/IconVerticalSolidList"/>
    <dgm:cxn modelId="{46D75326-A005-47DD-BF32-1F3957F4B3D0}" type="presParOf" srcId="{D47C5AF2-7704-43CD-B1B7-1B9A509371F5}" destId="{02EF939D-E2BF-4625-B0A2-894A80E33A46}" srcOrd="0" destOrd="0" presId="urn:microsoft.com/office/officeart/2018/2/layout/IconVerticalSolidList"/>
    <dgm:cxn modelId="{CAA5422D-D36D-42E9-B200-41F9E0A451A4}" type="presParOf" srcId="{D47C5AF2-7704-43CD-B1B7-1B9A509371F5}" destId="{3BD4CFC4-A668-4ED3-964C-C96F1FB904DA}" srcOrd="1" destOrd="0" presId="urn:microsoft.com/office/officeart/2018/2/layout/IconVerticalSolidList"/>
    <dgm:cxn modelId="{4041E7C9-DC4C-4A04-BEC3-108067E5405C}" type="presParOf" srcId="{D47C5AF2-7704-43CD-B1B7-1B9A509371F5}" destId="{5A0CB4F0-54E6-468F-8DE9-89735FA88BDB}" srcOrd="2" destOrd="0" presId="urn:microsoft.com/office/officeart/2018/2/layout/IconVerticalSolidList"/>
    <dgm:cxn modelId="{76856A2B-1B01-42EC-8042-1B4DAFB85431}" type="presParOf" srcId="{D47C5AF2-7704-43CD-B1B7-1B9A509371F5}" destId="{1453FEBF-7154-4794-B8A0-2C41AF951748}" srcOrd="3" destOrd="0" presId="urn:microsoft.com/office/officeart/2018/2/layout/IconVerticalSolidList"/>
    <dgm:cxn modelId="{33750347-8F26-4C81-9743-F5D6CA51EB21}" type="presParOf" srcId="{EA192279-D124-4E87-A34B-B22023ECCF5D}" destId="{A5DF955E-0698-43F3-B69C-385D5D122519}" srcOrd="7" destOrd="0" presId="urn:microsoft.com/office/officeart/2018/2/layout/IconVerticalSolidList"/>
    <dgm:cxn modelId="{D8484C1B-DF42-4BBA-A7D7-67B6EA916E37}" type="presParOf" srcId="{EA192279-D124-4E87-A34B-B22023ECCF5D}" destId="{C879D1C8-7BE0-4E76-AD71-49F94BD717F1}" srcOrd="8" destOrd="0" presId="urn:microsoft.com/office/officeart/2018/2/layout/IconVerticalSolidList"/>
    <dgm:cxn modelId="{265A6861-24C1-4288-8B8D-F63251B9044B}" type="presParOf" srcId="{C879D1C8-7BE0-4E76-AD71-49F94BD717F1}" destId="{8CC5DC1D-D1EA-4368-A9A2-A2EB966DA916}" srcOrd="0" destOrd="0" presId="urn:microsoft.com/office/officeart/2018/2/layout/IconVerticalSolidList"/>
    <dgm:cxn modelId="{E31B612D-FBDC-4C64-8987-0FE33A664517}" type="presParOf" srcId="{C879D1C8-7BE0-4E76-AD71-49F94BD717F1}" destId="{C20B943F-876E-46F7-B234-45A1BAD3E7C9}" srcOrd="1" destOrd="0" presId="urn:microsoft.com/office/officeart/2018/2/layout/IconVerticalSolidList"/>
    <dgm:cxn modelId="{7587F94A-92FD-424A-9E2C-B5A041643EFD}" type="presParOf" srcId="{C879D1C8-7BE0-4E76-AD71-49F94BD717F1}" destId="{4A798459-630F-4378-AA2C-110F55AA1A38}" srcOrd="2" destOrd="0" presId="urn:microsoft.com/office/officeart/2018/2/layout/IconVerticalSolidList"/>
    <dgm:cxn modelId="{7FA1F852-7EC7-467A-88E7-0340861F010B}" type="presParOf" srcId="{C879D1C8-7BE0-4E76-AD71-49F94BD717F1}" destId="{389454CC-1397-4F19-A9BB-655DC1A26A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9B073AA-8645-4B6F-9EB4-7440A6E1757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FC2AEE0-5967-4596-A9F1-31D50A1EA985}">
      <dgm:prSet/>
      <dgm:spPr/>
      <dgm:t>
        <a:bodyPr/>
        <a:lstStyle/>
        <a:p>
          <a:r>
            <a:rPr lang="en-US" b="1"/>
            <a:t>Function declaration</a:t>
          </a:r>
          <a:endParaRPr lang="en-US"/>
        </a:p>
      </dgm:t>
    </dgm:pt>
    <dgm:pt modelId="{D160A646-1882-42D7-A60C-ABD8EFF08D7F}" type="parTrans" cxnId="{4FA6059E-D694-4C73-8BD0-9197B0805A8A}">
      <dgm:prSet/>
      <dgm:spPr/>
      <dgm:t>
        <a:bodyPr/>
        <a:lstStyle/>
        <a:p>
          <a:endParaRPr lang="en-US"/>
        </a:p>
      </dgm:t>
    </dgm:pt>
    <dgm:pt modelId="{7F16616A-F846-4BB2-AEA4-7C45B4D0601D}" type="sibTrans" cxnId="{4FA6059E-D694-4C73-8BD0-9197B0805A8A}">
      <dgm:prSet/>
      <dgm:spPr/>
      <dgm:t>
        <a:bodyPr/>
        <a:lstStyle/>
        <a:p>
          <a:endParaRPr lang="en-US"/>
        </a:p>
      </dgm:t>
    </dgm:pt>
    <dgm:pt modelId="{487E7B65-9F42-4464-A8BC-E992F7C5E331}">
      <dgm:prSet/>
      <dgm:spPr/>
      <dgm:t>
        <a:bodyPr/>
        <a:lstStyle/>
        <a:p>
          <a:r>
            <a:rPr lang="en-US"/>
            <a:t>A function must be declared globally in a c program to tell the compiler about the function name, function parameters, and return type.	</a:t>
          </a:r>
        </a:p>
      </dgm:t>
    </dgm:pt>
    <dgm:pt modelId="{02ECA62D-61DF-4E21-951C-A0C2BCD6B4A1}" type="parTrans" cxnId="{76BBEB30-873D-44DC-A228-59DD845750CB}">
      <dgm:prSet/>
      <dgm:spPr/>
      <dgm:t>
        <a:bodyPr/>
        <a:lstStyle/>
        <a:p>
          <a:endParaRPr lang="en-US"/>
        </a:p>
      </dgm:t>
    </dgm:pt>
    <dgm:pt modelId="{87D68619-9D21-4C8A-823A-2B9CECDD6A65}" type="sibTrans" cxnId="{76BBEB30-873D-44DC-A228-59DD845750CB}">
      <dgm:prSet/>
      <dgm:spPr/>
      <dgm:t>
        <a:bodyPr/>
        <a:lstStyle/>
        <a:p>
          <a:endParaRPr lang="en-US"/>
        </a:p>
      </dgm:t>
    </dgm:pt>
    <dgm:pt modelId="{5CF6F33B-EBF7-4173-943A-B0B244D944C9}">
      <dgm:prSet/>
      <dgm:spPr/>
      <dgm:t>
        <a:bodyPr/>
        <a:lstStyle/>
        <a:p>
          <a:r>
            <a:rPr lang="en-US" b="1"/>
            <a:t>Function call</a:t>
          </a:r>
          <a:r>
            <a:rPr lang="en-US"/>
            <a:t> </a:t>
          </a:r>
        </a:p>
      </dgm:t>
    </dgm:pt>
    <dgm:pt modelId="{60458F88-6706-4519-BE57-1DA018A6D15D}" type="parTrans" cxnId="{DA66CE28-2699-428F-8A82-2426A5FC6951}">
      <dgm:prSet/>
      <dgm:spPr/>
      <dgm:t>
        <a:bodyPr/>
        <a:lstStyle/>
        <a:p>
          <a:endParaRPr lang="en-US"/>
        </a:p>
      </dgm:t>
    </dgm:pt>
    <dgm:pt modelId="{33E2D85E-48E9-46E5-A3FA-442625EB20F0}" type="sibTrans" cxnId="{DA66CE28-2699-428F-8A82-2426A5FC6951}">
      <dgm:prSet/>
      <dgm:spPr/>
      <dgm:t>
        <a:bodyPr/>
        <a:lstStyle/>
        <a:p>
          <a:endParaRPr lang="en-US"/>
        </a:p>
      </dgm:t>
    </dgm:pt>
    <dgm:pt modelId="{4543BEAD-B331-4224-9638-BBE809713137}">
      <dgm:prSet/>
      <dgm:spPr/>
      <dgm:t>
        <a:bodyPr/>
        <a:lstStyle/>
        <a:p>
          <a:r>
            <a:rPr lang="en-US"/>
            <a:t>Function can be called from anywhere in the program. The parameter list must not differ in function calling and function declaration. We must pass the same number of functions as it is declared in the function declaration.</a:t>
          </a:r>
        </a:p>
      </dgm:t>
    </dgm:pt>
    <dgm:pt modelId="{D5E0FCB6-835B-4EC6-BE35-CD9092CD5306}" type="parTrans" cxnId="{5E984108-ECAA-4FB5-B527-2AF41CFF293D}">
      <dgm:prSet/>
      <dgm:spPr/>
      <dgm:t>
        <a:bodyPr/>
        <a:lstStyle/>
        <a:p>
          <a:endParaRPr lang="en-US"/>
        </a:p>
      </dgm:t>
    </dgm:pt>
    <dgm:pt modelId="{75F9EBAB-9E91-44B0-9972-B096E968B626}" type="sibTrans" cxnId="{5E984108-ECAA-4FB5-B527-2AF41CFF293D}">
      <dgm:prSet/>
      <dgm:spPr/>
      <dgm:t>
        <a:bodyPr/>
        <a:lstStyle/>
        <a:p>
          <a:endParaRPr lang="en-US"/>
        </a:p>
      </dgm:t>
    </dgm:pt>
    <dgm:pt modelId="{631C7A39-A010-42C5-A151-DC8F07AC30EA}">
      <dgm:prSet/>
      <dgm:spPr/>
      <dgm:t>
        <a:bodyPr/>
        <a:lstStyle/>
        <a:p>
          <a:r>
            <a:rPr lang="en-US" b="1"/>
            <a:t>Function definition</a:t>
          </a:r>
          <a:r>
            <a:rPr lang="en-US"/>
            <a:t> </a:t>
          </a:r>
        </a:p>
      </dgm:t>
    </dgm:pt>
    <dgm:pt modelId="{A2EE301B-6584-49FF-BF8B-D2662FE475C0}" type="parTrans" cxnId="{148906F3-430E-459E-8DF4-5E9C7E084A78}">
      <dgm:prSet/>
      <dgm:spPr/>
      <dgm:t>
        <a:bodyPr/>
        <a:lstStyle/>
        <a:p>
          <a:endParaRPr lang="en-US"/>
        </a:p>
      </dgm:t>
    </dgm:pt>
    <dgm:pt modelId="{8C9E8A9D-C28D-4A26-BC07-925E23A192F3}" type="sibTrans" cxnId="{148906F3-430E-459E-8DF4-5E9C7E084A78}">
      <dgm:prSet/>
      <dgm:spPr/>
      <dgm:t>
        <a:bodyPr/>
        <a:lstStyle/>
        <a:p>
          <a:endParaRPr lang="en-US"/>
        </a:p>
      </dgm:t>
    </dgm:pt>
    <dgm:pt modelId="{0EC30379-3012-4269-A1F7-2151A67A0D31}">
      <dgm:prSet/>
      <dgm:spPr/>
      <dgm:t>
        <a:bodyPr/>
        <a:lstStyle/>
        <a:p>
          <a:r>
            <a:rPr lang="en-US"/>
            <a:t>It contains the actual statements which are to be executed. It is the most important aspect to which the control comes when the function is called. Here, we must notice that only one value can be returned from the function.</a:t>
          </a:r>
        </a:p>
      </dgm:t>
    </dgm:pt>
    <dgm:pt modelId="{43CDE18E-31B1-4C8F-901F-81037AF3D97B}" type="parTrans" cxnId="{610358E2-4A20-498C-B61A-C9CC4243B1DC}">
      <dgm:prSet/>
      <dgm:spPr/>
      <dgm:t>
        <a:bodyPr/>
        <a:lstStyle/>
        <a:p>
          <a:endParaRPr lang="en-US"/>
        </a:p>
      </dgm:t>
    </dgm:pt>
    <dgm:pt modelId="{8DCC8D6E-7B4D-4293-B22D-8AF91E5386B5}" type="sibTrans" cxnId="{610358E2-4A20-498C-B61A-C9CC4243B1DC}">
      <dgm:prSet/>
      <dgm:spPr/>
      <dgm:t>
        <a:bodyPr/>
        <a:lstStyle/>
        <a:p>
          <a:endParaRPr lang="en-US"/>
        </a:p>
      </dgm:t>
    </dgm:pt>
    <dgm:pt modelId="{10370DB0-E0F4-45BC-B79B-8721DA59D919}" type="pres">
      <dgm:prSet presAssocID="{F9B073AA-8645-4B6F-9EB4-7440A6E17572}" presName="linear" presStyleCnt="0">
        <dgm:presLayoutVars>
          <dgm:animLvl val="lvl"/>
          <dgm:resizeHandles val="exact"/>
        </dgm:presLayoutVars>
      </dgm:prSet>
      <dgm:spPr/>
    </dgm:pt>
    <dgm:pt modelId="{352C51B9-1DB3-4DAF-AD20-33733B378C1A}" type="pres">
      <dgm:prSet presAssocID="{BFC2AEE0-5967-4596-A9F1-31D50A1EA985}" presName="parentText" presStyleLbl="node1" presStyleIdx="0" presStyleCnt="3">
        <dgm:presLayoutVars>
          <dgm:chMax val="0"/>
          <dgm:bulletEnabled val="1"/>
        </dgm:presLayoutVars>
      </dgm:prSet>
      <dgm:spPr/>
    </dgm:pt>
    <dgm:pt modelId="{224FEBE1-2C87-436C-9428-4DFD7792B7B3}" type="pres">
      <dgm:prSet presAssocID="{BFC2AEE0-5967-4596-A9F1-31D50A1EA985}" presName="childText" presStyleLbl="revTx" presStyleIdx="0" presStyleCnt="3">
        <dgm:presLayoutVars>
          <dgm:bulletEnabled val="1"/>
        </dgm:presLayoutVars>
      </dgm:prSet>
      <dgm:spPr/>
    </dgm:pt>
    <dgm:pt modelId="{B0CBCE32-CBBE-4304-A283-E4AF9452AB2F}" type="pres">
      <dgm:prSet presAssocID="{5CF6F33B-EBF7-4173-943A-B0B244D944C9}" presName="parentText" presStyleLbl="node1" presStyleIdx="1" presStyleCnt="3">
        <dgm:presLayoutVars>
          <dgm:chMax val="0"/>
          <dgm:bulletEnabled val="1"/>
        </dgm:presLayoutVars>
      </dgm:prSet>
      <dgm:spPr/>
    </dgm:pt>
    <dgm:pt modelId="{B3D30C24-28A9-4FA9-8F48-0E087BEB7C8C}" type="pres">
      <dgm:prSet presAssocID="{5CF6F33B-EBF7-4173-943A-B0B244D944C9}" presName="childText" presStyleLbl="revTx" presStyleIdx="1" presStyleCnt="3">
        <dgm:presLayoutVars>
          <dgm:bulletEnabled val="1"/>
        </dgm:presLayoutVars>
      </dgm:prSet>
      <dgm:spPr/>
    </dgm:pt>
    <dgm:pt modelId="{E660ED85-7B50-4E60-B0A2-C823367484E5}" type="pres">
      <dgm:prSet presAssocID="{631C7A39-A010-42C5-A151-DC8F07AC30EA}" presName="parentText" presStyleLbl="node1" presStyleIdx="2" presStyleCnt="3">
        <dgm:presLayoutVars>
          <dgm:chMax val="0"/>
          <dgm:bulletEnabled val="1"/>
        </dgm:presLayoutVars>
      </dgm:prSet>
      <dgm:spPr/>
    </dgm:pt>
    <dgm:pt modelId="{483E53EF-09F8-4E1B-8992-FF15BE0B65AD}" type="pres">
      <dgm:prSet presAssocID="{631C7A39-A010-42C5-A151-DC8F07AC30EA}" presName="childText" presStyleLbl="revTx" presStyleIdx="2" presStyleCnt="3">
        <dgm:presLayoutVars>
          <dgm:bulletEnabled val="1"/>
        </dgm:presLayoutVars>
      </dgm:prSet>
      <dgm:spPr/>
    </dgm:pt>
  </dgm:ptLst>
  <dgm:cxnLst>
    <dgm:cxn modelId="{5E984108-ECAA-4FB5-B527-2AF41CFF293D}" srcId="{5CF6F33B-EBF7-4173-943A-B0B244D944C9}" destId="{4543BEAD-B331-4224-9638-BBE809713137}" srcOrd="0" destOrd="0" parTransId="{D5E0FCB6-835B-4EC6-BE35-CD9092CD5306}" sibTransId="{75F9EBAB-9E91-44B0-9972-B096E968B626}"/>
    <dgm:cxn modelId="{87CA9322-BDAA-4628-BCE5-CFB4CBA2BB97}" type="presOf" srcId="{5CF6F33B-EBF7-4173-943A-B0B244D944C9}" destId="{B0CBCE32-CBBE-4304-A283-E4AF9452AB2F}" srcOrd="0" destOrd="0" presId="urn:microsoft.com/office/officeart/2005/8/layout/vList2"/>
    <dgm:cxn modelId="{DA66CE28-2699-428F-8A82-2426A5FC6951}" srcId="{F9B073AA-8645-4B6F-9EB4-7440A6E17572}" destId="{5CF6F33B-EBF7-4173-943A-B0B244D944C9}" srcOrd="1" destOrd="0" parTransId="{60458F88-6706-4519-BE57-1DA018A6D15D}" sibTransId="{33E2D85E-48E9-46E5-A3FA-442625EB20F0}"/>
    <dgm:cxn modelId="{76BBEB30-873D-44DC-A228-59DD845750CB}" srcId="{BFC2AEE0-5967-4596-A9F1-31D50A1EA985}" destId="{487E7B65-9F42-4464-A8BC-E992F7C5E331}" srcOrd="0" destOrd="0" parTransId="{02ECA62D-61DF-4E21-951C-A0C2BCD6B4A1}" sibTransId="{87D68619-9D21-4C8A-823A-2B9CECDD6A65}"/>
    <dgm:cxn modelId="{520AEB81-4090-4566-9B85-CEC6C3D1EC9E}" type="presOf" srcId="{0EC30379-3012-4269-A1F7-2151A67A0D31}" destId="{483E53EF-09F8-4E1B-8992-FF15BE0B65AD}" srcOrd="0" destOrd="0" presId="urn:microsoft.com/office/officeart/2005/8/layout/vList2"/>
    <dgm:cxn modelId="{DD96FD82-A6FF-44C4-AF27-1717699C0C7E}" type="presOf" srcId="{631C7A39-A010-42C5-A151-DC8F07AC30EA}" destId="{E660ED85-7B50-4E60-B0A2-C823367484E5}" srcOrd="0" destOrd="0" presId="urn:microsoft.com/office/officeart/2005/8/layout/vList2"/>
    <dgm:cxn modelId="{2BB80188-8108-44F7-AEC9-880AF091E1AB}" type="presOf" srcId="{F9B073AA-8645-4B6F-9EB4-7440A6E17572}" destId="{10370DB0-E0F4-45BC-B79B-8721DA59D919}" srcOrd="0" destOrd="0" presId="urn:microsoft.com/office/officeart/2005/8/layout/vList2"/>
    <dgm:cxn modelId="{4FA6059E-D694-4C73-8BD0-9197B0805A8A}" srcId="{F9B073AA-8645-4B6F-9EB4-7440A6E17572}" destId="{BFC2AEE0-5967-4596-A9F1-31D50A1EA985}" srcOrd="0" destOrd="0" parTransId="{D160A646-1882-42D7-A60C-ABD8EFF08D7F}" sibTransId="{7F16616A-F846-4BB2-AEA4-7C45B4D0601D}"/>
    <dgm:cxn modelId="{CBF83BD8-BA74-4BE9-B2D9-9AF7860CB617}" type="presOf" srcId="{4543BEAD-B331-4224-9638-BBE809713137}" destId="{B3D30C24-28A9-4FA9-8F48-0E087BEB7C8C}" srcOrd="0" destOrd="0" presId="urn:microsoft.com/office/officeart/2005/8/layout/vList2"/>
    <dgm:cxn modelId="{610358E2-4A20-498C-B61A-C9CC4243B1DC}" srcId="{631C7A39-A010-42C5-A151-DC8F07AC30EA}" destId="{0EC30379-3012-4269-A1F7-2151A67A0D31}" srcOrd="0" destOrd="0" parTransId="{43CDE18E-31B1-4C8F-901F-81037AF3D97B}" sibTransId="{8DCC8D6E-7B4D-4293-B22D-8AF91E5386B5}"/>
    <dgm:cxn modelId="{148906F3-430E-459E-8DF4-5E9C7E084A78}" srcId="{F9B073AA-8645-4B6F-9EB4-7440A6E17572}" destId="{631C7A39-A010-42C5-A151-DC8F07AC30EA}" srcOrd="2" destOrd="0" parTransId="{A2EE301B-6584-49FF-BF8B-D2662FE475C0}" sibTransId="{8C9E8A9D-C28D-4A26-BC07-925E23A192F3}"/>
    <dgm:cxn modelId="{32AA32F4-8E53-4F8B-81BA-A4FC5CA325F8}" type="presOf" srcId="{487E7B65-9F42-4464-A8BC-E992F7C5E331}" destId="{224FEBE1-2C87-436C-9428-4DFD7792B7B3}" srcOrd="0" destOrd="0" presId="urn:microsoft.com/office/officeart/2005/8/layout/vList2"/>
    <dgm:cxn modelId="{D85487FB-D71D-4BFE-BE3A-B054A4035099}" type="presOf" srcId="{BFC2AEE0-5967-4596-A9F1-31D50A1EA985}" destId="{352C51B9-1DB3-4DAF-AD20-33733B378C1A}" srcOrd="0" destOrd="0" presId="urn:microsoft.com/office/officeart/2005/8/layout/vList2"/>
    <dgm:cxn modelId="{92C3BE17-0B3E-4FA1-94DF-6A6F67CBFE32}" type="presParOf" srcId="{10370DB0-E0F4-45BC-B79B-8721DA59D919}" destId="{352C51B9-1DB3-4DAF-AD20-33733B378C1A}" srcOrd="0" destOrd="0" presId="urn:microsoft.com/office/officeart/2005/8/layout/vList2"/>
    <dgm:cxn modelId="{554D9A66-1D6C-4F4A-BD94-7CE951C232DF}" type="presParOf" srcId="{10370DB0-E0F4-45BC-B79B-8721DA59D919}" destId="{224FEBE1-2C87-436C-9428-4DFD7792B7B3}" srcOrd="1" destOrd="0" presId="urn:microsoft.com/office/officeart/2005/8/layout/vList2"/>
    <dgm:cxn modelId="{216E62DB-7845-4A92-8507-EF9F07434CD2}" type="presParOf" srcId="{10370DB0-E0F4-45BC-B79B-8721DA59D919}" destId="{B0CBCE32-CBBE-4304-A283-E4AF9452AB2F}" srcOrd="2" destOrd="0" presId="urn:microsoft.com/office/officeart/2005/8/layout/vList2"/>
    <dgm:cxn modelId="{DBB8E9B2-19B7-4826-A122-9B739371FA09}" type="presParOf" srcId="{10370DB0-E0F4-45BC-B79B-8721DA59D919}" destId="{B3D30C24-28A9-4FA9-8F48-0E087BEB7C8C}" srcOrd="3" destOrd="0" presId="urn:microsoft.com/office/officeart/2005/8/layout/vList2"/>
    <dgm:cxn modelId="{DECAFFD1-B3D2-4E26-B389-8C022F339D8F}" type="presParOf" srcId="{10370DB0-E0F4-45BC-B79B-8721DA59D919}" destId="{E660ED85-7B50-4E60-B0A2-C823367484E5}" srcOrd="4" destOrd="0" presId="urn:microsoft.com/office/officeart/2005/8/layout/vList2"/>
    <dgm:cxn modelId="{8D1841EA-BA30-4F5E-9981-08910F940633}" type="presParOf" srcId="{10370DB0-E0F4-45BC-B79B-8721DA59D919}" destId="{483E53EF-09F8-4E1B-8992-FF15BE0B65A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C67282F-FD67-43A9-A0D9-D06F29643AF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51AC65B-CBBA-4E67-9678-B4E6EB37C05B}">
      <dgm:prSet/>
      <dgm:spPr/>
      <dgm:t>
        <a:bodyPr/>
        <a:lstStyle/>
        <a:p>
          <a:r>
            <a:rPr lang="en-US" b="1"/>
            <a:t>Library Functions</a:t>
          </a:r>
          <a:r>
            <a:rPr lang="en-US"/>
            <a:t>: are the functions which are declared in the C header files such as scanf(), printf(), gets(), puts(), ceil(), floor() etc.</a:t>
          </a:r>
        </a:p>
      </dgm:t>
    </dgm:pt>
    <dgm:pt modelId="{5295379F-9DB8-44EE-82B2-A011F0185728}" type="parTrans" cxnId="{F59B53E5-E5C6-4BA9-B2B7-9B3B159ECE3D}">
      <dgm:prSet/>
      <dgm:spPr/>
      <dgm:t>
        <a:bodyPr/>
        <a:lstStyle/>
        <a:p>
          <a:endParaRPr lang="en-US"/>
        </a:p>
      </dgm:t>
    </dgm:pt>
    <dgm:pt modelId="{1597CCE9-11B0-4F3D-A0F1-A99571625EAD}" type="sibTrans" cxnId="{F59B53E5-E5C6-4BA9-B2B7-9B3B159ECE3D}">
      <dgm:prSet/>
      <dgm:spPr/>
      <dgm:t>
        <a:bodyPr/>
        <a:lstStyle/>
        <a:p>
          <a:endParaRPr lang="en-US"/>
        </a:p>
      </dgm:t>
    </dgm:pt>
    <dgm:pt modelId="{DD47A6C1-3641-449F-A84B-9C1142811527}">
      <dgm:prSet/>
      <dgm:spPr/>
      <dgm:t>
        <a:bodyPr/>
        <a:lstStyle/>
        <a:p>
          <a:r>
            <a:rPr lang="en-US" b="1"/>
            <a:t>User-defined functions</a:t>
          </a:r>
          <a:r>
            <a:rPr lang="en-US"/>
            <a:t>: are the functions which are created by the C programmer, so that he/she can use it many times. It reduces the complexity of a big program and optimizes the code.</a:t>
          </a:r>
        </a:p>
      </dgm:t>
    </dgm:pt>
    <dgm:pt modelId="{A4511F27-DA6B-4535-8DC9-A2970927F259}" type="parTrans" cxnId="{57D3CCAA-C18B-46ED-BF3D-4DCFDD0586FF}">
      <dgm:prSet/>
      <dgm:spPr/>
      <dgm:t>
        <a:bodyPr/>
        <a:lstStyle/>
        <a:p>
          <a:endParaRPr lang="en-US"/>
        </a:p>
      </dgm:t>
    </dgm:pt>
    <dgm:pt modelId="{74CFD512-5F92-4C62-B0B7-EF230B985B0E}" type="sibTrans" cxnId="{57D3CCAA-C18B-46ED-BF3D-4DCFDD0586FF}">
      <dgm:prSet/>
      <dgm:spPr/>
      <dgm:t>
        <a:bodyPr/>
        <a:lstStyle/>
        <a:p>
          <a:endParaRPr lang="en-US"/>
        </a:p>
      </dgm:t>
    </dgm:pt>
    <dgm:pt modelId="{F44FE1A6-CC30-4AE3-850F-1482A97623BD}" type="pres">
      <dgm:prSet presAssocID="{9C67282F-FD67-43A9-A0D9-D06F29643AF0}" presName="linear" presStyleCnt="0">
        <dgm:presLayoutVars>
          <dgm:animLvl val="lvl"/>
          <dgm:resizeHandles val="exact"/>
        </dgm:presLayoutVars>
      </dgm:prSet>
      <dgm:spPr/>
    </dgm:pt>
    <dgm:pt modelId="{73C95609-59D6-4036-88CF-F784E7E77C3B}" type="pres">
      <dgm:prSet presAssocID="{651AC65B-CBBA-4E67-9678-B4E6EB37C05B}" presName="parentText" presStyleLbl="node1" presStyleIdx="0" presStyleCnt="2">
        <dgm:presLayoutVars>
          <dgm:chMax val="0"/>
          <dgm:bulletEnabled val="1"/>
        </dgm:presLayoutVars>
      </dgm:prSet>
      <dgm:spPr/>
    </dgm:pt>
    <dgm:pt modelId="{ABD465E7-7283-4130-A293-58D8C981D976}" type="pres">
      <dgm:prSet presAssocID="{1597CCE9-11B0-4F3D-A0F1-A99571625EAD}" presName="spacer" presStyleCnt="0"/>
      <dgm:spPr/>
    </dgm:pt>
    <dgm:pt modelId="{B4548775-9ABC-42CF-9C62-7CF5258C5643}" type="pres">
      <dgm:prSet presAssocID="{DD47A6C1-3641-449F-A84B-9C1142811527}" presName="parentText" presStyleLbl="node1" presStyleIdx="1" presStyleCnt="2">
        <dgm:presLayoutVars>
          <dgm:chMax val="0"/>
          <dgm:bulletEnabled val="1"/>
        </dgm:presLayoutVars>
      </dgm:prSet>
      <dgm:spPr/>
    </dgm:pt>
  </dgm:ptLst>
  <dgm:cxnLst>
    <dgm:cxn modelId="{90107A2C-0D82-4C39-AA1A-DBBBA9015A9C}" type="presOf" srcId="{DD47A6C1-3641-449F-A84B-9C1142811527}" destId="{B4548775-9ABC-42CF-9C62-7CF5258C5643}" srcOrd="0" destOrd="0" presId="urn:microsoft.com/office/officeart/2005/8/layout/vList2"/>
    <dgm:cxn modelId="{A5547071-B097-404A-AE88-FAB93C99CADE}" type="presOf" srcId="{651AC65B-CBBA-4E67-9678-B4E6EB37C05B}" destId="{73C95609-59D6-4036-88CF-F784E7E77C3B}" srcOrd="0" destOrd="0" presId="urn:microsoft.com/office/officeart/2005/8/layout/vList2"/>
    <dgm:cxn modelId="{57D3CCAA-C18B-46ED-BF3D-4DCFDD0586FF}" srcId="{9C67282F-FD67-43A9-A0D9-D06F29643AF0}" destId="{DD47A6C1-3641-449F-A84B-9C1142811527}" srcOrd="1" destOrd="0" parTransId="{A4511F27-DA6B-4535-8DC9-A2970927F259}" sibTransId="{74CFD512-5F92-4C62-B0B7-EF230B985B0E}"/>
    <dgm:cxn modelId="{0AFBA2BB-6F54-4092-9152-194C7AE89C18}" type="presOf" srcId="{9C67282F-FD67-43A9-A0D9-D06F29643AF0}" destId="{F44FE1A6-CC30-4AE3-850F-1482A97623BD}" srcOrd="0" destOrd="0" presId="urn:microsoft.com/office/officeart/2005/8/layout/vList2"/>
    <dgm:cxn modelId="{F59B53E5-E5C6-4BA9-B2B7-9B3B159ECE3D}" srcId="{9C67282F-FD67-43A9-A0D9-D06F29643AF0}" destId="{651AC65B-CBBA-4E67-9678-B4E6EB37C05B}" srcOrd="0" destOrd="0" parTransId="{5295379F-9DB8-44EE-82B2-A011F0185728}" sibTransId="{1597CCE9-11B0-4F3D-A0F1-A99571625EAD}"/>
    <dgm:cxn modelId="{73A601D8-FCD0-496A-A2BE-28984A8FDBB8}" type="presParOf" srcId="{F44FE1A6-CC30-4AE3-850F-1482A97623BD}" destId="{73C95609-59D6-4036-88CF-F784E7E77C3B}" srcOrd="0" destOrd="0" presId="urn:microsoft.com/office/officeart/2005/8/layout/vList2"/>
    <dgm:cxn modelId="{9E771B4A-00FA-41DE-9135-4C8CC4860DB3}" type="presParOf" srcId="{F44FE1A6-CC30-4AE3-850F-1482A97623BD}" destId="{ABD465E7-7283-4130-A293-58D8C981D976}" srcOrd="1" destOrd="0" presId="urn:microsoft.com/office/officeart/2005/8/layout/vList2"/>
    <dgm:cxn modelId="{F0629EF8-7F67-4209-8A8D-06854677CF15}" type="presParOf" srcId="{F44FE1A6-CC30-4AE3-850F-1482A97623BD}" destId="{B4548775-9ABC-42CF-9C62-7CF5258C564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6E06924-5248-4C3F-B394-CEE71175050D}"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44F02575-81F7-48C9-9055-860B04492B03}">
      <dgm:prSet/>
      <dgm:spPr/>
      <dgm:t>
        <a:bodyPr/>
        <a:lstStyle/>
        <a:p>
          <a:r>
            <a:rPr lang="en-US"/>
            <a:t>function without arguments and without return value</a:t>
          </a:r>
        </a:p>
      </dgm:t>
    </dgm:pt>
    <dgm:pt modelId="{6CB1B7CB-D961-4B06-9A5A-0593DB8D6443}" type="parTrans" cxnId="{014EE6E5-442E-423C-A951-54CB6CC13F88}">
      <dgm:prSet/>
      <dgm:spPr/>
      <dgm:t>
        <a:bodyPr/>
        <a:lstStyle/>
        <a:p>
          <a:endParaRPr lang="en-US"/>
        </a:p>
      </dgm:t>
    </dgm:pt>
    <dgm:pt modelId="{F289FA39-F072-4DB9-8A43-30E6E3AB5B3B}" type="sibTrans" cxnId="{014EE6E5-442E-423C-A951-54CB6CC13F88}">
      <dgm:prSet/>
      <dgm:spPr/>
      <dgm:t>
        <a:bodyPr/>
        <a:lstStyle/>
        <a:p>
          <a:endParaRPr lang="en-US"/>
        </a:p>
      </dgm:t>
    </dgm:pt>
    <dgm:pt modelId="{ED207ECB-17FE-4006-84C9-B603D2371BE3}">
      <dgm:prSet/>
      <dgm:spPr/>
      <dgm:t>
        <a:bodyPr/>
        <a:lstStyle/>
        <a:p>
          <a:r>
            <a:rPr lang="en-US"/>
            <a:t>function without arguments and with return value</a:t>
          </a:r>
        </a:p>
      </dgm:t>
    </dgm:pt>
    <dgm:pt modelId="{24DC1853-9A39-4F79-B4DA-D9A3D85FD2B4}" type="parTrans" cxnId="{44E7DD83-411B-4ECA-9F33-1E97BEDC823E}">
      <dgm:prSet/>
      <dgm:spPr/>
      <dgm:t>
        <a:bodyPr/>
        <a:lstStyle/>
        <a:p>
          <a:endParaRPr lang="en-US"/>
        </a:p>
      </dgm:t>
    </dgm:pt>
    <dgm:pt modelId="{FCCF2FEC-1982-4FFB-A474-099E8FC9D300}" type="sibTrans" cxnId="{44E7DD83-411B-4ECA-9F33-1E97BEDC823E}">
      <dgm:prSet/>
      <dgm:spPr/>
      <dgm:t>
        <a:bodyPr/>
        <a:lstStyle/>
        <a:p>
          <a:endParaRPr lang="en-US"/>
        </a:p>
      </dgm:t>
    </dgm:pt>
    <dgm:pt modelId="{443CEA57-27A9-46D6-8411-E4D977B03BFA}">
      <dgm:prSet/>
      <dgm:spPr/>
      <dgm:t>
        <a:bodyPr/>
        <a:lstStyle/>
        <a:p>
          <a:r>
            <a:rPr lang="en-US"/>
            <a:t>function with arguments and without return value</a:t>
          </a:r>
        </a:p>
      </dgm:t>
    </dgm:pt>
    <dgm:pt modelId="{DC579B9D-3A9A-443A-9FD2-D650B420EAE6}" type="parTrans" cxnId="{8546FEE3-DEFE-4F74-87B1-A8EF0737DA18}">
      <dgm:prSet/>
      <dgm:spPr/>
      <dgm:t>
        <a:bodyPr/>
        <a:lstStyle/>
        <a:p>
          <a:endParaRPr lang="en-US"/>
        </a:p>
      </dgm:t>
    </dgm:pt>
    <dgm:pt modelId="{1A6550DF-C2DA-4C3E-9777-99A6B4C31477}" type="sibTrans" cxnId="{8546FEE3-DEFE-4F74-87B1-A8EF0737DA18}">
      <dgm:prSet/>
      <dgm:spPr/>
      <dgm:t>
        <a:bodyPr/>
        <a:lstStyle/>
        <a:p>
          <a:endParaRPr lang="en-US"/>
        </a:p>
      </dgm:t>
    </dgm:pt>
    <dgm:pt modelId="{3DACD980-7068-499A-9272-4E1092C0FF10}">
      <dgm:prSet/>
      <dgm:spPr/>
      <dgm:t>
        <a:bodyPr/>
        <a:lstStyle/>
        <a:p>
          <a:r>
            <a:rPr lang="en-US"/>
            <a:t>function with arguments and with return value</a:t>
          </a:r>
        </a:p>
      </dgm:t>
    </dgm:pt>
    <dgm:pt modelId="{46D18EF9-D644-4050-8816-1705CEC8332E}" type="parTrans" cxnId="{BD8FC782-E307-47B6-8B2B-943A1A1EDD23}">
      <dgm:prSet/>
      <dgm:spPr/>
      <dgm:t>
        <a:bodyPr/>
        <a:lstStyle/>
        <a:p>
          <a:endParaRPr lang="en-US"/>
        </a:p>
      </dgm:t>
    </dgm:pt>
    <dgm:pt modelId="{1F5ED9A1-3E1E-4892-8568-56F73AE7F260}" type="sibTrans" cxnId="{BD8FC782-E307-47B6-8B2B-943A1A1EDD23}">
      <dgm:prSet/>
      <dgm:spPr/>
      <dgm:t>
        <a:bodyPr/>
        <a:lstStyle/>
        <a:p>
          <a:endParaRPr lang="en-US"/>
        </a:p>
      </dgm:t>
    </dgm:pt>
    <dgm:pt modelId="{91B845DA-3793-4180-A439-6474BA69DBD8}" type="pres">
      <dgm:prSet presAssocID="{66E06924-5248-4C3F-B394-CEE71175050D}" presName="matrix" presStyleCnt="0">
        <dgm:presLayoutVars>
          <dgm:chMax val="1"/>
          <dgm:dir/>
          <dgm:resizeHandles val="exact"/>
        </dgm:presLayoutVars>
      </dgm:prSet>
      <dgm:spPr/>
    </dgm:pt>
    <dgm:pt modelId="{A44B500D-033D-4DE5-B74C-BD3F5FCEF3D5}" type="pres">
      <dgm:prSet presAssocID="{66E06924-5248-4C3F-B394-CEE71175050D}" presName="diamond" presStyleLbl="bgShp" presStyleIdx="0" presStyleCnt="1"/>
      <dgm:spPr/>
    </dgm:pt>
    <dgm:pt modelId="{DF67B7E1-0C99-4BE8-AB4D-2F88B2BB4D90}" type="pres">
      <dgm:prSet presAssocID="{66E06924-5248-4C3F-B394-CEE71175050D}" presName="quad1" presStyleLbl="node1" presStyleIdx="0" presStyleCnt="4">
        <dgm:presLayoutVars>
          <dgm:chMax val="0"/>
          <dgm:chPref val="0"/>
          <dgm:bulletEnabled val="1"/>
        </dgm:presLayoutVars>
      </dgm:prSet>
      <dgm:spPr/>
    </dgm:pt>
    <dgm:pt modelId="{68C0D303-3C11-4CF4-B066-ABB8F8462915}" type="pres">
      <dgm:prSet presAssocID="{66E06924-5248-4C3F-B394-CEE71175050D}" presName="quad2" presStyleLbl="node1" presStyleIdx="1" presStyleCnt="4">
        <dgm:presLayoutVars>
          <dgm:chMax val="0"/>
          <dgm:chPref val="0"/>
          <dgm:bulletEnabled val="1"/>
        </dgm:presLayoutVars>
      </dgm:prSet>
      <dgm:spPr/>
    </dgm:pt>
    <dgm:pt modelId="{C1FE9AB1-2FB5-4FA1-9DC2-CBACAAECFAAF}" type="pres">
      <dgm:prSet presAssocID="{66E06924-5248-4C3F-B394-CEE71175050D}" presName="quad3" presStyleLbl="node1" presStyleIdx="2" presStyleCnt="4">
        <dgm:presLayoutVars>
          <dgm:chMax val="0"/>
          <dgm:chPref val="0"/>
          <dgm:bulletEnabled val="1"/>
        </dgm:presLayoutVars>
      </dgm:prSet>
      <dgm:spPr/>
    </dgm:pt>
    <dgm:pt modelId="{EA5D2A14-98F7-459F-ADB8-C86612A29D73}" type="pres">
      <dgm:prSet presAssocID="{66E06924-5248-4C3F-B394-CEE71175050D}" presName="quad4" presStyleLbl="node1" presStyleIdx="3" presStyleCnt="4">
        <dgm:presLayoutVars>
          <dgm:chMax val="0"/>
          <dgm:chPref val="0"/>
          <dgm:bulletEnabled val="1"/>
        </dgm:presLayoutVars>
      </dgm:prSet>
      <dgm:spPr/>
    </dgm:pt>
  </dgm:ptLst>
  <dgm:cxnLst>
    <dgm:cxn modelId="{5574192D-F6E5-4F8D-9F69-1FAD81E887BE}" type="presOf" srcId="{66E06924-5248-4C3F-B394-CEE71175050D}" destId="{91B845DA-3793-4180-A439-6474BA69DBD8}" srcOrd="0" destOrd="0" presId="urn:microsoft.com/office/officeart/2005/8/layout/matrix3"/>
    <dgm:cxn modelId="{8C6A6468-E2AE-4587-AA1A-20088448E8D7}" type="presOf" srcId="{3DACD980-7068-499A-9272-4E1092C0FF10}" destId="{EA5D2A14-98F7-459F-ADB8-C86612A29D73}" srcOrd="0" destOrd="0" presId="urn:microsoft.com/office/officeart/2005/8/layout/matrix3"/>
    <dgm:cxn modelId="{C14A4D69-197E-46D5-AD6C-7C224190113B}" type="presOf" srcId="{ED207ECB-17FE-4006-84C9-B603D2371BE3}" destId="{68C0D303-3C11-4CF4-B066-ABB8F8462915}" srcOrd="0" destOrd="0" presId="urn:microsoft.com/office/officeart/2005/8/layout/matrix3"/>
    <dgm:cxn modelId="{D043AC58-A206-4BB3-BFF9-73C35B8EB24B}" type="presOf" srcId="{44F02575-81F7-48C9-9055-860B04492B03}" destId="{DF67B7E1-0C99-4BE8-AB4D-2F88B2BB4D90}" srcOrd="0" destOrd="0" presId="urn:microsoft.com/office/officeart/2005/8/layout/matrix3"/>
    <dgm:cxn modelId="{38AFDC5A-4E46-46E9-8D02-5094CF356844}" type="presOf" srcId="{443CEA57-27A9-46D6-8411-E4D977B03BFA}" destId="{C1FE9AB1-2FB5-4FA1-9DC2-CBACAAECFAAF}" srcOrd="0" destOrd="0" presId="urn:microsoft.com/office/officeart/2005/8/layout/matrix3"/>
    <dgm:cxn modelId="{BD8FC782-E307-47B6-8B2B-943A1A1EDD23}" srcId="{66E06924-5248-4C3F-B394-CEE71175050D}" destId="{3DACD980-7068-499A-9272-4E1092C0FF10}" srcOrd="3" destOrd="0" parTransId="{46D18EF9-D644-4050-8816-1705CEC8332E}" sibTransId="{1F5ED9A1-3E1E-4892-8568-56F73AE7F260}"/>
    <dgm:cxn modelId="{44E7DD83-411B-4ECA-9F33-1E97BEDC823E}" srcId="{66E06924-5248-4C3F-B394-CEE71175050D}" destId="{ED207ECB-17FE-4006-84C9-B603D2371BE3}" srcOrd="1" destOrd="0" parTransId="{24DC1853-9A39-4F79-B4DA-D9A3D85FD2B4}" sibTransId="{FCCF2FEC-1982-4FFB-A474-099E8FC9D300}"/>
    <dgm:cxn modelId="{8546FEE3-DEFE-4F74-87B1-A8EF0737DA18}" srcId="{66E06924-5248-4C3F-B394-CEE71175050D}" destId="{443CEA57-27A9-46D6-8411-E4D977B03BFA}" srcOrd="2" destOrd="0" parTransId="{DC579B9D-3A9A-443A-9FD2-D650B420EAE6}" sibTransId="{1A6550DF-C2DA-4C3E-9777-99A6B4C31477}"/>
    <dgm:cxn modelId="{014EE6E5-442E-423C-A951-54CB6CC13F88}" srcId="{66E06924-5248-4C3F-B394-CEE71175050D}" destId="{44F02575-81F7-48C9-9055-860B04492B03}" srcOrd="0" destOrd="0" parTransId="{6CB1B7CB-D961-4B06-9A5A-0593DB8D6443}" sibTransId="{F289FA39-F072-4DB9-8A43-30E6E3AB5B3B}"/>
    <dgm:cxn modelId="{8EBB29D0-525C-4313-B6EA-CB08C4D1F5FC}" type="presParOf" srcId="{91B845DA-3793-4180-A439-6474BA69DBD8}" destId="{A44B500D-033D-4DE5-B74C-BD3F5FCEF3D5}" srcOrd="0" destOrd="0" presId="urn:microsoft.com/office/officeart/2005/8/layout/matrix3"/>
    <dgm:cxn modelId="{A269FBEF-4743-45D2-91F4-B1391C3AD5E9}" type="presParOf" srcId="{91B845DA-3793-4180-A439-6474BA69DBD8}" destId="{DF67B7E1-0C99-4BE8-AB4D-2F88B2BB4D90}" srcOrd="1" destOrd="0" presId="urn:microsoft.com/office/officeart/2005/8/layout/matrix3"/>
    <dgm:cxn modelId="{41793FE2-A430-41C7-9F0C-E937B23860AD}" type="presParOf" srcId="{91B845DA-3793-4180-A439-6474BA69DBD8}" destId="{68C0D303-3C11-4CF4-B066-ABB8F8462915}" srcOrd="2" destOrd="0" presId="urn:microsoft.com/office/officeart/2005/8/layout/matrix3"/>
    <dgm:cxn modelId="{3ECCDD6D-07FE-4D1E-9EC6-DDDCA0A4A7D8}" type="presParOf" srcId="{91B845DA-3793-4180-A439-6474BA69DBD8}" destId="{C1FE9AB1-2FB5-4FA1-9DC2-CBACAAECFAAF}" srcOrd="3" destOrd="0" presId="urn:microsoft.com/office/officeart/2005/8/layout/matrix3"/>
    <dgm:cxn modelId="{7732D4D9-6198-4D6A-8C74-3B4C56E4D84A}" type="presParOf" srcId="{91B845DA-3793-4180-A439-6474BA69DBD8}" destId="{EA5D2A14-98F7-459F-ADB8-C86612A29D7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057AF1-2FE6-4660-9E78-B4AE4D3B78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F6C7EB8-A9D8-4CB9-853A-A54DF9B40CA2}">
      <dgm:prSet/>
      <dgm:spPr/>
      <dgm:t>
        <a:bodyPr/>
        <a:lstStyle/>
        <a:p>
          <a:r>
            <a:rPr lang="en-US"/>
            <a:t>Stdio.h</a:t>
          </a:r>
        </a:p>
      </dgm:t>
    </dgm:pt>
    <dgm:pt modelId="{22E56C4A-34BB-450F-A9C0-F96648D26B28}" type="parTrans" cxnId="{D71049F4-5CE3-4B2C-8073-E5F01D0AC4B3}">
      <dgm:prSet/>
      <dgm:spPr/>
      <dgm:t>
        <a:bodyPr/>
        <a:lstStyle/>
        <a:p>
          <a:endParaRPr lang="en-US"/>
        </a:p>
      </dgm:t>
    </dgm:pt>
    <dgm:pt modelId="{0AECA52B-062A-4559-8E1B-73A433E63F4C}" type="sibTrans" cxnId="{D71049F4-5CE3-4B2C-8073-E5F01D0AC4B3}">
      <dgm:prSet/>
      <dgm:spPr/>
      <dgm:t>
        <a:bodyPr/>
        <a:lstStyle/>
        <a:p>
          <a:endParaRPr lang="en-US"/>
        </a:p>
      </dgm:t>
    </dgm:pt>
    <dgm:pt modelId="{57CF97A8-0D37-45E3-B065-2256D1B5AAC2}">
      <dgm:prSet/>
      <dgm:spPr/>
      <dgm:t>
        <a:bodyPr/>
        <a:lstStyle/>
        <a:p>
          <a:r>
            <a:rPr lang="en-US"/>
            <a:t>Conio.h</a:t>
          </a:r>
        </a:p>
      </dgm:t>
    </dgm:pt>
    <dgm:pt modelId="{234442D5-E665-4E6C-88C3-8D3A818EA4FC}" type="parTrans" cxnId="{B41BDAB4-16BB-4DEB-A745-335855E9920C}">
      <dgm:prSet/>
      <dgm:spPr/>
      <dgm:t>
        <a:bodyPr/>
        <a:lstStyle/>
        <a:p>
          <a:endParaRPr lang="en-US"/>
        </a:p>
      </dgm:t>
    </dgm:pt>
    <dgm:pt modelId="{C00E95F1-AE47-4DB0-81C3-B2527270DB45}" type="sibTrans" cxnId="{B41BDAB4-16BB-4DEB-A745-335855E9920C}">
      <dgm:prSet/>
      <dgm:spPr/>
      <dgm:t>
        <a:bodyPr/>
        <a:lstStyle/>
        <a:p>
          <a:endParaRPr lang="en-US"/>
        </a:p>
      </dgm:t>
    </dgm:pt>
    <dgm:pt modelId="{D47D3C31-31A8-4A61-8E72-9996A2BC3386}">
      <dgm:prSet/>
      <dgm:spPr/>
      <dgm:t>
        <a:bodyPr/>
        <a:lstStyle/>
        <a:p>
          <a:r>
            <a:rPr lang="en-US"/>
            <a:t>String.h</a:t>
          </a:r>
        </a:p>
      </dgm:t>
    </dgm:pt>
    <dgm:pt modelId="{D0FA0CD5-BC9C-45F0-9C6B-53DED5CCCE0C}" type="parTrans" cxnId="{47EDAF9A-6433-4578-8D27-91CD33CC34B8}">
      <dgm:prSet/>
      <dgm:spPr/>
      <dgm:t>
        <a:bodyPr/>
        <a:lstStyle/>
        <a:p>
          <a:endParaRPr lang="en-US"/>
        </a:p>
      </dgm:t>
    </dgm:pt>
    <dgm:pt modelId="{5B486384-C9D5-492D-953D-A6374F00EAB0}" type="sibTrans" cxnId="{47EDAF9A-6433-4578-8D27-91CD33CC34B8}">
      <dgm:prSet/>
      <dgm:spPr/>
      <dgm:t>
        <a:bodyPr/>
        <a:lstStyle/>
        <a:p>
          <a:endParaRPr lang="en-US"/>
        </a:p>
      </dgm:t>
    </dgm:pt>
    <dgm:pt modelId="{79F13F3A-7C53-41DC-AF74-67849E418674}">
      <dgm:prSet/>
      <dgm:spPr/>
      <dgm:t>
        <a:bodyPr/>
        <a:lstStyle/>
        <a:p>
          <a:r>
            <a:rPr lang="en-US"/>
            <a:t>Stdlib.h</a:t>
          </a:r>
        </a:p>
      </dgm:t>
    </dgm:pt>
    <dgm:pt modelId="{9523A596-F1D4-4272-AC57-9D6430B4C078}" type="parTrans" cxnId="{451C1A14-5E73-489E-A7ED-9E64F9ABC41C}">
      <dgm:prSet/>
      <dgm:spPr/>
      <dgm:t>
        <a:bodyPr/>
        <a:lstStyle/>
        <a:p>
          <a:endParaRPr lang="en-US"/>
        </a:p>
      </dgm:t>
    </dgm:pt>
    <dgm:pt modelId="{CF89B444-A311-4B9E-BE01-BD9CB649C89B}" type="sibTrans" cxnId="{451C1A14-5E73-489E-A7ED-9E64F9ABC41C}">
      <dgm:prSet/>
      <dgm:spPr/>
      <dgm:t>
        <a:bodyPr/>
        <a:lstStyle/>
        <a:p>
          <a:endParaRPr lang="en-US"/>
        </a:p>
      </dgm:t>
    </dgm:pt>
    <dgm:pt modelId="{B4B6E231-2019-423F-A358-DFAD0D8F4A33}">
      <dgm:prSet/>
      <dgm:spPr/>
      <dgm:t>
        <a:bodyPr/>
        <a:lstStyle/>
        <a:p>
          <a:r>
            <a:rPr lang="en-US"/>
            <a:t>Math.h</a:t>
          </a:r>
        </a:p>
      </dgm:t>
    </dgm:pt>
    <dgm:pt modelId="{D6DC54E1-7878-4316-A949-EECC9E0D8680}" type="parTrans" cxnId="{6730C6CB-33AD-4759-BB36-0F76E241843B}">
      <dgm:prSet/>
      <dgm:spPr/>
      <dgm:t>
        <a:bodyPr/>
        <a:lstStyle/>
        <a:p>
          <a:endParaRPr lang="en-US"/>
        </a:p>
      </dgm:t>
    </dgm:pt>
    <dgm:pt modelId="{D59914B3-882B-4F56-98FF-4C698CBB33B4}" type="sibTrans" cxnId="{6730C6CB-33AD-4759-BB36-0F76E241843B}">
      <dgm:prSet/>
      <dgm:spPr/>
      <dgm:t>
        <a:bodyPr/>
        <a:lstStyle/>
        <a:p>
          <a:endParaRPr lang="en-US"/>
        </a:p>
      </dgm:t>
    </dgm:pt>
    <dgm:pt modelId="{E1F40B12-DE2A-4043-9BB3-DCB9217B9B7A}">
      <dgm:prSet/>
      <dgm:spPr/>
      <dgm:t>
        <a:bodyPr/>
        <a:lstStyle/>
        <a:p>
          <a:r>
            <a:rPr lang="en-US"/>
            <a:t>Time.h</a:t>
          </a:r>
        </a:p>
      </dgm:t>
    </dgm:pt>
    <dgm:pt modelId="{2A6B0CE9-05E9-4D6A-BAF5-C31E5CF76FE2}" type="parTrans" cxnId="{927FF111-CF22-4664-A0F0-3EC8F9FF0518}">
      <dgm:prSet/>
      <dgm:spPr/>
      <dgm:t>
        <a:bodyPr/>
        <a:lstStyle/>
        <a:p>
          <a:endParaRPr lang="en-US"/>
        </a:p>
      </dgm:t>
    </dgm:pt>
    <dgm:pt modelId="{091919E7-F691-4667-ACE8-43FC808930D3}" type="sibTrans" cxnId="{927FF111-CF22-4664-A0F0-3EC8F9FF0518}">
      <dgm:prSet/>
      <dgm:spPr/>
      <dgm:t>
        <a:bodyPr/>
        <a:lstStyle/>
        <a:p>
          <a:endParaRPr lang="en-US"/>
        </a:p>
      </dgm:t>
    </dgm:pt>
    <dgm:pt modelId="{300172A2-018D-406A-8083-A7F87C9FEFA8}">
      <dgm:prSet/>
      <dgm:spPr/>
      <dgm:t>
        <a:bodyPr/>
        <a:lstStyle/>
        <a:p>
          <a:r>
            <a:rPr lang="en-US"/>
            <a:t>Ctype.h</a:t>
          </a:r>
        </a:p>
      </dgm:t>
    </dgm:pt>
    <dgm:pt modelId="{F16989B8-560D-4FB5-B12A-2FF314DF1D33}" type="parTrans" cxnId="{3CD47082-8674-4C22-BF85-1C4C47651021}">
      <dgm:prSet/>
      <dgm:spPr/>
      <dgm:t>
        <a:bodyPr/>
        <a:lstStyle/>
        <a:p>
          <a:endParaRPr lang="en-US"/>
        </a:p>
      </dgm:t>
    </dgm:pt>
    <dgm:pt modelId="{631F5BCC-C8C1-4784-8DC5-FD2ABE99ABB4}" type="sibTrans" cxnId="{3CD47082-8674-4C22-BF85-1C4C47651021}">
      <dgm:prSet/>
      <dgm:spPr/>
      <dgm:t>
        <a:bodyPr/>
        <a:lstStyle/>
        <a:p>
          <a:endParaRPr lang="en-US"/>
        </a:p>
      </dgm:t>
    </dgm:pt>
    <dgm:pt modelId="{6A63CE61-9A3C-4D1A-80D9-D1D189772FDA}">
      <dgm:prSet/>
      <dgm:spPr/>
      <dgm:t>
        <a:bodyPr/>
        <a:lstStyle/>
        <a:p>
          <a:r>
            <a:rPr lang="en-US"/>
            <a:t>Signal.h</a:t>
          </a:r>
        </a:p>
      </dgm:t>
    </dgm:pt>
    <dgm:pt modelId="{BD029B64-0652-4F17-89D2-94D453193FB3}" type="parTrans" cxnId="{6D22EC32-05A3-4278-8E34-04F4A7CF7FF6}">
      <dgm:prSet/>
      <dgm:spPr/>
      <dgm:t>
        <a:bodyPr/>
        <a:lstStyle/>
        <a:p>
          <a:endParaRPr lang="en-US"/>
        </a:p>
      </dgm:t>
    </dgm:pt>
    <dgm:pt modelId="{914F6399-8846-42FA-A417-8A9CFDDD9830}" type="sibTrans" cxnId="{6D22EC32-05A3-4278-8E34-04F4A7CF7FF6}">
      <dgm:prSet/>
      <dgm:spPr/>
      <dgm:t>
        <a:bodyPr/>
        <a:lstStyle/>
        <a:p>
          <a:endParaRPr lang="en-US"/>
        </a:p>
      </dgm:t>
    </dgm:pt>
    <dgm:pt modelId="{D27E4CB9-AC07-4F9F-BD49-D0ACC375E502}" type="pres">
      <dgm:prSet presAssocID="{3E057AF1-2FE6-4660-9E78-B4AE4D3B78E4}" presName="linear" presStyleCnt="0">
        <dgm:presLayoutVars>
          <dgm:animLvl val="lvl"/>
          <dgm:resizeHandles val="exact"/>
        </dgm:presLayoutVars>
      </dgm:prSet>
      <dgm:spPr/>
    </dgm:pt>
    <dgm:pt modelId="{65AC728A-C218-4224-9084-3AE92E6E28EA}" type="pres">
      <dgm:prSet presAssocID="{BF6C7EB8-A9D8-4CB9-853A-A54DF9B40CA2}" presName="parentText" presStyleLbl="node1" presStyleIdx="0" presStyleCnt="8">
        <dgm:presLayoutVars>
          <dgm:chMax val="0"/>
          <dgm:bulletEnabled val="1"/>
        </dgm:presLayoutVars>
      </dgm:prSet>
      <dgm:spPr/>
    </dgm:pt>
    <dgm:pt modelId="{94275DB8-A56D-4344-B70E-4CFDCAC086A3}" type="pres">
      <dgm:prSet presAssocID="{0AECA52B-062A-4559-8E1B-73A433E63F4C}" presName="spacer" presStyleCnt="0"/>
      <dgm:spPr/>
    </dgm:pt>
    <dgm:pt modelId="{A4B13A2D-C738-400C-94F5-9E35489D6713}" type="pres">
      <dgm:prSet presAssocID="{57CF97A8-0D37-45E3-B065-2256D1B5AAC2}" presName="parentText" presStyleLbl="node1" presStyleIdx="1" presStyleCnt="8">
        <dgm:presLayoutVars>
          <dgm:chMax val="0"/>
          <dgm:bulletEnabled val="1"/>
        </dgm:presLayoutVars>
      </dgm:prSet>
      <dgm:spPr/>
    </dgm:pt>
    <dgm:pt modelId="{5AA0E39B-2150-4447-A168-40D9B074AE4F}" type="pres">
      <dgm:prSet presAssocID="{C00E95F1-AE47-4DB0-81C3-B2527270DB45}" presName="spacer" presStyleCnt="0"/>
      <dgm:spPr/>
    </dgm:pt>
    <dgm:pt modelId="{7BC71AB3-05BB-4CC3-BB53-16C56708FECE}" type="pres">
      <dgm:prSet presAssocID="{D47D3C31-31A8-4A61-8E72-9996A2BC3386}" presName="parentText" presStyleLbl="node1" presStyleIdx="2" presStyleCnt="8">
        <dgm:presLayoutVars>
          <dgm:chMax val="0"/>
          <dgm:bulletEnabled val="1"/>
        </dgm:presLayoutVars>
      </dgm:prSet>
      <dgm:spPr/>
    </dgm:pt>
    <dgm:pt modelId="{191889DA-46E7-4C64-8950-637E8CD55A39}" type="pres">
      <dgm:prSet presAssocID="{5B486384-C9D5-492D-953D-A6374F00EAB0}" presName="spacer" presStyleCnt="0"/>
      <dgm:spPr/>
    </dgm:pt>
    <dgm:pt modelId="{3B62882C-702A-472A-BB09-01592CFBCC42}" type="pres">
      <dgm:prSet presAssocID="{79F13F3A-7C53-41DC-AF74-67849E418674}" presName="parentText" presStyleLbl="node1" presStyleIdx="3" presStyleCnt="8">
        <dgm:presLayoutVars>
          <dgm:chMax val="0"/>
          <dgm:bulletEnabled val="1"/>
        </dgm:presLayoutVars>
      </dgm:prSet>
      <dgm:spPr/>
    </dgm:pt>
    <dgm:pt modelId="{7D33EDDD-35C1-4941-B048-0F8297F54069}" type="pres">
      <dgm:prSet presAssocID="{CF89B444-A311-4B9E-BE01-BD9CB649C89B}" presName="spacer" presStyleCnt="0"/>
      <dgm:spPr/>
    </dgm:pt>
    <dgm:pt modelId="{B33362F2-99FC-4A4A-9048-A158CEB8FD14}" type="pres">
      <dgm:prSet presAssocID="{B4B6E231-2019-423F-A358-DFAD0D8F4A33}" presName="parentText" presStyleLbl="node1" presStyleIdx="4" presStyleCnt="8">
        <dgm:presLayoutVars>
          <dgm:chMax val="0"/>
          <dgm:bulletEnabled val="1"/>
        </dgm:presLayoutVars>
      </dgm:prSet>
      <dgm:spPr/>
    </dgm:pt>
    <dgm:pt modelId="{C905EEE9-4A97-4EBA-8E75-D1FAC19E8AC2}" type="pres">
      <dgm:prSet presAssocID="{D59914B3-882B-4F56-98FF-4C698CBB33B4}" presName="spacer" presStyleCnt="0"/>
      <dgm:spPr/>
    </dgm:pt>
    <dgm:pt modelId="{D7146AEB-D1A3-4F8A-B7BB-AD1FE1DC8264}" type="pres">
      <dgm:prSet presAssocID="{E1F40B12-DE2A-4043-9BB3-DCB9217B9B7A}" presName="parentText" presStyleLbl="node1" presStyleIdx="5" presStyleCnt="8">
        <dgm:presLayoutVars>
          <dgm:chMax val="0"/>
          <dgm:bulletEnabled val="1"/>
        </dgm:presLayoutVars>
      </dgm:prSet>
      <dgm:spPr/>
    </dgm:pt>
    <dgm:pt modelId="{A2AC173F-C221-4B95-85C1-2BC892176819}" type="pres">
      <dgm:prSet presAssocID="{091919E7-F691-4667-ACE8-43FC808930D3}" presName="spacer" presStyleCnt="0"/>
      <dgm:spPr/>
    </dgm:pt>
    <dgm:pt modelId="{61610CC0-5D96-404D-A89E-58A10E9E37E4}" type="pres">
      <dgm:prSet presAssocID="{300172A2-018D-406A-8083-A7F87C9FEFA8}" presName="parentText" presStyleLbl="node1" presStyleIdx="6" presStyleCnt="8">
        <dgm:presLayoutVars>
          <dgm:chMax val="0"/>
          <dgm:bulletEnabled val="1"/>
        </dgm:presLayoutVars>
      </dgm:prSet>
      <dgm:spPr/>
    </dgm:pt>
    <dgm:pt modelId="{65131C1C-F0FA-432A-8839-F341B3A6BCC2}" type="pres">
      <dgm:prSet presAssocID="{631F5BCC-C8C1-4784-8DC5-FD2ABE99ABB4}" presName="spacer" presStyleCnt="0"/>
      <dgm:spPr/>
    </dgm:pt>
    <dgm:pt modelId="{7A4A015A-F125-4F05-BB3A-7EC04976851B}" type="pres">
      <dgm:prSet presAssocID="{6A63CE61-9A3C-4D1A-80D9-D1D189772FDA}" presName="parentText" presStyleLbl="node1" presStyleIdx="7" presStyleCnt="8">
        <dgm:presLayoutVars>
          <dgm:chMax val="0"/>
          <dgm:bulletEnabled val="1"/>
        </dgm:presLayoutVars>
      </dgm:prSet>
      <dgm:spPr/>
    </dgm:pt>
  </dgm:ptLst>
  <dgm:cxnLst>
    <dgm:cxn modelId="{927FF111-CF22-4664-A0F0-3EC8F9FF0518}" srcId="{3E057AF1-2FE6-4660-9E78-B4AE4D3B78E4}" destId="{E1F40B12-DE2A-4043-9BB3-DCB9217B9B7A}" srcOrd="5" destOrd="0" parTransId="{2A6B0CE9-05E9-4D6A-BAF5-C31E5CF76FE2}" sibTransId="{091919E7-F691-4667-ACE8-43FC808930D3}"/>
    <dgm:cxn modelId="{451C1A14-5E73-489E-A7ED-9E64F9ABC41C}" srcId="{3E057AF1-2FE6-4660-9E78-B4AE4D3B78E4}" destId="{79F13F3A-7C53-41DC-AF74-67849E418674}" srcOrd="3" destOrd="0" parTransId="{9523A596-F1D4-4272-AC57-9D6430B4C078}" sibTransId="{CF89B444-A311-4B9E-BE01-BD9CB649C89B}"/>
    <dgm:cxn modelId="{6D22EC32-05A3-4278-8E34-04F4A7CF7FF6}" srcId="{3E057AF1-2FE6-4660-9E78-B4AE4D3B78E4}" destId="{6A63CE61-9A3C-4D1A-80D9-D1D189772FDA}" srcOrd="7" destOrd="0" parTransId="{BD029B64-0652-4F17-89D2-94D453193FB3}" sibTransId="{914F6399-8846-42FA-A417-8A9CFDDD9830}"/>
    <dgm:cxn modelId="{1FC28962-102E-445C-B9BF-5368307E6846}" type="presOf" srcId="{B4B6E231-2019-423F-A358-DFAD0D8F4A33}" destId="{B33362F2-99FC-4A4A-9048-A158CEB8FD14}" srcOrd="0" destOrd="0" presId="urn:microsoft.com/office/officeart/2005/8/layout/vList2"/>
    <dgm:cxn modelId="{8B76C249-53BD-4C96-88EC-563817902521}" type="presOf" srcId="{57CF97A8-0D37-45E3-B065-2256D1B5AAC2}" destId="{A4B13A2D-C738-400C-94F5-9E35489D6713}" srcOrd="0" destOrd="0" presId="urn:microsoft.com/office/officeart/2005/8/layout/vList2"/>
    <dgm:cxn modelId="{F3068354-2F5D-413C-BFCB-D8A2E188EC42}" type="presOf" srcId="{300172A2-018D-406A-8083-A7F87C9FEFA8}" destId="{61610CC0-5D96-404D-A89E-58A10E9E37E4}" srcOrd="0" destOrd="0" presId="urn:microsoft.com/office/officeart/2005/8/layout/vList2"/>
    <dgm:cxn modelId="{78E20E7C-DA3A-4E10-8715-B8300A61CFA1}" type="presOf" srcId="{BF6C7EB8-A9D8-4CB9-853A-A54DF9B40CA2}" destId="{65AC728A-C218-4224-9084-3AE92E6E28EA}" srcOrd="0" destOrd="0" presId="urn:microsoft.com/office/officeart/2005/8/layout/vList2"/>
    <dgm:cxn modelId="{F2EA9E81-2199-4ED9-B81C-E7B24C221E08}" type="presOf" srcId="{79F13F3A-7C53-41DC-AF74-67849E418674}" destId="{3B62882C-702A-472A-BB09-01592CFBCC42}" srcOrd="0" destOrd="0" presId="urn:microsoft.com/office/officeart/2005/8/layout/vList2"/>
    <dgm:cxn modelId="{3CD47082-8674-4C22-BF85-1C4C47651021}" srcId="{3E057AF1-2FE6-4660-9E78-B4AE4D3B78E4}" destId="{300172A2-018D-406A-8083-A7F87C9FEFA8}" srcOrd="6" destOrd="0" parTransId="{F16989B8-560D-4FB5-B12A-2FF314DF1D33}" sibTransId="{631F5BCC-C8C1-4784-8DC5-FD2ABE99ABB4}"/>
    <dgm:cxn modelId="{47EDAF9A-6433-4578-8D27-91CD33CC34B8}" srcId="{3E057AF1-2FE6-4660-9E78-B4AE4D3B78E4}" destId="{D47D3C31-31A8-4A61-8E72-9996A2BC3386}" srcOrd="2" destOrd="0" parTransId="{D0FA0CD5-BC9C-45F0-9C6B-53DED5CCCE0C}" sibTransId="{5B486384-C9D5-492D-953D-A6374F00EAB0}"/>
    <dgm:cxn modelId="{5004D5AC-8A00-4CC7-ACAB-9C81D42B5666}" type="presOf" srcId="{D47D3C31-31A8-4A61-8E72-9996A2BC3386}" destId="{7BC71AB3-05BB-4CC3-BB53-16C56708FECE}" srcOrd="0" destOrd="0" presId="urn:microsoft.com/office/officeart/2005/8/layout/vList2"/>
    <dgm:cxn modelId="{B41BDAB4-16BB-4DEB-A745-335855E9920C}" srcId="{3E057AF1-2FE6-4660-9E78-B4AE4D3B78E4}" destId="{57CF97A8-0D37-45E3-B065-2256D1B5AAC2}" srcOrd="1" destOrd="0" parTransId="{234442D5-E665-4E6C-88C3-8D3A818EA4FC}" sibTransId="{C00E95F1-AE47-4DB0-81C3-B2527270DB45}"/>
    <dgm:cxn modelId="{B443EEC2-CCEA-476D-A183-BDECFEF9DCB5}" type="presOf" srcId="{6A63CE61-9A3C-4D1A-80D9-D1D189772FDA}" destId="{7A4A015A-F125-4F05-BB3A-7EC04976851B}" srcOrd="0" destOrd="0" presId="urn:microsoft.com/office/officeart/2005/8/layout/vList2"/>
    <dgm:cxn modelId="{6730C6CB-33AD-4759-BB36-0F76E241843B}" srcId="{3E057AF1-2FE6-4660-9E78-B4AE4D3B78E4}" destId="{B4B6E231-2019-423F-A358-DFAD0D8F4A33}" srcOrd="4" destOrd="0" parTransId="{D6DC54E1-7878-4316-A949-EECC9E0D8680}" sibTransId="{D59914B3-882B-4F56-98FF-4C698CBB33B4}"/>
    <dgm:cxn modelId="{1AE97AE9-20D0-4629-BA32-30B85F4398A7}" type="presOf" srcId="{E1F40B12-DE2A-4043-9BB3-DCB9217B9B7A}" destId="{D7146AEB-D1A3-4F8A-B7BB-AD1FE1DC8264}" srcOrd="0" destOrd="0" presId="urn:microsoft.com/office/officeart/2005/8/layout/vList2"/>
    <dgm:cxn modelId="{D84DE4E9-1FF3-4548-B80F-2E4A31C9B561}" type="presOf" srcId="{3E057AF1-2FE6-4660-9E78-B4AE4D3B78E4}" destId="{D27E4CB9-AC07-4F9F-BD49-D0ACC375E502}" srcOrd="0" destOrd="0" presId="urn:microsoft.com/office/officeart/2005/8/layout/vList2"/>
    <dgm:cxn modelId="{D71049F4-5CE3-4B2C-8073-E5F01D0AC4B3}" srcId="{3E057AF1-2FE6-4660-9E78-B4AE4D3B78E4}" destId="{BF6C7EB8-A9D8-4CB9-853A-A54DF9B40CA2}" srcOrd="0" destOrd="0" parTransId="{22E56C4A-34BB-450F-A9C0-F96648D26B28}" sibTransId="{0AECA52B-062A-4559-8E1B-73A433E63F4C}"/>
    <dgm:cxn modelId="{38DC7082-7348-4B58-973E-243E83A6CD23}" type="presParOf" srcId="{D27E4CB9-AC07-4F9F-BD49-D0ACC375E502}" destId="{65AC728A-C218-4224-9084-3AE92E6E28EA}" srcOrd="0" destOrd="0" presId="urn:microsoft.com/office/officeart/2005/8/layout/vList2"/>
    <dgm:cxn modelId="{CE3A5EF9-B00F-42B2-A1E3-CACAA58C2002}" type="presParOf" srcId="{D27E4CB9-AC07-4F9F-BD49-D0ACC375E502}" destId="{94275DB8-A56D-4344-B70E-4CFDCAC086A3}" srcOrd="1" destOrd="0" presId="urn:microsoft.com/office/officeart/2005/8/layout/vList2"/>
    <dgm:cxn modelId="{044513C8-1B94-4DFB-8D79-6D1B9DD79302}" type="presParOf" srcId="{D27E4CB9-AC07-4F9F-BD49-D0ACC375E502}" destId="{A4B13A2D-C738-400C-94F5-9E35489D6713}" srcOrd="2" destOrd="0" presId="urn:microsoft.com/office/officeart/2005/8/layout/vList2"/>
    <dgm:cxn modelId="{F0EE5442-B88B-4FB3-BB2B-BD295EFD57A8}" type="presParOf" srcId="{D27E4CB9-AC07-4F9F-BD49-D0ACC375E502}" destId="{5AA0E39B-2150-4447-A168-40D9B074AE4F}" srcOrd="3" destOrd="0" presId="urn:microsoft.com/office/officeart/2005/8/layout/vList2"/>
    <dgm:cxn modelId="{D2ACFCBD-8214-48C8-BBBF-62C5E2B7B52F}" type="presParOf" srcId="{D27E4CB9-AC07-4F9F-BD49-D0ACC375E502}" destId="{7BC71AB3-05BB-4CC3-BB53-16C56708FECE}" srcOrd="4" destOrd="0" presId="urn:microsoft.com/office/officeart/2005/8/layout/vList2"/>
    <dgm:cxn modelId="{AECA2C00-E832-4E0E-A92C-31A273385453}" type="presParOf" srcId="{D27E4CB9-AC07-4F9F-BD49-D0ACC375E502}" destId="{191889DA-46E7-4C64-8950-637E8CD55A39}" srcOrd="5" destOrd="0" presId="urn:microsoft.com/office/officeart/2005/8/layout/vList2"/>
    <dgm:cxn modelId="{B58BD08D-38B4-4D01-B64F-5572B4EA9D38}" type="presParOf" srcId="{D27E4CB9-AC07-4F9F-BD49-D0ACC375E502}" destId="{3B62882C-702A-472A-BB09-01592CFBCC42}" srcOrd="6" destOrd="0" presId="urn:microsoft.com/office/officeart/2005/8/layout/vList2"/>
    <dgm:cxn modelId="{242C13B0-5D11-49B1-9545-300144397F55}" type="presParOf" srcId="{D27E4CB9-AC07-4F9F-BD49-D0ACC375E502}" destId="{7D33EDDD-35C1-4941-B048-0F8297F54069}" srcOrd="7" destOrd="0" presId="urn:microsoft.com/office/officeart/2005/8/layout/vList2"/>
    <dgm:cxn modelId="{0086D1C5-3404-457D-9A4C-455932D54497}" type="presParOf" srcId="{D27E4CB9-AC07-4F9F-BD49-D0ACC375E502}" destId="{B33362F2-99FC-4A4A-9048-A158CEB8FD14}" srcOrd="8" destOrd="0" presId="urn:microsoft.com/office/officeart/2005/8/layout/vList2"/>
    <dgm:cxn modelId="{0637AB77-AC3B-410F-A3DC-B8CE54BBC70D}" type="presParOf" srcId="{D27E4CB9-AC07-4F9F-BD49-D0ACC375E502}" destId="{C905EEE9-4A97-4EBA-8E75-D1FAC19E8AC2}" srcOrd="9" destOrd="0" presId="urn:microsoft.com/office/officeart/2005/8/layout/vList2"/>
    <dgm:cxn modelId="{A09CCBAA-3EE9-4A52-BA8B-5606F88A2A72}" type="presParOf" srcId="{D27E4CB9-AC07-4F9F-BD49-D0ACC375E502}" destId="{D7146AEB-D1A3-4F8A-B7BB-AD1FE1DC8264}" srcOrd="10" destOrd="0" presId="urn:microsoft.com/office/officeart/2005/8/layout/vList2"/>
    <dgm:cxn modelId="{1FE38FCA-D27C-46A0-A8BE-BD7242208485}" type="presParOf" srcId="{D27E4CB9-AC07-4F9F-BD49-D0ACC375E502}" destId="{A2AC173F-C221-4B95-85C1-2BC892176819}" srcOrd="11" destOrd="0" presId="urn:microsoft.com/office/officeart/2005/8/layout/vList2"/>
    <dgm:cxn modelId="{98F121B7-FABD-427D-9760-9C93EF987CAA}" type="presParOf" srcId="{D27E4CB9-AC07-4F9F-BD49-D0ACC375E502}" destId="{61610CC0-5D96-404D-A89E-58A10E9E37E4}" srcOrd="12" destOrd="0" presId="urn:microsoft.com/office/officeart/2005/8/layout/vList2"/>
    <dgm:cxn modelId="{D971D53D-432F-47D3-8AD8-E9208F7E6151}" type="presParOf" srcId="{D27E4CB9-AC07-4F9F-BD49-D0ACC375E502}" destId="{65131C1C-F0FA-432A-8839-F341B3A6BCC2}" srcOrd="13" destOrd="0" presId="urn:microsoft.com/office/officeart/2005/8/layout/vList2"/>
    <dgm:cxn modelId="{847B471F-AF18-4373-BC32-E57321C95FF5}" type="presParOf" srcId="{D27E4CB9-AC07-4F9F-BD49-D0ACC375E502}" destId="{7A4A015A-F125-4F05-BB3A-7EC04976851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DC90B3-08C7-4B3D-8670-557DA11563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C369FB-F77C-4CA1-9CB7-74D23D6BD4D3}">
      <dgm:prSet/>
      <dgm:spPr/>
      <dgm:t>
        <a:bodyPr/>
        <a:lstStyle/>
        <a:p>
          <a:r>
            <a:rPr lang="en-US"/>
            <a:t>I believe that nobody can learn C++ or Java directly. This is because while learning these languages you have things like classes, objects, inheritance, polymorphism, templates, exception handling, references, etc. do deal with apart from knowing the actual language elements.</a:t>
          </a:r>
        </a:p>
      </dgm:t>
    </dgm:pt>
    <dgm:pt modelId="{1233A7A9-28DF-474F-871B-CDC2A77EBA5F}" type="parTrans" cxnId="{CE8B0189-DACC-42C6-83F4-FB84F29407D6}">
      <dgm:prSet/>
      <dgm:spPr/>
      <dgm:t>
        <a:bodyPr/>
        <a:lstStyle/>
        <a:p>
          <a:endParaRPr lang="en-US"/>
        </a:p>
      </dgm:t>
    </dgm:pt>
    <dgm:pt modelId="{5E18769C-25DE-41F8-9C73-B2E5D573385D}" type="sibTrans" cxnId="{CE8B0189-DACC-42C6-83F4-FB84F29407D6}">
      <dgm:prSet/>
      <dgm:spPr/>
      <dgm:t>
        <a:bodyPr/>
        <a:lstStyle/>
        <a:p>
          <a:endParaRPr lang="en-US"/>
        </a:p>
      </dgm:t>
    </dgm:pt>
    <dgm:pt modelId="{080FCEB8-0285-4439-B128-0764E13C3375}">
      <dgm:prSet/>
      <dgm:spPr/>
      <dgm:t>
        <a:bodyPr/>
        <a:lstStyle/>
        <a:p>
          <a:r>
            <a:rPr lang="en-US"/>
            <a:t>C++, C# or Java make use of a principle called Object Oriented Programming (OOP) to organize the program. This organizing principle has lots of advantages to offer. But even while using this organizing principle you would still need a good hold over the language elements of C and the basic programming skills.</a:t>
          </a:r>
        </a:p>
      </dgm:t>
    </dgm:pt>
    <dgm:pt modelId="{2AC4C259-215E-4819-A9A6-F6E9BE95CD36}" type="parTrans" cxnId="{5539B525-A09F-4567-AD7F-B5F5C85BADDD}">
      <dgm:prSet/>
      <dgm:spPr/>
      <dgm:t>
        <a:bodyPr/>
        <a:lstStyle/>
        <a:p>
          <a:endParaRPr lang="en-US"/>
        </a:p>
      </dgm:t>
    </dgm:pt>
    <dgm:pt modelId="{B259372C-04A5-4175-A3E6-C4A65EB994DC}" type="sibTrans" cxnId="{5539B525-A09F-4567-AD7F-B5F5C85BADDD}">
      <dgm:prSet/>
      <dgm:spPr/>
      <dgm:t>
        <a:bodyPr/>
        <a:lstStyle/>
        <a:p>
          <a:endParaRPr lang="en-US"/>
        </a:p>
      </dgm:t>
    </dgm:pt>
    <dgm:pt modelId="{6AEB3445-0C50-4598-9185-93BEF6BDB193}" type="pres">
      <dgm:prSet presAssocID="{AEDC90B3-08C7-4B3D-8670-557DA1156312}" presName="linear" presStyleCnt="0">
        <dgm:presLayoutVars>
          <dgm:animLvl val="lvl"/>
          <dgm:resizeHandles val="exact"/>
        </dgm:presLayoutVars>
      </dgm:prSet>
      <dgm:spPr/>
    </dgm:pt>
    <dgm:pt modelId="{2CD05B69-8CA7-4F4A-83FE-6944DF23E972}" type="pres">
      <dgm:prSet presAssocID="{FAC369FB-F77C-4CA1-9CB7-74D23D6BD4D3}" presName="parentText" presStyleLbl="node1" presStyleIdx="0" presStyleCnt="2">
        <dgm:presLayoutVars>
          <dgm:chMax val="0"/>
          <dgm:bulletEnabled val="1"/>
        </dgm:presLayoutVars>
      </dgm:prSet>
      <dgm:spPr/>
    </dgm:pt>
    <dgm:pt modelId="{0F71BD75-A7B2-40D4-BDED-B7C9A0D083BA}" type="pres">
      <dgm:prSet presAssocID="{5E18769C-25DE-41F8-9C73-B2E5D573385D}" presName="spacer" presStyleCnt="0"/>
      <dgm:spPr/>
    </dgm:pt>
    <dgm:pt modelId="{058365DB-CA2C-412B-B04B-5788B3A24753}" type="pres">
      <dgm:prSet presAssocID="{080FCEB8-0285-4439-B128-0764E13C3375}" presName="parentText" presStyleLbl="node1" presStyleIdx="1" presStyleCnt="2">
        <dgm:presLayoutVars>
          <dgm:chMax val="0"/>
          <dgm:bulletEnabled val="1"/>
        </dgm:presLayoutVars>
      </dgm:prSet>
      <dgm:spPr/>
    </dgm:pt>
  </dgm:ptLst>
  <dgm:cxnLst>
    <dgm:cxn modelId="{5539B525-A09F-4567-AD7F-B5F5C85BADDD}" srcId="{AEDC90B3-08C7-4B3D-8670-557DA1156312}" destId="{080FCEB8-0285-4439-B128-0764E13C3375}" srcOrd="1" destOrd="0" parTransId="{2AC4C259-215E-4819-A9A6-F6E9BE95CD36}" sibTransId="{B259372C-04A5-4175-A3E6-C4A65EB994DC}"/>
    <dgm:cxn modelId="{D1D5163E-2D28-49AE-B16B-DD3AFEB139AA}" type="presOf" srcId="{AEDC90B3-08C7-4B3D-8670-557DA1156312}" destId="{6AEB3445-0C50-4598-9185-93BEF6BDB193}" srcOrd="0" destOrd="0" presId="urn:microsoft.com/office/officeart/2005/8/layout/vList2"/>
    <dgm:cxn modelId="{D8457351-6130-4A6B-9D9D-8E90B02C0982}" type="presOf" srcId="{FAC369FB-F77C-4CA1-9CB7-74D23D6BD4D3}" destId="{2CD05B69-8CA7-4F4A-83FE-6944DF23E972}" srcOrd="0" destOrd="0" presId="urn:microsoft.com/office/officeart/2005/8/layout/vList2"/>
    <dgm:cxn modelId="{CE8B0189-DACC-42C6-83F4-FB84F29407D6}" srcId="{AEDC90B3-08C7-4B3D-8670-557DA1156312}" destId="{FAC369FB-F77C-4CA1-9CB7-74D23D6BD4D3}" srcOrd="0" destOrd="0" parTransId="{1233A7A9-28DF-474F-871B-CDC2A77EBA5F}" sibTransId="{5E18769C-25DE-41F8-9C73-B2E5D573385D}"/>
    <dgm:cxn modelId="{49125EF7-F61B-4B25-8989-F287C4FE4AD3}" type="presOf" srcId="{080FCEB8-0285-4439-B128-0764E13C3375}" destId="{058365DB-CA2C-412B-B04B-5788B3A24753}" srcOrd="0" destOrd="0" presId="urn:microsoft.com/office/officeart/2005/8/layout/vList2"/>
    <dgm:cxn modelId="{AA3A2155-3432-4749-ADC5-30E6298DDD24}" type="presParOf" srcId="{6AEB3445-0C50-4598-9185-93BEF6BDB193}" destId="{2CD05B69-8CA7-4F4A-83FE-6944DF23E972}" srcOrd="0" destOrd="0" presId="urn:microsoft.com/office/officeart/2005/8/layout/vList2"/>
    <dgm:cxn modelId="{261A9120-95D3-4DAF-AF6F-15426D50B555}" type="presParOf" srcId="{6AEB3445-0C50-4598-9185-93BEF6BDB193}" destId="{0F71BD75-A7B2-40D4-BDED-B7C9A0D083BA}" srcOrd="1" destOrd="0" presId="urn:microsoft.com/office/officeart/2005/8/layout/vList2"/>
    <dgm:cxn modelId="{B044BCA6-7F47-43CD-BED9-44899DB0877F}" type="presParOf" srcId="{6AEB3445-0C50-4598-9185-93BEF6BDB193}" destId="{058365DB-CA2C-412B-B04B-5788B3A2475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04D50B-C2C7-4F78-8367-40E3C8BFC299}"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578FCF1-8606-40ED-BB1E-9D5AC8FD8251}">
      <dgm:prSet/>
      <dgm:spPr/>
      <dgm:t>
        <a:bodyPr/>
        <a:lstStyle/>
        <a:p>
          <a:r>
            <a:rPr lang="en-US"/>
            <a:t>Visual studio</a:t>
          </a:r>
        </a:p>
      </dgm:t>
    </dgm:pt>
    <dgm:pt modelId="{5A252522-DDB0-45C8-81FA-0C43CDC4628D}" type="parTrans" cxnId="{251B53B6-3CAB-431E-9266-4A2F8E9E5741}">
      <dgm:prSet/>
      <dgm:spPr/>
      <dgm:t>
        <a:bodyPr/>
        <a:lstStyle/>
        <a:p>
          <a:endParaRPr lang="en-US"/>
        </a:p>
      </dgm:t>
    </dgm:pt>
    <dgm:pt modelId="{C69829C6-756C-451C-93B8-375200FC2C3B}" type="sibTrans" cxnId="{251B53B6-3CAB-431E-9266-4A2F8E9E5741}">
      <dgm:prSet/>
      <dgm:spPr/>
      <dgm:t>
        <a:bodyPr/>
        <a:lstStyle/>
        <a:p>
          <a:endParaRPr lang="en-US"/>
        </a:p>
      </dgm:t>
    </dgm:pt>
    <dgm:pt modelId="{7835DB09-EE83-4DE1-96E4-18EA5BEDD886}">
      <dgm:prSet/>
      <dgm:spPr/>
      <dgm:t>
        <a:bodyPr/>
        <a:lstStyle/>
        <a:p>
          <a:r>
            <a:rPr lang="en-US"/>
            <a:t>Eclipse</a:t>
          </a:r>
        </a:p>
      </dgm:t>
    </dgm:pt>
    <dgm:pt modelId="{C6EEC852-3F3C-4232-844E-96DC7A3B0D81}" type="parTrans" cxnId="{194F5982-902B-42FC-A615-4404214DFB55}">
      <dgm:prSet/>
      <dgm:spPr/>
      <dgm:t>
        <a:bodyPr/>
        <a:lstStyle/>
        <a:p>
          <a:endParaRPr lang="en-US"/>
        </a:p>
      </dgm:t>
    </dgm:pt>
    <dgm:pt modelId="{47C85B7B-EF09-4BBF-B30E-F452DD065274}" type="sibTrans" cxnId="{194F5982-902B-42FC-A615-4404214DFB55}">
      <dgm:prSet/>
      <dgm:spPr/>
      <dgm:t>
        <a:bodyPr/>
        <a:lstStyle/>
        <a:p>
          <a:endParaRPr lang="en-US"/>
        </a:p>
      </dgm:t>
    </dgm:pt>
    <dgm:pt modelId="{8168C3C8-F9A0-49C6-9958-4F090C0E2DCB}">
      <dgm:prSet/>
      <dgm:spPr/>
      <dgm:t>
        <a:bodyPr/>
        <a:lstStyle/>
        <a:p>
          <a:r>
            <a:rPr lang="en-US"/>
            <a:t>Code::Blocks</a:t>
          </a:r>
        </a:p>
      </dgm:t>
    </dgm:pt>
    <dgm:pt modelId="{4ECE9F1C-3FF2-4FF8-9019-02F936E0EBC6}" type="parTrans" cxnId="{08FD3BF4-DF4E-418A-8DCD-7F9D1B974E17}">
      <dgm:prSet/>
      <dgm:spPr/>
      <dgm:t>
        <a:bodyPr/>
        <a:lstStyle/>
        <a:p>
          <a:endParaRPr lang="en-US"/>
        </a:p>
      </dgm:t>
    </dgm:pt>
    <dgm:pt modelId="{6FF1200E-3462-4E43-94FE-BCA9B3994429}" type="sibTrans" cxnId="{08FD3BF4-DF4E-418A-8DCD-7F9D1B974E17}">
      <dgm:prSet/>
      <dgm:spPr/>
      <dgm:t>
        <a:bodyPr/>
        <a:lstStyle/>
        <a:p>
          <a:endParaRPr lang="en-US"/>
        </a:p>
      </dgm:t>
    </dgm:pt>
    <dgm:pt modelId="{DEBE1638-EAEF-4480-BB31-B626B711E623}">
      <dgm:prSet/>
      <dgm:spPr/>
      <dgm:t>
        <a:bodyPr/>
        <a:lstStyle/>
        <a:p>
          <a:r>
            <a:rPr lang="en-US"/>
            <a:t>Net beans</a:t>
          </a:r>
        </a:p>
      </dgm:t>
    </dgm:pt>
    <dgm:pt modelId="{50BEBB7C-6832-4CD8-9814-42DF5D67BC47}" type="parTrans" cxnId="{EF2CB3DA-780C-4893-A0C4-B1FE57E58441}">
      <dgm:prSet/>
      <dgm:spPr/>
      <dgm:t>
        <a:bodyPr/>
        <a:lstStyle/>
        <a:p>
          <a:endParaRPr lang="en-US"/>
        </a:p>
      </dgm:t>
    </dgm:pt>
    <dgm:pt modelId="{82C389EE-0FCD-4E6F-935B-DC26DDDE9BAD}" type="sibTrans" cxnId="{EF2CB3DA-780C-4893-A0C4-B1FE57E58441}">
      <dgm:prSet/>
      <dgm:spPr/>
      <dgm:t>
        <a:bodyPr/>
        <a:lstStyle/>
        <a:p>
          <a:endParaRPr lang="en-US"/>
        </a:p>
      </dgm:t>
    </dgm:pt>
    <dgm:pt modelId="{C125591C-DB90-4172-9EC0-D90D91AF5B66}">
      <dgm:prSet/>
      <dgm:spPr/>
      <dgm:t>
        <a:bodyPr/>
        <a:lstStyle/>
        <a:p>
          <a:r>
            <a:rPr lang="en-US" dirty="0">
              <a:highlight>
                <a:srgbClr val="FFFF00"/>
              </a:highlight>
            </a:rPr>
            <a:t>Dev C++</a:t>
          </a:r>
        </a:p>
      </dgm:t>
    </dgm:pt>
    <dgm:pt modelId="{656A697D-28DB-4AE9-BDD2-BFB3FC875C0F}" type="parTrans" cxnId="{B4C84026-CF59-49ED-B847-036443B96D19}">
      <dgm:prSet/>
      <dgm:spPr/>
      <dgm:t>
        <a:bodyPr/>
        <a:lstStyle/>
        <a:p>
          <a:endParaRPr lang="en-US"/>
        </a:p>
      </dgm:t>
    </dgm:pt>
    <dgm:pt modelId="{23A1745D-C7B9-4A7C-B045-F13FEE21740F}" type="sibTrans" cxnId="{B4C84026-CF59-49ED-B847-036443B96D19}">
      <dgm:prSet/>
      <dgm:spPr/>
      <dgm:t>
        <a:bodyPr/>
        <a:lstStyle/>
        <a:p>
          <a:endParaRPr lang="en-US"/>
        </a:p>
      </dgm:t>
    </dgm:pt>
    <dgm:pt modelId="{4089678D-3672-40BF-8E2B-5C11821E75DD}">
      <dgm:prSet/>
      <dgm:spPr/>
      <dgm:t>
        <a:bodyPr/>
        <a:lstStyle/>
        <a:p>
          <a:r>
            <a:rPr lang="en-US"/>
            <a:t>Clion</a:t>
          </a:r>
        </a:p>
      </dgm:t>
    </dgm:pt>
    <dgm:pt modelId="{EC06CF49-A7E6-4367-88E2-04036C555C07}" type="parTrans" cxnId="{BF9B1969-8F19-454F-9483-273405FB1BC8}">
      <dgm:prSet/>
      <dgm:spPr/>
      <dgm:t>
        <a:bodyPr/>
        <a:lstStyle/>
        <a:p>
          <a:endParaRPr lang="en-US"/>
        </a:p>
      </dgm:t>
    </dgm:pt>
    <dgm:pt modelId="{44C7D058-545A-48EB-9B06-7E609D47EF04}" type="sibTrans" cxnId="{BF9B1969-8F19-454F-9483-273405FB1BC8}">
      <dgm:prSet/>
      <dgm:spPr/>
      <dgm:t>
        <a:bodyPr/>
        <a:lstStyle/>
        <a:p>
          <a:endParaRPr lang="en-US"/>
        </a:p>
      </dgm:t>
    </dgm:pt>
    <dgm:pt modelId="{61DDB597-25E7-40EB-9229-A961EE87AF96}">
      <dgm:prSet/>
      <dgm:spPr/>
      <dgm:t>
        <a:bodyPr/>
        <a:lstStyle/>
        <a:p>
          <a:r>
            <a:rPr lang="en-US"/>
            <a:t>Code Lite</a:t>
          </a:r>
        </a:p>
      </dgm:t>
    </dgm:pt>
    <dgm:pt modelId="{B6795A46-5F9E-470F-8392-2B2C0A211658}" type="parTrans" cxnId="{DCEC22E2-0E2B-4029-B7DB-AB32ACAD6950}">
      <dgm:prSet/>
      <dgm:spPr/>
      <dgm:t>
        <a:bodyPr/>
        <a:lstStyle/>
        <a:p>
          <a:endParaRPr lang="en-US"/>
        </a:p>
      </dgm:t>
    </dgm:pt>
    <dgm:pt modelId="{D5C1A392-3F03-48B7-B248-B954E1500E82}" type="sibTrans" cxnId="{DCEC22E2-0E2B-4029-B7DB-AB32ACAD6950}">
      <dgm:prSet/>
      <dgm:spPr/>
      <dgm:t>
        <a:bodyPr/>
        <a:lstStyle/>
        <a:p>
          <a:endParaRPr lang="en-US"/>
        </a:p>
      </dgm:t>
    </dgm:pt>
    <dgm:pt modelId="{5B809141-CA4F-445F-9F60-BCB3F94149CE}" type="pres">
      <dgm:prSet presAssocID="{6904D50B-C2C7-4F78-8367-40E3C8BFC299}" presName="vert0" presStyleCnt="0">
        <dgm:presLayoutVars>
          <dgm:dir/>
          <dgm:animOne val="branch"/>
          <dgm:animLvl val="lvl"/>
        </dgm:presLayoutVars>
      </dgm:prSet>
      <dgm:spPr/>
    </dgm:pt>
    <dgm:pt modelId="{03CE3BE4-17B3-41A2-B679-9369D7A89226}" type="pres">
      <dgm:prSet presAssocID="{3578FCF1-8606-40ED-BB1E-9D5AC8FD8251}" presName="thickLine" presStyleLbl="alignNode1" presStyleIdx="0" presStyleCnt="7"/>
      <dgm:spPr/>
    </dgm:pt>
    <dgm:pt modelId="{F1225DCD-4934-4C18-9087-6251AF315C38}" type="pres">
      <dgm:prSet presAssocID="{3578FCF1-8606-40ED-BB1E-9D5AC8FD8251}" presName="horz1" presStyleCnt="0"/>
      <dgm:spPr/>
    </dgm:pt>
    <dgm:pt modelId="{B173CF98-8E06-4AF3-8B1A-EBFC59F852CB}" type="pres">
      <dgm:prSet presAssocID="{3578FCF1-8606-40ED-BB1E-9D5AC8FD8251}" presName="tx1" presStyleLbl="revTx" presStyleIdx="0" presStyleCnt="7"/>
      <dgm:spPr/>
    </dgm:pt>
    <dgm:pt modelId="{CB80DACB-1845-4538-AF56-40F660AA7B51}" type="pres">
      <dgm:prSet presAssocID="{3578FCF1-8606-40ED-BB1E-9D5AC8FD8251}" presName="vert1" presStyleCnt="0"/>
      <dgm:spPr/>
    </dgm:pt>
    <dgm:pt modelId="{E46D5BDE-AA99-40A9-844D-B0263FC11D92}" type="pres">
      <dgm:prSet presAssocID="{7835DB09-EE83-4DE1-96E4-18EA5BEDD886}" presName="thickLine" presStyleLbl="alignNode1" presStyleIdx="1" presStyleCnt="7"/>
      <dgm:spPr/>
    </dgm:pt>
    <dgm:pt modelId="{DD2423C5-30ED-423B-88CA-DEC9A7BF31F4}" type="pres">
      <dgm:prSet presAssocID="{7835DB09-EE83-4DE1-96E4-18EA5BEDD886}" presName="horz1" presStyleCnt="0"/>
      <dgm:spPr/>
    </dgm:pt>
    <dgm:pt modelId="{AA5E4AA2-B96C-4F98-9A60-5C827D73E111}" type="pres">
      <dgm:prSet presAssocID="{7835DB09-EE83-4DE1-96E4-18EA5BEDD886}" presName="tx1" presStyleLbl="revTx" presStyleIdx="1" presStyleCnt="7"/>
      <dgm:spPr/>
    </dgm:pt>
    <dgm:pt modelId="{1ED2890F-12DE-43F8-B658-C372F31594DF}" type="pres">
      <dgm:prSet presAssocID="{7835DB09-EE83-4DE1-96E4-18EA5BEDD886}" presName="vert1" presStyleCnt="0"/>
      <dgm:spPr/>
    </dgm:pt>
    <dgm:pt modelId="{4810C0C9-D1ED-4536-A2B5-BB6812E7460D}" type="pres">
      <dgm:prSet presAssocID="{8168C3C8-F9A0-49C6-9958-4F090C0E2DCB}" presName="thickLine" presStyleLbl="alignNode1" presStyleIdx="2" presStyleCnt="7"/>
      <dgm:spPr/>
    </dgm:pt>
    <dgm:pt modelId="{B234F3BD-506C-4F80-B59D-6E34785918CF}" type="pres">
      <dgm:prSet presAssocID="{8168C3C8-F9A0-49C6-9958-4F090C0E2DCB}" presName="horz1" presStyleCnt="0"/>
      <dgm:spPr/>
    </dgm:pt>
    <dgm:pt modelId="{9AF59FAE-8352-4B22-9A31-3E6AEB538E27}" type="pres">
      <dgm:prSet presAssocID="{8168C3C8-F9A0-49C6-9958-4F090C0E2DCB}" presName="tx1" presStyleLbl="revTx" presStyleIdx="2" presStyleCnt="7"/>
      <dgm:spPr/>
    </dgm:pt>
    <dgm:pt modelId="{27144304-FDC0-4E91-BD98-D9CAA1383998}" type="pres">
      <dgm:prSet presAssocID="{8168C3C8-F9A0-49C6-9958-4F090C0E2DCB}" presName="vert1" presStyleCnt="0"/>
      <dgm:spPr/>
    </dgm:pt>
    <dgm:pt modelId="{A821ADB8-5C56-4F99-B564-B2207190B0C1}" type="pres">
      <dgm:prSet presAssocID="{DEBE1638-EAEF-4480-BB31-B626B711E623}" presName="thickLine" presStyleLbl="alignNode1" presStyleIdx="3" presStyleCnt="7"/>
      <dgm:spPr/>
    </dgm:pt>
    <dgm:pt modelId="{B1F33491-35D8-42B7-B442-890B5299AA76}" type="pres">
      <dgm:prSet presAssocID="{DEBE1638-EAEF-4480-BB31-B626B711E623}" presName="horz1" presStyleCnt="0"/>
      <dgm:spPr/>
    </dgm:pt>
    <dgm:pt modelId="{E7AD6586-3B5A-4FD1-A125-BF5AA6F6A70A}" type="pres">
      <dgm:prSet presAssocID="{DEBE1638-EAEF-4480-BB31-B626B711E623}" presName="tx1" presStyleLbl="revTx" presStyleIdx="3" presStyleCnt="7"/>
      <dgm:spPr/>
    </dgm:pt>
    <dgm:pt modelId="{A03C23F5-97A1-4715-AD59-85C03F00B80B}" type="pres">
      <dgm:prSet presAssocID="{DEBE1638-EAEF-4480-BB31-B626B711E623}" presName="vert1" presStyleCnt="0"/>
      <dgm:spPr/>
    </dgm:pt>
    <dgm:pt modelId="{6F8CBC64-9EFE-4E53-9E0D-C0FCA1DEC85B}" type="pres">
      <dgm:prSet presAssocID="{C125591C-DB90-4172-9EC0-D90D91AF5B66}" presName="thickLine" presStyleLbl="alignNode1" presStyleIdx="4" presStyleCnt="7"/>
      <dgm:spPr/>
    </dgm:pt>
    <dgm:pt modelId="{DFE70864-B914-47C7-A325-512903E6C8C3}" type="pres">
      <dgm:prSet presAssocID="{C125591C-DB90-4172-9EC0-D90D91AF5B66}" presName="horz1" presStyleCnt="0"/>
      <dgm:spPr/>
    </dgm:pt>
    <dgm:pt modelId="{1D720C28-8DEF-4E1A-ADA7-8A25B8D6EC93}" type="pres">
      <dgm:prSet presAssocID="{C125591C-DB90-4172-9EC0-D90D91AF5B66}" presName="tx1" presStyleLbl="revTx" presStyleIdx="4" presStyleCnt="7"/>
      <dgm:spPr/>
    </dgm:pt>
    <dgm:pt modelId="{B1807363-0E9C-4FCB-8875-E59AD169AEB2}" type="pres">
      <dgm:prSet presAssocID="{C125591C-DB90-4172-9EC0-D90D91AF5B66}" presName="vert1" presStyleCnt="0"/>
      <dgm:spPr/>
    </dgm:pt>
    <dgm:pt modelId="{A9CFF06D-BF14-4731-BF9C-E671915781D1}" type="pres">
      <dgm:prSet presAssocID="{4089678D-3672-40BF-8E2B-5C11821E75DD}" presName="thickLine" presStyleLbl="alignNode1" presStyleIdx="5" presStyleCnt="7"/>
      <dgm:spPr/>
    </dgm:pt>
    <dgm:pt modelId="{F2CB4672-F644-4F74-ADD4-30626DBC339C}" type="pres">
      <dgm:prSet presAssocID="{4089678D-3672-40BF-8E2B-5C11821E75DD}" presName="horz1" presStyleCnt="0"/>
      <dgm:spPr/>
    </dgm:pt>
    <dgm:pt modelId="{C8704766-F7D7-48F9-BCB1-0F29D3E9E0D8}" type="pres">
      <dgm:prSet presAssocID="{4089678D-3672-40BF-8E2B-5C11821E75DD}" presName="tx1" presStyleLbl="revTx" presStyleIdx="5" presStyleCnt="7"/>
      <dgm:spPr/>
    </dgm:pt>
    <dgm:pt modelId="{F76B423B-272D-4E2C-B05F-A29F6055672B}" type="pres">
      <dgm:prSet presAssocID="{4089678D-3672-40BF-8E2B-5C11821E75DD}" presName="vert1" presStyleCnt="0"/>
      <dgm:spPr/>
    </dgm:pt>
    <dgm:pt modelId="{485ABDF3-66B1-4F55-8669-902C649E25E6}" type="pres">
      <dgm:prSet presAssocID="{61DDB597-25E7-40EB-9229-A961EE87AF96}" presName="thickLine" presStyleLbl="alignNode1" presStyleIdx="6" presStyleCnt="7"/>
      <dgm:spPr/>
    </dgm:pt>
    <dgm:pt modelId="{1B1FB1CA-F31B-41C7-BD28-AF8369ED2E66}" type="pres">
      <dgm:prSet presAssocID="{61DDB597-25E7-40EB-9229-A961EE87AF96}" presName="horz1" presStyleCnt="0"/>
      <dgm:spPr/>
    </dgm:pt>
    <dgm:pt modelId="{98DFC0CE-CCB9-4940-B585-0C6C0A03CF6E}" type="pres">
      <dgm:prSet presAssocID="{61DDB597-25E7-40EB-9229-A961EE87AF96}" presName="tx1" presStyleLbl="revTx" presStyleIdx="6" presStyleCnt="7"/>
      <dgm:spPr/>
    </dgm:pt>
    <dgm:pt modelId="{495F7532-8871-4B8A-A8BD-1BCDFF468936}" type="pres">
      <dgm:prSet presAssocID="{61DDB597-25E7-40EB-9229-A961EE87AF96}" presName="vert1" presStyleCnt="0"/>
      <dgm:spPr/>
    </dgm:pt>
  </dgm:ptLst>
  <dgm:cxnLst>
    <dgm:cxn modelId="{4C694D08-50BF-4D10-92B1-96EA2EEF6D37}" type="presOf" srcId="{61DDB597-25E7-40EB-9229-A961EE87AF96}" destId="{98DFC0CE-CCB9-4940-B585-0C6C0A03CF6E}" srcOrd="0" destOrd="0" presId="urn:microsoft.com/office/officeart/2008/layout/LinedList"/>
    <dgm:cxn modelId="{B4C84026-CF59-49ED-B847-036443B96D19}" srcId="{6904D50B-C2C7-4F78-8367-40E3C8BFC299}" destId="{C125591C-DB90-4172-9EC0-D90D91AF5B66}" srcOrd="4" destOrd="0" parTransId="{656A697D-28DB-4AE9-BDD2-BFB3FC875C0F}" sibTransId="{23A1745D-C7B9-4A7C-B045-F13FEE21740F}"/>
    <dgm:cxn modelId="{27C3C75D-DCD7-46AD-8E22-FA8A0D8CDA6E}" type="presOf" srcId="{C125591C-DB90-4172-9EC0-D90D91AF5B66}" destId="{1D720C28-8DEF-4E1A-ADA7-8A25B8D6EC93}" srcOrd="0" destOrd="0" presId="urn:microsoft.com/office/officeart/2008/layout/LinedList"/>
    <dgm:cxn modelId="{BF9B1969-8F19-454F-9483-273405FB1BC8}" srcId="{6904D50B-C2C7-4F78-8367-40E3C8BFC299}" destId="{4089678D-3672-40BF-8E2B-5C11821E75DD}" srcOrd="5" destOrd="0" parTransId="{EC06CF49-A7E6-4367-88E2-04036C555C07}" sibTransId="{44C7D058-545A-48EB-9B06-7E609D47EF04}"/>
    <dgm:cxn modelId="{6D918776-48B8-4ADE-B577-6E472A0E8839}" type="presOf" srcId="{3578FCF1-8606-40ED-BB1E-9D5AC8FD8251}" destId="{B173CF98-8E06-4AF3-8B1A-EBFC59F852CB}" srcOrd="0" destOrd="0" presId="urn:microsoft.com/office/officeart/2008/layout/LinedList"/>
    <dgm:cxn modelId="{FAD9397A-7D3F-4FE6-A879-73B4F33D77B9}" type="presOf" srcId="{7835DB09-EE83-4DE1-96E4-18EA5BEDD886}" destId="{AA5E4AA2-B96C-4F98-9A60-5C827D73E111}" srcOrd="0" destOrd="0" presId="urn:microsoft.com/office/officeart/2008/layout/LinedList"/>
    <dgm:cxn modelId="{194F5982-902B-42FC-A615-4404214DFB55}" srcId="{6904D50B-C2C7-4F78-8367-40E3C8BFC299}" destId="{7835DB09-EE83-4DE1-96E4-18EA5BEDD886}" srcOrd="1" destOrd="0" parTransId="{C6EEC852-3F3C-4232-844E-96DC7A3B0D81}" sibTransId="{47C85B7B-EF09-4BBF-B30E-F452DD065274}"/>
    <dgm:cxn modelId="{DE84EB8E-3019-4CCD-BE0E-F9FDAEF88950}" type="presOf" srcId="{DEBE1638-EAEF-4480-BB31-B626B711E623}" destId="{E7AD6586-3B5A-4FD1-A125-BF5AA6F6A70A}" srcOrd="0" destOrd="0" presId="urn:microsoft.com/office/officeart/2008/layout/LinedList"/>
    <dgm:cxn modelId="{0E8C26AA-713F-4F8F-8117-42BD64556B68}" type="presOf" srcId="{4089678D-3672-40BF-8E2B-5C11821E75DD}" destId="{C8704766-F7D7-48F9-BCB1-0F29D3E9E0D8}" srcOrd="0" destOrd="0" presId="urn:microsoft.com/office/officeart/2008/layout/LinedList"/>
    <dgm:cxn modelId="{251B53B6-3CAB-431E-9266-4A2F8E9E5741}" srcId="{6904D50B-C2C7-4F78-8367-40E3C8BFC299}" destId="{3578FCF1-8606-40ED-BB1E-9D5AC8FD8251}" srcOrd="0" destOrd="0" parTransId="{5A252522-DDB0-45C8-81FA-0C43CDC4628D}" sibTransId="{C69829C6-756C-451C-93B8-375200FC2C3B}"/>
    <dgm:cxn modelId="{5D4463B9-C073-4F85-83EB-DCCAD64330E6}" type="presOf" srcId="{8168C3C8-F9A0-49C6-9958-4F090C0E2DCB}" destId="{9AF59FAE-8352-4B22-9A31-3E6AEB538E27}" srcOrd="0" destOrd="0" presId="urn:microsoft.com/office/officeart/2008/layout/LinedList"/>
    <dgm:cxn modelId="{EF2CB3DA-780C-4893-A0C4-B1FE57E58441}" srcId="{6904D50B-C2C7-4F78-8367-40E3C8BFC299}" destId="{DEBE1638-EAEF-4480-BB31-B626B711E623}" srcOrd="3" destOrd="0" parTransId="{50BEBB7C-6832-4CD8-9814-42DF5D67BC47}" sibTransId="{82C389EE-0FCD-4E6F-935B-DC26DDDE9BAD}"/>
    <dgm:cxn modelId="{DCEC22E2-0E2B-4029-B7DB-AB32ACAD6950}" srcId="{6904D50B-C2C7-4F78-8367-40E3C8BFC299}" destId="{61DDB597-25E7-40EB-9229-A961EE87AF96}" srcOrd="6" destOrd="0" parTransId="{B6795A46-5F9E-470F-8392-2B2C0A211658}" sibTransId="{D5C1A392-3F03-48B7-B248-B954E1500E82}"/>
    <dgm:cxn modelId="{08FD3BF4-DF4E-418A-8DCD-7F9D1B974E17}" srcId="{6904D50B-C2C7-4F78-8367-40E3C8BFC299}" destId="{8168C3C8-F9A0-49C6-9958-4F090C0E2DCB}" srcOrd="2" destOrd="0" parTransId="{4ECE9F1C-3FF2-4FF8-9019-02F936E0EBC6}" sibTransId="{6FF1200E-3462-4E43-94FE-BCA9B3994429}"/>
    <dgm:cxn modelId="{119339FD-453B-4EDA-9A19-34EA23C7B444}" type="presOf" srcId="{6904D50B-C2C7-4F78-8367-40E3C8BFC299}" destId="{5B809141-CA4F-445F-9F60-BCB3F94149CE}" srcOrd="0" destOrd="0" presId="urn:microsoft.com/office/officeart/2008/layout/LinedList"/>
    <dgm:cxn modelId="{EAA23B3E-5328-45E6-A48D-F030EF38A3EE}" type="presParOf" srcId="{5B809141-CA4F-445F-9F60-BCB3F94149CE}" destId="{03CE3BE4-17B3-41A2-B679-9369D7A89226}" srcOrd="0" destOrd="0" presId="urn:microsoft.com/office/officeart/2008/layout/LinedList"/>
    <dgm:cxn modelId="{EFAD63F7-ABA5-41CB-8D6D-A8BCCF7016CD}" type="presParOf" srcId="{5B809141-CA4F-445F-9F60-BCB3F94149CE}" destId="{F1225DCD-4934-4C18-9087-6251AF315C38}" srcOrd="1" destOrd="0" presId="urn:microsoft.com/office/officeart/2008/layout/LinedList"/>
    <dgm:cxn modelId="{65B72469-0D83-4826-951F-70DF40AF2C19}" type="presParOf" srcId="{F1225DCD-4934-4C18-9087-6251AF315C38}" destId="{B173CF98-8E06-4AF3-8B1A-EBFC59F852CB}" srcOrd="0" destOrd="0" presId="urn:microsoft.com/office/officeart/2008/layout/LinedList"/>
    <dgm:cxn modelId="{492E1D03-5B0B-4227-908F-233630469759}" type="presParOf" srcId="{F1225DCD-4934-4C18-9087-6251AF315C38}" destId="{CB80DACB-1845-4538-AF56-40F660AA7B51}" srcOrd="1" destOrd="0" presId="urn:microsoft.com/office/officeart/2008/layout/LinedList"/>
    <dgm:cxn modelId="{8859D4AC-1505-4875-83CD-2AEABE1A5A09}" type="presParOf" srcId="{5B809141-CA4F-445F-9F60-BCB3F94149CE}" destId="{E46D5BDE-AA99-40A9-844D-B0263FC11D92}" srcOrd="2" destOrd="0" presId="urn:microsoft.com/office/officeart/2008/layout/LinedList"/>
    <dgm:cxn modelId="{7D87D299-7789-4AC7-B4F3-D4F6686C13E6}" type="presParOf" srcId="{5B809141-CA4F-445F-9F60-BCB3F94149CE}" destId="{DD2423C5-30ED-423B-88CA-DEC9A7BF31F4}" srcOrd="3" destOrd="0" presId="urn:microsoft.com/office/officeart/2008/layout/LinedList"/>
    <dgm:cxn modelId="{48A4C52D-E7BF-4AC2-A5A4-1EAAFB4C0A16}" type="presParOf" srcId="{DD2423C5-30ED-423B-88CA-DEC9A7BF31F4}" destId="{AA5E4AA2-B96C-4F98-9A60-5C827D73E111}" srcOrd="0" destOrd="0" presId="urn:microsoft.com/office/officeart/2008/layout/LinedList"/>
    <dgm:cxn modelId="{EA9667B9-0561-4FEE-820C-232078F233C6}" type="presParOf" srcId="{DD2423C5-30ED-423B-88CA-DEC9A7BF31F4}" destId="{1ED2890F-12DE-43F8-B658-C372F31594DF}" srcOrd="1" destOrd="0" presId="urn:microsoft.com/office/officeart/2008/layout/LinedList"/>
    <dgm:cxn modelId="{1E5D79C5-8C39-467D-AA33-CA919FF6D342}" type="presParOf" srcId="{5B809141-CA4F-445F-9F60-BCB3F94149CE}" destId="{4810C0C9-D1ED-4536-A2B5-BB6812E7460D}" srcOrd="4" destOrd="0" presId="urn:microsoft.com/office/officeart/2008/layout/LinedList"/>
    <dgm:cxn modelId="{8E257470-2215-467C-B44C-5014A929AD6D}" type="presParOf" srcId="{5B809141-CA4F-445F-9F60-BCB3F94149CE}" destId="{B234F3BD-506C-4F80-B59D-6E34785918CF}" srcOrd="5" destOrd="0" presId="urn:microsoft.com/office/officeart/2008/layout/LinedList"/>
    <dgm:cxn modelId="{B7481B12-46FD-488A-A61B-11B9C5AED29D}" type="presParOf" srcId="{B234F3BD-506C-4F80-B59D-6E34785918CF}" destId="{9AF59FAE-8352-4B22-9A31-3E6AEB538E27}" srcOrd="0" destOrd="0" presId="urn:microsoft.com/office/officeart/2008/layout/LinedList"/>
    <dgm:cxn modelId="{7F507936-DAF1-414A-9050-19EC8CA432E4}" type="presParOf" srcId="{B234F3BD-506C-4F80-B59D-6E34785918CF}" destId="{27144304-FDC0-4E91-BD98-D9CAA1383998}" srcOrd="1" destOrd="0" presId="urn:microsoft.com/office/officeart/2008/layout/LinedList"/>
    <dgm:cxn modelId="{E65B6A27-22E0-4917-8079-1AAABFDBB536}" type="presParOf" srcId="{5B809141-CA4F-445F-9F60-BCB3F94149CE}" destId="{A821ADB8-5C56-4F99-B564-B2207190B0C1}" srcOrd="6" destOrd="0" presId="urn:microsoft.com/office/officeart/2008/layout/LinedList"/>
    <dgm:cxn modelId="{E34AB5F1-6962-4097-BC11-2B9336C49120}" type="presParOf" srcId="{5B809141-CA4F-445F-9F60-BCB3F94149CE}" destId="{B1F33491-35D8-42B7-B442-890B5299AA76}" srcOrd="7" destOrd="0" presId="urn:microsoft.com/office/officeart/2008/layout/LinedList"/>
    <dgm:cxn modelId="{D25E949A-1840-42A9-B921-BDD6D107F014}" type="presParOf" srcId="{B1F33491-35D8-42B7-B442-890B5299AA76}" destId="{E7AD6586-3B5A-4FD1-A125-BF5AA6F6A70A}" srcOrd="0" destOrd="0" presId="urn:microsoft.com/office/officeart/2008/layout/LinedList"/>
    <dgm:cxn modelId="{CDA48942-CADF-4422-A433-09E5153E905D}" type="presParOf" srcId="{B1F33491-35D8-42B7-B442-890B5299AA76}" destId="{A03C23F5-97A1-4715-AD59-85C03F00B80B}" srcOrd="1" destOrd="0" presId="urn:microsoft.com/office/officeart/2008/layout/LinedList"/>
    <dgm:cxn modelId="{C4720F25-1BD6-4B06-B05E-7A7FAF6BA67D}" type="presParOf" srcId="{5B809141-CA4F-445F-9F60-BCB3F94149CE}" destId="{6F8CBC64-9EFE-4E53-9E0D-C0FCA1DEC85B}" srcOrd="8" destOrd="0" presId="urn:microsoft.com/office/officeart/2008/layout/LinedList"/>
    <dgm:cxn modelId="{D7FEFF35-291A-4807-9F1C-865A5013755E}" type="presParOf" srcId="{5B809141-CA4F-445F-9F60-BCB3F94149CE}" destId="{DFE70864-B914-47C7-A325-512903E6C8C3}" srcOrd="9" destOrd="0" presId="urn:microsoft.com/office/officeart/2008/layout/LinedList"/>
    <dgm:cxn modelId="{BB19C515-77F6-4946-8CC8-4551F63BF319}" type="presParOf" srcId="{DFE70864-B914-47C7-A325-512903E6C8C3}" destId="{1D720C28-8DEF-4E1A-ADA7-8A25B8D6EC93}" srcOrd="0" destOrd="0" presId="urn:microsoft.com/office/officeart/2008/layout/LinedList"/>
    <dgm:cxn modelId="{46B42FC4-C03E-425C-A44A-41CDC4FE3347}" type="presParOf" srcId="{DFE70864-B914-47C7-A325-512903E6C8C3}" destId="{B1807363-0E9C-4FCB-8875-E59AD169AEB2}" srcOrd="1" destOrd="0" presId="urn:microsoft.com/office/officeart/2008/layout/LinedList"/>
    <dgm:cxn modelId="{D7C4BDA8-D143-44A5-A8CF-5A1AB3BE79E3}" type="presParOf" srcId="{5B809141-CA4F-445F-9F60-BCB3F94149CE}" destId="{A9CFF06D-BF14-4731-BF9C-E671915781D1}" srcOrd="10" destOrd="0" presId="urn:microsoft.com/office/officeart/2008/layout/LinedList"/>
    <dgm:cxn modelId="{E82FFAFE-D840-42C2-919D-099992E6AC2C}" type="presParOf" srcId="{5B809141-CA4F-445F-9F60-BCB3F94149CE}" destId="{F2CB4672-F644-4F74-ADD4-30626DBC339C}" srcOrd="11" destOrd="0" presId="urn:microsoft.com/office/officeart/2008/layout/LinedList"/>
    <dgm:cxn modelId="{5AD36151-DDD1-48B3-AD49-277AF91C7DAB}" type="presParOf" srcId="{F2CB4672-F644-4F74-ADD4-30626DBC339C}" destId="{C8704766-F7D7-48F9-BCB1-0F29D3E9E0D8}" srcOrd="0" destOrd="0" presId="urn:microsoft.com/office/officeart/2008/layout/LinedList"/>
    <dgm:cxn modelId="{5FE88170-9825-432B-BB05-8BE952DA53A7}" type="presParOf" srcId="{F2CB4672-F644-4F74-ADD4-30626DBC339C}" destId="{F76B423B-272D-4E2C-B05F-A29F6055672B}" srcOrd="1" destOrd="0" presId="urn:microsoft.com/office/officeart/2008/layout/LinedList"/>
    <dgm:cxn modelId="{EFE71398-4FD4-4758-8AB6-A64322EAF370}" type="presParOf" srcId="{5B809141-CA4F-445F-9F60-BCB3F94149CE}" destId="{485ABDF3-66B1-4F55-8669-902C649E25E6}" srcOrd="12" destOrd="0" presId="urn:microsoft.com/office/officeart/2008/layout/LinedList"/>
    <dgm:cxn modelId="{F11B9B3E-1EC3-44CD-8D9F-379AB6EE0711}" type="presParOf" srcId="{5B809141-CA4F-445F-9F60-BCB3F94149CE}" destId="{1B1FB1CA-F31B-41C7-BD28-AF8369ED2E66}" srcOrd="13" destOrd="0" presId="urn:microsoft.com/office/officeart/2008/layout/LinedList"/>
    <dgm:cxn modelId="{8033346D-3629-4F40-9875-3B7F1AE4C47D}" type="presParOf" srcId="{1B1FB1CA-F31B-41C7-BD28-AF8369ED2E66}" destId="{98DFC0CE-CCB9-4940-B585-0C6C0A03CF6E}" srcOrd="0" destOrd="0" presId="urn:microsoft.com/office/officeart/2008/layout/LinedList"/>
    <dgm:cxn modelId="{69154814-F476-40F1-A6C2-5405812E27AE}" type="presParOf" srcId="{1B1FB1CA-F31B-41C7-BD28-AF8369ED2E66}" destId="{495F7532-8871-4B8A-A8BD-1BCDFF4689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9E7C7F-34FD-499E-84C7-BA7CD870E59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C27A7AA-D269-41CC-99B7-42E18D6E9142}">
      <dgm:prSet/>
      <dgm:spPr/>
      <dgm:t>
        <a:bodyPr/>
        <a:lstStyle/>
        <a:p>
          <a:r>
            <a:rPr lang="en-US"/>
            <a:t>1 ) Comment line </a:t>
          </a:r>
        </a:p>
      </dgm:t>
    </dgm:pt>
    <dgm:pt modelId="{FA4C21F7-13EA-4932-B81F-EF11B7BA6896}" type="parTrans" cxnId="{500A4137-5D94-408D-852C-E37C5D87DBAC}">
      <dgm:prSet/>
      <dgm:spPr/>
      <dgm:t>
        <a:bodyPr/>
        <a:lstStyle/>
        <a:p>
          <a:endParaRPr lang="en-US"/>
        </a:p>
      </dgm:t>
    </dgm:pt>
    <dgm:pt modelId="{E8139A59-5AC4-4118-BA0B-9B09D4430808}" type="sibTrans" cxnId="{500A4137-5D94-408D-852C-E37C5D87DBAC}">
      <dgm:prSet/>
      <dgm:spPr/>
      <dgm:t>
        <a:bodyPr/>
        <a:lstStyle/>
        <a:p>
          <a:endParaRPr lang="en-US"/>
        </a:p>
      </dgm:t>
    </dgm:pt>
    <dgm:pt modelId="{E4CDDBE8-E230-4AD1-9A43-C5AB8B702BF0}">
      <dgm:prSet/>
      <dgm:spPr/>
      <dgm:t>
        <a:bodyPr/>
        <a:lstStyle/>
        <a:p>
          <a:r>
            <a:rPr lang="en-US"/>
            <a:t>2) Preprocessor directive </a:t>
          </a:r>
        </a:p>
      </dgm:t>
    </dgm:pt>
    <dgm:pt modelId="{8EE16C86-1BC9-4CBF-81E9-AB66684E2DC0}" type="parTrans" cxnId="{BD8AF243-3FCD-480D-95B2-2D48B7366553}">
      <dgm:prSet/>
      <dgm:spPr/>
      <dgm:t>
        <a:bodyPr/>
        <a:lstStyle/>
        <a:p>
          <a:endParaRPr lang="en-US"/>
        </a:p>
      </dgm:t>
    </dgm:pt>
    <dgm:pt modelId="{6067E694-2B33-462F-A3AA-778060BDFA46}" type="sibTrans" cxnId="{BD8AF243-3FCD-480D-95B2-2D48B7366553}">
      <dgm:prSet/>
      <dgm:spPr/>
      <dgm:t>
        <a:bodyPr/>
        <a:lstStyle/>
        <a:p>
          <a:endParaRPr lang="en-US"/>
        </a:p>
      </dgm:t>
    </dgm:pt>
    <dgm:pt modelId="{1CEA2612-79B2-4783-84BF-F5C5250A8E8D}">
      <dgm:prSet/>
      <dgm:spPr/>
      <dgm:t>
        <a:bodyPr/>
        <a:lstStyle/>
        <a:p>
          <a:r>
            <a:rPr lang="en-US"/>
            <a:t>3 ) Global variable declaration </a:t>
          </a:r>
        </a:p>
      </dgm:t>
    </dgm:pt>
    <dgm:pt modelId="{538A86EB-4B19-4315-9203-622C5D1A1740}" type="parTrans" cxnId="{16B3CE9D-0B20-45C4-A970-A383474EB3A9}">
      <dgm:prSet/>
      <dgm:spPr/>
      <dgm:t>
        <a:bodyPr/>
        <a:lstStyle/>
        <a:p>
          <a:endParaRPr lang="en-US"/>
        </a:p>
      </dgm:t>
    </dgm:pt>
    <dgm:pt modelId="{CAA44725-6826-4B03-8210-03863DD22769}" type="sibTrans" cxnId="{16B3CE9D-0B20-45C4-A970-A383474EB3A9}">
      <dgm:prSet/>
      <dgm:spPr/>
      <dgm:t>
        <a:bodyPr/>
        <a:lstStyle/>
        <a:p>
          <a:endParaRPr lang="en-US"/>
        </a:p>
      </dgm:t>
    </dgm:pt>
    <dgm:pt modelId="{E511D9EB-CFEA-4783-A575-B0E744D75932}">
      <dgm:prSet/>
      <dgm:spPr/>
      <dgm:t>
        <a:bodyPr/>
        <a:lstStyle/>
        <a:p>
          <a:r>
            <a:rPr lang="en-US"/>
            <a:t>4) main function( ) </a:t>
          </a:r>
        </a:p>
      </dgm:t>
    </dgm:pt>
    <dgm:pt modelId="{32A4F6EB-4C83-4A72-AF3B-C8129A632620}" type="parTrans" cxnId="{8352FEE5-8D28-49F6-9AD5-8FB004891D6A}">
      <dgm:prSet/>
      <dgm:spPr/>
      <dgm:t>
        <a:bodyPr/>
        <a:lstStyle/>
        <a:p>
          <a:endParaRPr lang="en-US"/>
        </a:p>
      </dgm:t>
    </dgm:pt>
    <dgm:pt modelId="{05C28350-C40B-411A-8BD5-C238FD8AC68B}" type="sibTrans" cxnId="{8352FEE5-8D28-49F6-9AD5-8FB004891D6A}">
      <dgm:prSet/>
      <dgm:spPr/>
      <dgm:t>
        <a:bodyPr/>
        <a:lstStyle/>
        <a:p>
          <a:endParaRPr lang="en-US"/>
        </a:p>
      </dgm:t>
    </dgm:pt>
    <dgm:pt modelId="{B2BFFCF8-396F-4E4A-9824-215B7C29038B}">
      <dgm:prSet/>
      <dgm:spPr/>
      <dgm:t>
        <a:bodyPr/>
        <a:lstStyle/>
        <a:p>
          <a:r>
            <a:rPr lang="en-US"/>
            <a:t>{ Local variables; Statements; } </a:t>
          </a:r>
        </a:p>
      </dgm:t>
    </dgm:pt>
    <dgm:pt modelId="{FD76833A-7B52-431A-AE21-4D673AEAEEB3}" type="parTrans" cxnId="{DC477375-B5E5-4465-A7EF-BD6BE60C2A06}">
      <dgm:prSet/>
      <dgm:spPr/>
      <dgm:t>
        <a:bodyPr/>
        <a:lstStyle/>
        <a:p>
          <a:endParaRPr lang="en-US"/>
        </a:p>
      </dgm:t>
    </dgm:pt>
    <dgm:pt modelId="{18FC2AFE-1347-4B13-B523-2ADB266AEA2E}" type="sibTrans" cxnId="{DC477375-B5E5-4465-A7EF-BD6BE60C2A06}">
      <dgm:prSet/>
      <dgm:spPr/>
      <dgm:t>
        <a:bodyPr/>
        <a:lstStyle/>
        <a:p>
          <a:endParaRPr lang="en-US"/>
        </a:p>
      </dgm:t>
    </dgm:pt>
    <dgm:pt modelId="{87B58A89-71E8-48EC-A610-FCCD73108324}">
      <dgm:prSet/>
      <dgm:spPr/>
      <dgm:t>
        <a:bodyPr/>
        <a:lstStyle/>
        <a:p>
          <a:r>
            <a:rPr lang="en-US" dirty="0"/>
            <a:t>5) User defined function { } </a:t>
          </a:r>
        </a:p>
      </dgm:t>
    </dgm:pt>
    <dgm:pt modelId="{868529D1-889F-462E-BE9F-C7D6AA18E848}" type="parTrans" cxnId="{8EA879DE-2A4C-4AA7-AD39-3EEF0F89F9BE}">
      <dgm:prSet/>
      <dgm:spPr/>
      <dgm:t>
        <a:bodyPr/>
        <a:lstStyle/>
        <a:p>
          <a:endParaRPr lang="en-US"/>
        </a:p>
      </dgm:t>
    </dgm:pt>
    <dgm:pt modelId="{3C2AD7CE-C8A3-4E3D-8B0E-54DF605C719C}" type="sibTrans" cxnId="{8EA879DE-2A4C-4AA7-AD39-3EEF0F89F9BE}">
      <dgm:prSet/>
      <dgm:spPr/>
      <dgm:t>
        <a:bodyPr/>
        <a:lstStyle/>
        <a:p>
          <a:endParaRPr lang="en-US"/>
        </a:p>
      </dgm:t>
    </dgm:pt>
    <dgm:pt modelId="{DA6AB567-244E-4963-81CE-D90DBBC57575}" type="pres">
      <dgm:prSet presAssocID="{E29E7C7F-34FD-499E-84C7-BA7CD870E593}" presName="linear" presStyleCnt="0">
        <dgm:presLayoutVars>
          <dgm:animLvl val="lvl"/>
          <dgm:resizeHandles val="exact"/>
        </dgm:presLayoutVars>
      </dgm:prSet>
      <dgm:spPr/>
    </dgm:pt>
    <dgm:pt modelId="{66BE5F5A-128C-440C-9D44-B3C0A7DD2167}" type="pres">
      <dgm:prSet presAssocID="{BC27A7AA-D269-41CC-99B7-42E18D6E9142}" presName="parentText" presStyleLbl="node1" presStyleIdx="0" presStyleCnt="6">
        <dgm:presLayoutVars>
          <dgm:chMax val="0"/>
          <dgm:bulletEnabled val="1"/>
        </dgm:presLayoutVars>
      </dgm:prSet>
      <dgm:spPr/>
    </dgm:pt>
    <dgm:pt modelId="{21ACA1D5-1F66-4001-BF05-DCCE315B2901}" type="pres">
      <dgm:prSet presAssocID="{E8139A59-5AC4-4118-BA0B-9B09D4430808}" presName="spacer" presStyleCnt="0"/>
      <dgm:spPr/>
    </dgm:pt>
    <dgm:pt modelId="{9F656991-FC8D-4F51-BC00-0BA10AF258A4}" type="pres">
      <dgm:prSet presAssocID="{E4CDDBE8-E230-4AD1-9A43-C5AB8B702BF0}" presName="parentText" presStyleLbl="node1" presStyleIdx="1" presStyleCnt="6">
        <dgm:presLayoutVars>
          <dgm:chMax val="0"/>
          <dgm:bulletEnabled val="1"/>
        </dgm:presLayoutVars>
      </dgm:prSet>
      <dgm:spPr/>
    </dgm:pt>
    <dgm:pt modelId="{311BC2A5-3CCD-4308-80A6-F09DF901BD0E}" type="pres">
      <dgm:prSet presAssocID="{6067E694-2B33-462F-A3AA-778060BDFA46}" presName="spacer" presStyleCnt="0"/>
      <dgm:spPr/>
    </dgm:pt>
    <dgm:pt modelId="{C0F812F7-C131-4EF2-9418-CB3AB3E0BAC7}" type="pres">
      <dgm:prSet presAssocID="{1CEA2612-79B2-4783-84BF-F5C5250A8E8D}" presName="parentText" presStyleLbl="node1" presStyleIdx="2" presStyleCnt="6">
        <dgm:presLayoutVars>
          <dgm:chMax val="0"/>
          <dgm:bulletEnabled val="1"/>
        </dgm:presLayoutVars>
      </dgm:prSet>
      <dgm:spPr/>
    </dgm:pt>
    <dgm:pt modelId="{3F5E325C-8F09-4F5A-9481-5BF89FE9158D}" type="pres">
      <dgm:prSet presAssocID="{CAA44725-6826-4B03-8210-03863DD22769}" presName="spacer" presStyleCnt="0"/>
      <dgm:spPr/>
    </dgm:pt>
    <dgm:pt modelId="{AD915D0E-7158-4C4B-A8C6-6B27D6E3CD17}" type="pres">
      <dgm:prSet presAssocID="{E511D9EB-CFEA-4783-A575-B0E744D75932}" presName="parentText" presStyleLbl="node1" presStyleIdx="3" presStyleCnt="6">
        <dgm:presLayoutVars>
          <dgm:chMax val="0"/>
          <dgm:bulletEnabled val="1"/>
        </dgm:presLayoutVars>
      </dgm:prSet>
      <dgm:spPr/>
    </dgm:pt>
    <dgm:pt modelId="{245456B0-2F6C-4608-A8A8-42571B765F93}" type="pres">
      <dgm:prSet presAssocID="{05C28350-C40B-411A-8BD5-C238FD8AC68B}" presName="spacer" presStyleCnt="0"/>
      <dgm:spPr/>
    </dgm:pt>
    <dgm:pt modelId="{983A36DD-EFF2-4B6E-8D4A-39AD4BBF3A5A}" type="pres">
      <dgm:prSet presAssocID="{B2BFFCF8-396F-4E4A-9824-215B7C29038B}" presName="parentText" presStyleLbl="node1" presStyleIdx="4" presStyleCnt="6">
        <dgm:presLayoutVars>
          <dgm:chMax val="0"/>
          <dgm:bulletEnabled val="1"/>
        </dgm:presLayoutVars>
      </dgm:prSet>
      <dgm:spPr/>
    </dgm:pt>
    <dgm:pt modelId="{0A02DFC5-6103-48EA-8915-7407C516275B}" type="pres">
      <dgm:prSet presAssocID="{18FC2AFE-1347-4B13-B523-2ADB266AEA2E}" presName="spacer" presStyleCnt="0"/>
      <dgm:spPr/>
    </dgm:pt>
    <dgm:pt modelId="{70A9AB5F-A0D3-44E8-B3BD-C6C82DC54E67}" type="pres">
      <dgm:prSet presAssocID="{87B58A89-71E8-48EC-A610-FCCD73108324}" presName="parentText" presStyleLbl="node1" presStyleIdx="5" presStyleCnt="6">
        <dgm:presLayoutVars>
          <dgm:chMax val="0"/>
          <dgm:bulletEnabled val="1"/>
        </dgm:presLayoutVars>
      </dgm:prSet>
      <dgm:spPr/>
    </dgm:pt>
  </dgm:ptLst>
  <dgm:cxnLst>
    <dgm:cxn modelId="{1E118815-2071-4D01-A5CE-0CFE39CC089E}" type="presOf" srcId="{E29E7C7F-34FD-499E-84C7-BA7CD870E593}" destId="{DA6AB567-244E-4963-81CE-D90DBBC57575}" srcOrd="0" destOrd="0" presId="urn:microsoft.com/office/officeart/2005/8/layout/vList2"/>
    <dgm:cxn modelId="{500A4137-5D94-408D-852C-E37C5D87DBAC}" srcId="{E29E7C7F-34FD-499E-84C7-BA7CD870E593}" destId="{BC27A7AA-D269-41CC-99B7-42E18D6E9142}" srcOrd="0" destOrd="0" parTransId="{FA4C21F7-13EA-4932-B81F-EF11B7BA6896}" sibTransId="{E8139A59-5AC4-4118-BA0B-9B09D4430808}"/>
    <dgm:cxn modelId="{BD8AF243-3FCD-480D-95B2-2D48B7366553}" srcId="{E29E7C7F-34FD-499E-84C7-BA7CD870E593}" destId="{E4CDDBE8-E230-4AD1-9A43-C5AB8B702BF0}" srcOrd="1" destOrd="0" parTransId="{8EE16C86-1BC9-4CBF-81E9-AB66684E2DC0}" sibTransId="{6067E694-2B33-462F-A3AA-778060BDFA46}"/>
    <dgm:cxn modelId="{A4F6E36C-7BEE-4ADA-B04E-9C2F52546001}" type="presOf" srcId="{1CEA2612-79B2-4783-84BF-F5C5250A8E8D}" destId="{C0F812F7-C131-4EF2-9418-CB3AB3E0BAC7}" srcOrd="0" destOrd="0" presId="urn:microsoft.com/office/officeart/2005/8/layout/vList2"/>
    <dgm:cxn modelId="{37F2D851-B625-4C98-B01E-5E40A4E98A51}" type="presOf" srcId="{E4CDDBE8-E230-4AD1-9A43-C5AB8B702BF0}" destId="{9F656991-FC8D-4F51-BC00-0BA10AF258A4}" srcOrd="0" destOrd="0" presId="urn:microsoft.com/office/officeart/2005/8/layout/vList2"/>
    <dgm:cxn modelId="{DC477375-B5E5-4465-A7EF-BD6BE60C2A06}" srcId="{E29E7C7F-34FD-499E-84C7-BA7CD870E593}" destId="{B2BFFCF8-396F-4E4A-9824-215B7C29038B}" srcOrd="4" destOrd="0" parTransId="{FD76833A-7B52-431A-AE21-4D673AEAEEB3}" sibTransId="{18FC2AFE-1347-4B13-B523-2ADB266AEA2E}"/>
    <dgm:cxn modelId="{AA97A091-3A39-420B-A334-1018FEC98D85}" type="presOf" srcId="{E511D9EB-CFEA-4783-A575-B0E744D75932}" destId="{AD915D0E-7158-4C4B-A8C6-6B27D6E3CD17}" srcOrd="0" destOrd="0" presId="urn:microsoft.com/office/officeart/2005/8/layout/vList2"/>
    <dgm:cxn modelId="{16B3CE9D-0B20-45C4-A970-A383474EB3A9}" srcId="{E29E7C7F-34FD-499E-84C7-BA7CD870E593}" destId="{1CEA2612-79B2-4783-84BF-F5C5250A8E8D}" srcOrd="2" destOrd="0" parTransId="{538A86EB-4B19-4315-9203-622C5D1A1740}" sibTransId="{CAA44725-6826-4B03-8210-03863DD22769}"/>
    <dgm:cxn modelId="{EC7C35A4-6F96-467E-BAA9-8441DE10D40D}" type="presOf" srcId="{B2BFFCF8-396F-4E4A-9824-215B7C29038B}" destId="{983A36DD-EFF2-4B6E-8D4A-39AD4BBF3A5A}" srcOrd="0" destOrd="0" presId="urn:microsoft.com/office/officeart/2005/8/layout/vList2"/>
    <dgm:cxn modelId="{CC848BB8-7FC9-4CCB-938B-7351C98CEBCE}" type="presOf" srcId="{87B58A89-71E8-48EC-A610-FCCD73108324}" destId="{70A9AB5F-A0D3-44E8-B3BD-C6C82DC54E67}" srcOrd="0" destOrd="0" presId="urn:microsoft.com/office/officeart/2005/8/layout/vList2"/>
    <dgm:cxn modelId="{211C55C7-7110-404F-BD5F-AD6E483CA302}" type="presOf" srcId="{BC27A7AA-D269-41CC-99B7-42E18D6E9142}" destId="{66BE5F5A-128C-440C-9D44-B3C0A7DD2167}" srcOrd="0" destOrd="0" presId="urn:microsoft.com/office/officeart/2005/8/layout/vList2"/>
    <dgm:cxn modelId="{8EA879DE-2A4C-4AA7-AD39-3EEF0F89F9BE}" srcId="{E29E7C7F-34FD-499E-84C7-BA7CD870E593}" destId="{87B58A89-71E8-48EC-A610-FCCD73108324}" srcOrd="5" destOrd="0" parTransId="{868529D1-889F-462E-BE9F-C7D6AA18E848}" sibTransId="{3C2AD7CE-C8A3-4E3D-8B0E-54DF605C719C}"/>
    <dgm:cxn modelId="{8352FEE5-8D28-49F6-9AD5-8FB004891D6A}" srcId="{E29E7C7F-34FD-499E-84C7-BA7CD870E593}" destId="{E511D9EB-CFEA-4783-A575-B0E744D75932}" srcOrd="3" destOrd="0" parTransId="{32A4F6EB-4C83-4A72-AF3B-C8129A632620}" sibTransId="{05C28350-C40B-411A-8BD5-C238FD8AC68B}"/>
    <dgm:cxn modelId="{AE722B09-46EC-4F99-9D26-112A5A696188}" type="presParOf" srcId="{DA6AB567-244E-4963-81CE-D90DBBC57575}" destId="{66BE5F5A-128C-440C-9D44-B3C0A7DD2167}" srcOrd="0" destOrd="0" presId="urn:microsoft.com/office/officeart/2005/8/layout/vList2"/>
    <dgm:cxn modelId="{69CE40C3-371D-4F5F-98CD-045B43F1C71C}" type="presParOf" srcId="{DA6AB567-244E-4963-81CE-D90DBBC57575}" destId="{21ACA1D5-1F66-4001-BF05-DCCE315B2901}" srcOrd="1" destOrd="0" presId="urn:microsoft.com/office/officeart/2005/8/layout/vList2"/>
    <dgm:cxn modelId="{DC60109D-AEA7-48BB-B8E6-FDF9FF7EF0B1}" type="presParOf" srcId="{DA6AB567-244E-4963-81CE-D90DBBC57575}" destId="{9F656991-FC8D-4F51-BC00-0BA10AF258A4}" srcOrd="2" destOrd="0" presId="urn:microsoft.com/office/officeart/2005/8/layout/vList2"/>
    <dgm:cxn modelId="{ADB470CF-CBC6-403B-8210-D52DDF3099C4}" type="presParOf" srcId="{DA6AB567-244E-4963-81CE-D90DBBC57575}" destId="{311BC2A5-3CCD-4308-80A6-F09DF901BD0E}" srcOrd="3" destOrd="0" presId="urn:microsoft.com/office/officeart/2005/8/layout/vList2"/>
    <dgm:cxn modelId="{C1A14150-C824-46D3-8741-563FCDF4EE0F}" type="presParOf" srcId="{DA6AB567-244E-4963-81CE-D90DBBC57575}" destId="{C0F812F7-C131-4EF2-9418-CB3AB3E0BAC7}" srcOrd="4" destOrd="0" presId="urn:microsoft.com/office/officeart/2005/8/layout/vList2"/>
    <dgm:cxn modelId="{56B93FC6-FDCE-4EA9-83DD-F13496EEB094}" type="presParOf" srcId="{DA6AB567-244E-4963-81CE-D90DBBC57575}" destId="{3F5E325C-8F09-4F5A-9481-5BF89FE9158D}" srcOrd="5" destOrd="0" presId="urn:microsoft.com/office/officeart/2005/8/layout/vList2"/>
    <dgm:cxn modelId="{811D4EC0-DD4C-4590-A1C4-64303191D4AD}" type="presParOf" srcId="{DA6AB567-244E-4963-81CE-D90DBBC57575}" destId="{AD915D0E-7158-4C4B-A8C6-6B27D6E3CD17}" srcOrd="6" destOrd="0" presId="urn:microsoft.com/office/officeart/2005/8/layout/vList2"/>
    <dgm:cxn modelId="{00529771-7B40-405C-A4CC-D062A66A392C}" type="presParOf" srcId="{DA6AB567-244E-4963-81CE-D90DBBC57575}" destId="{245456B0-2F6C-4608-A8A8-42571B765F93}" srcOrd="7" destOrd="0" presId="urn:microsoft.com/office/officeart/2005/8/layout/vList2"/>
    <dgm:cxn modelId="{CF403251-C7CD-4A64-BDCB-AA15C62FFA0E}" type="presParOf" srcId="{DA6AB567-244E-4963-81CE-D90DBBC57575}" destId="{983A36DD-EFF2-4B6E-8D4A-39AD4BBF3A5A}" srcOrd="8" destOrd="0" presId="urn:microsoft.com/office/officeart/2005/8/layout/vList2"/>
    <dgm:cxn modelId="{20B70722-A944-4360-AE96-783CA3EC492B}" type="presParOf" srcId="{DA6AB567-244E-4963-81CE-D90DBBC57575}" destId="{0A02DFC5-6103-48EA-8915-7407C516275B}" srcOrd="9" destOrd="0" presId="urn:microsoft.com/office/officeart/2005/8/layout/vList2"/>
    <dgm:cxn modelId="{2A192C9D-D87A-4055-AB94-BD646FF2FCAE}" type="presParOf" srcId="{DA6AB567-244E-4963-81CE-D90DBBC57575}" destId="{70A9AB5F-A0D3-44E8-B3BD-C6C82DC54E6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B5A9B2-8CDA-4D66-A893-E58241388F0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086CC2-07B0-48A1-819B-C780EBB26203}">
      <dgm:prSet/>
      <dgm:spPr/>
      <dgm:t>
        <a:bodyPr/>
        <a:lstStyle/>
        <a:p>
          <a:r>
            <a:rPr lang="en-US" b="0" i="0"/>
            <a:t>In the simplest terms, you can think of variables as a named box. A box that acts as a storage place and location for holding different information that can vary in content.</a:t>
          </a:r>
          <a:endParaRPr lang="en-US"/>
        </a:p>
      </dgm:t>
    </dgm:pt>
    <dgm:pt modelId="{083D610A-F3A1-4A7D-A561-80B2460CBE6F}" type="parTrans" cxnId="{F5DEB61C-629F-4B92-AF98-4C2232CD5543}">
      <dgm:prSet/>
      <dgm:spPr/>
      <dgm:t>
        <a:bodyPr/>
        <a:lstStyle/>
        <a:p>
          <a:endParaRPr lang="en-US"/>
        </a:p>
      </dgm:t>
    </dgm:pt>
    <dgm:pt modelId="{A0073113-363A-4728-8D1F-55BBC362638C}" type="sibTrans" cxnId="{F5DEB61C-629F-4B92-AF98-4C2232CD5543}">
      <dgm:prSet/>
      <dgm:spPr/>
      <dgm:t>
        <a:bodyPr/>
        <a:lstStyle/>
        <a:p>
          <a:endParaRPr lang="en-US"/>
        </a:p>
      </dgm:t>
    </dgm:pt>
    <dgm:pt modelId="{54BEA6E4-C5C8-4F8C-9C1C-D417DC474129}">
      <dgm:prSet/>
      <dgm:spPr/>
      <dgm:t>
        <a:bodyPr/>
        <a:lstStyle/>
        <a:p>
          <a:r>
            <a:rPr lang="en-US"/>
            <a:t>The process of naming a variable is called assignment. You set a specific value that is on the right, to a specific variable name that is on the left. You use the = or the assignment operator to do this.</a:t>
          </a:r>
        </a:p>
      </dgm:t>
    </dgm:pt>
    <dgm:pt modelId="{76F02C00-4C29-4188-BA3F-E29A69207849}" type="parTrans" cxnId="{A22796CE-F469-462E-BDBE-EDB96AFAE62A}">
      <dgm:prSet/>
      <dgm:spPr/>
      <dgm:t>
        <a:bodyPr/>
        <a:lstStyle/>
        <a:p>
          <a:endParaRPr lang="en-US"/>
        </a:p>
      </dgm:t>
    </dgm:pt>
    <dgm:pt modelId="{67A8FEF8-F44B-4858-9310-2A5785A870D1}" type="sibTrans" cxnId="{A22796CE-F469-462E-BDBE-EDB96AFAE62A}">
      <dgm:prSet/>
      <dgm:spPr/>
      <dgm:t>
        <a:bodyPr/>
        <a:lstStyle/>
        <a:p>
          <a:endParaRPr lang="en-US"/>
        </a:p>
      </dgm:t>
    </dgm:pt>
    <dgm:pt modelId="{BBD04AEB-A99F-4DE2-A662-DDF5748CE1DD}" type="pres">
      <dgm:prSet presAssocID="{87B5A9B2-8CDA-4D66-A893-E58241388F04}" presName="linear" presStyleCnt="0">
        <dgm:presLayoutVars>
          <dgm:animLvl val="lvl"/>
          <dgm:resizeHandles val="exact"/>
        </dgm:presLayoutVars>
      </dgm:prSet>
      <dgm:spPr/>
    </dgm:pt>
    <dgm:pt modelId="{DC767F66-A1F2-4854-8475-88E534A6EB62}" type="pres">
      <dgm:prSet presAssocID="{1F086CC2-07B0-48A1-819B-C780EBB26203}" presName="parentText" presStyleLbl="node1" presStyleIdx="0" presStyleCnt="2">
        <dgm:presLayoutVars>
          <dgm:chMax val="0"/>
          <dgm:bulletEnabled val="1"/>
        </dgm:presLayoutVars>
      </dgm:prSet>
      <dgm:spPr/>
    </dgm:pt>
    <dgm:pt modelId="{3480A177-C854-4DC4-A9AE-9E80E6C4B99F}" type="pres">
      <dgm:prSet presAssocID="{A0073113-363A-4728-8D1F-55BBC362638C}" presName="spacer" presStyleCnt="0"/>
      <dgm:spPr/>
    </dgm:pt>
    <dgm:pt modelId="{0822340B-5291-45CB-84A7-DED60FF695D5}" type="pres">
      <dgm:prSet presAssocID="{54BEA6E4-C5C8-4F8C-9C1C-D417DC474129}" presName="parentText" presStyleLbl="node1" presStyleIdx="1" presStyleCnt="2">
        <dgm:presLayoutVars>
          <dgm:chMax val="0"/>
          <dgm:bulletEnabled val="1"/>
        </dgm:presLayoutVars>
      </dgm:prSet>
      <dgm:spPr/>
    </dgm:pt>
  </dgm:ptLst>
  <dgm:cxnLst>
    <dgm:cxn modelId="{F5DEB61C-629F-4B92-AF98-4C2232CD5543}" srcId="{87B5A9B2-8CDA-4D66-A893-E58241388F04}" destId="{1F086CC2-07B0-48A1-819B-C780EBB26203}" srcOrd="0" destOrd="0" parTransId="{083D610A-F3A1-4A7D-A561-80B2460CBE6F}" sibTransId="{A0073113-363A-4728-8D1F-55BBC362638C}"/>
    <dgm:cxn modelId="{873EEE1E-28E1-4FDD-A6B3-73509F5D15C0}" type="presOf" srcId="{54BEA6E4-C5C8-4F8C-9C1C-D417DC474129}" destId="{0822340B-5291-45CB-84A7-DED60FF695D5}" srcOrd="0" destOrd="0" presId="urn:microsoft.com/office/officeart/2005/8/layout/vList2"/>
    <dgm:cxn modelId="{2B41763D-5A58-4D06-B639-3943CA51D13A}" type="presOf" srcId="{1F086CC2-07B0-48A1-819B-C780EBB26203}" destId="{DC767F66-A1F2-4854-8475-88E534A6EB62}" srcOrd="0" destOrd="0" presId="urn:microsoft.com/office/officeart/2005/8/layout/vList2"/>
    <dgm:cxn modelId="{F87AEDC7-BAF1-48DD-999A-7D2A982AB660}" type="presOf" srcId="{87B5A9B2-8CDA-4D66-A893-E58241388F04}" destId="{BBD04AEB-A99F-4DE2-A662-DDF5748CE1DD}" srcOrd="0" destOrd="0" presId="urn:microsoft.com/office/officeart/2005/8/layout/vList2"/>
    <dgm:cxn modelId="{A22796CE-F469-462E-BDBE-EDB96AFAE62A}" srcId="{87B5A9B2-8CDA-4D66-A893-E58241388F04}" destId="{54BEA6E4-C5C8-4F8C-9C1C-D417DC474129}" srcOrd="1" destOrd="0" parTransId="{76F02C00-4C29-4188-BA3F-E29A69207849}" sibTransId="{67A8FEF8-F44B-4858-9310-2A5785A870D1}"/>
    <dgm:cxn modelId="{5F188EBF-268E-4900-8897-59C8490A1C84}" type="presParOf" srcId="{BBD04AEB-A99F-4DE2-A662-DDF5748CE1DD}" destId="{DC767F66-A1F2-4854-8475-88E534A6EB62}" srcOrd="0" destOrd="0" presId="urn:microsoft.com/office/officeart/2005/8/layout/vList2"/>
    <dgm:cxn modelId="{F4C1DAE6-5309-41D0-B1C5-97574DB81AF8}" type="presParOf" srcId="{BBD04AEB-A99F-4DE2-A662-DDF5748CE1DD}" destId="{3480A177-C854-4DC4-A9AE-9E80E6C4B99F}" srcOrd="1" destOrd="0" presId="urn:microsoft.com/office/officeart/2005/8/layout/vList2"/>
    <dgm:cxn modelId="{36012A85-750E-4825-98F8-64363F03506B}" type="presParOf" srcId="{BBD04AEB-A99F-4DE2-A662-DDF5748CE1DD}" destId="{0822340B-5291-45CB-84A7-DED60FF695D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D970CF-9D52-4E55-8417-5E2CEBC2753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AB0625D-8649-43EF-A66D-6396E766A42D}">
      <dgm:prSet/>
      <dgm:spPr/>
      <dgm:t>
        <a:bodyPr/>
        <a:lstStyle/>
        <a:p>
          <a:r>
            <a:rPr lang="en-US"/>
            <a:t>int a; // declaration, create a variable called n capable of holding integer values</a:t>
          </a:r>
        </a:p>
      </dgm:t>
    </dgm:pt>
    <dgm:pt modelId="{E74D4E62-EF2B-473B-B092-F453D80D6D2A}" type="parTrans" cxnId="{358A3E02-9193-45BE-8AC1-1DB0DA4A7C46}">
      <dgm:prSet/>
      <dgm:spPr/>
      <dgm:t>
        <a:bodyPr/>
        <a:lstStyle/>
        <a:p>
          <a:endParaRPr lang="en-US"/>
        </a:p>
      </dgm:t>
    </dgm:pt>
    <dgm:pt modelId="{26013FA7-1B0A-4818-9314-DD81A8F64359}" type="sibTrans" cxnId="{358A3E02-9193-45BE-8AC1-1DB0DA4A7C46}">
      <dgm:prSet/>
      <dgm:spPr/>
      <dgm:t>
        <a:bodyPr/>
        <a:lstStyle/>
        <a:p>
          <a:endParaRPr lang="en-US"/>
        </a:p>
      </dgm:t>
    </dgm:pt>
    <dgm:pt modelId="{7CCD46E4-08BA-4CA9-8850-84A7C7BC99AE}">
      <dgm:prSet/>
      <dgm:spPr/>
      <dgm:t>
        <a:bodyPr/>
        <a:lstStyle/>
        <a:p>
          <a:r>
            <a:rPr lang="en-US"/>
            <a:t>int a = 30; // initialization, creating a variable called n and assigning a value, storing a number in that variable</a:t>
          </a:r>
        </a:p>
      </dgm:t>
    </dgm:pt>
    <dgm:pt modelId="{6AC6F246-6769-44F7-93B5-2EB49B378902}" type="parTrans" cxnId="{698435A4-A064-4D24-9B22-7AFCACACB9F7}">
      <dgm:prSet/>
      <dgm:spPr/>
      <dgm:t>
        <a:bodyPr/>
        <a:lstStyle/>
        <a:p>
          <a:endParaRPr lang="en-US"/>
        </a:p>
      </dgm:t>
    </dgm:pt>
    <dgm:pt modelId="{23122514-B6CA-484B-B060-73B201DB4452}" type="sibTrans" cxnId="{698435A4-A064-4D24-9B22-7AFCACACB9F7}">
      <dgm:prSet/>
      <dgm:spPr/>
      <dgm:t>
        <a:bodyPr/>
        <a:lstStyle/>
        <a:p>
          <a:endParaRPr lang="en-US"/>
        </a:p>
      </dgm:t>
    </dgm:pt>
    <dgm:pt modelId="{159693D4-35ED-468F-82BC-42FE4C9F47F9}" type="pres">
      <dgm:prSet presAssocID="{B5D970CF-9D52-4E55-8417-5E2CEBC27536}" presName="hierChild1" presStyleCnt="0">
        <dgm:presLayoutVars>
          <dgm:chPref val="1"/>
          <dgm:dir/>
          <dgm:animOne val="branch"/>
          <dgm:animLvl val="lvl"/>
          <dgm:resizeHandles/>
        </dgm:presLayoutVars>
      </dgm:prSet>
      <dgm:spPr/>
    </dgm:pt>
    <dgm:pt modelId="{522365A7-EFDC-4F04-894D-4F66F6A83523}" type="pres">
      <dgm:prSet presAssocID="{BAB0625D-8649-43EF-A66D-6396E766A42D}" presName="hierRoot1" presStyleCnt="0"/>
      <dgm:spPr/>
    </dgm:pt>
    <dgm:pt modelId="{CEBE7828-2D5D-4026-80E5-84A7DFD3C8D4}" type="pres">
      <dgm:prSet presAssocID="{BAB0625D-8649-43EF-A66D-6396E766A42D}" presName="composite" presStyleCnt="0"/>
      <dgm:spPr/>
    </dgm:pt>
    <dgm:pt modelId="{AF89BEB8-9EDE-41EF-A899-DEE17F576EDA}" type="pres">
      <dgm:prSet presAssocID="{BAB0625D-8649-43EF-A66D-6396E766A42D}" presName="background" presStyleLbl="node0" presStyleIdx="0" presStyleCnt="2"/>
      <dgm:spPr/>
    </dgm:pt>
    <dgm:pt modelId="{0CC3989C-1D23-41B7-ADB0-568DDC3DC664}" type="pres">
      <dgm:prSet presAssocID="{BAB0625D-8649-43EF-A66D-6396E766A42D}" presName="text" presStyleLbl="fgAcc0" presStyleIdx="0" presStyleCnt="2">
        <dgm:presLayoutVars>
          <dgm:chPref val="3"/>
        </dgm:presLayoutVars>
      </dgm:prSet>
      <dgm:spPr/>
    </dgm:pt>
    <dgm:pt modelId="{FB4D16F3-74FA-48FC-8B31-4DE8AE15B69A}" type="pres">
      <dgm:prSet presAssocID="{BAB0625D-8649-43EF-A66D-6396E766A42D}" presName="hierChild2" presStyleCnt="0"/>
      <dgm:spPr/>
    </dgm:pt>
    <dgm:pt modelId="{46583292-1D3B-4D05-8694-395EBAFCD40F}" type="pres">
      <dgm:prSet presAssocID="{7CCD46E4-08BA-4CA9-8850-84A7C7BC99AE}" presName="hierRoot1" presStyleCnt="0"/>
      <dgm:spPr/>
    </dgm:pt>
    <dgm:pt modelId="{5468201B-6B27-4A97-9C26-3A380CE0CFA9}" type="pres">
      <dgm:prSet presAssocID="{7CCD46E4-08BA-4CA9-8850-84A7C7BC99AE}" presName="composite" presStyleCnt="0"/>
      <dgm:spPr/>
    </dgm:pt>
    <dgm:pt modelId="{96C12A1C-C42F-461C-BBE8-17F51857ACD1}" type="pres">
      <dgm:prSet presAssocID="{7CCD46E4-08BA-4CA9-8850-84A7C7BC99AE}" presName="background" presStyleLbl="node0" presStyleIdx="1" presStyleCnt="2"/>
      <dgm:spPr/>
    </dgm:pt>
    <dgm:pt modelId="{3777269D-78B2-49EA-811D-B35F0E4AEB9E}" type="pres">
      <dgm:prSet presAssocID="{7CCD46E4-08BA-4CA9-8850-84A7C7BC99AE}" presName="text" presStyleLbl="fgAcc0" presStyleIdx="1" presStyleCnt="2">
        <dgm:presLayoutVars>
          <dgm:chPref val="3"/>
        </dgm:presLayoutVars>
      </dgm:prSet>
      <dgm:spPr/>
    </dgm:pt>
    <dgm:pt modelId="{1BEF5827-85B1-4CA4-A771-A50397096819}" type="pres">
      <dgm:prSet presAssocID="{7CCD46E4-08BA-4CA9-8850-84A7C7BC99AE}" presName="hierChild2" presStyleCnt="0"/>
      <dgm:spPr/>
    </dgm:pt>
  </dgm:ptLst>
  <dgm:cxnLst>
    <dgm:cxn modelId="{358A3E02-9193-45BE-8AC1-1DB0DA4A7C46}" srcId="{B5D970CF-9D52-4E55-8417-5E2CEBC27536}" destId="{BAB0625D-8649-43EF-A66D-6396E766A42D}" srcOrd="0" destOrd="0" parTransId="{E74D4E62-EF2B-473B-B092-F453D80D6D2A}" sibTransId="{26013FA7-1B0A-4818-9314-DD81A8F64359}"/>
    <dgm:cxn modelId="{FBEDB125-E686-48EB-8C18-CA843D976E59}" type="presOf" srcId="{B5D970CF-9D52-4E55-8417-5E2CEBC27536}" destId="{159693D4-35ED-468F-82BC-42FE4C9F47F9}" srcOrd="0" destOrd="0" presId="urn:microsoft.com/office/officeart/2005/8/layout/hierarchy1"/>
    <dgm:cxn modelId="{698435A4-A064-4D24-9B22-7AFCACACB9F7}" srcId="{B5D970CF-9D52-4E55-8417-5E2CEBC27536}" destId="{7CCD46E4-08BA-4CA9-8850-84A7C7BC99AE}" srcOrd="1" destOrd="0" parTransId="{6AC6F246-6769-44F7-93B5-2EB49B378902}" sibTransId="{23122514-B6CA-484B-B060-73B201DB4452}"/>
    <dgm:cxn modelId="{72330BD7-E7B5-4025-9860-6B2B7D665CA6}" type="presOf" srcId="{7CCD46E4-08BA-4CA9-8850-84A7C7BC99AE}" destId="{3777269D-78B2-49EA-811D-B35F0E4AEB9E}" srcOrd="0" destOrd="0" presId="urn:microsoft.com/office/officeart/2005/8/layout/hierarchy1"/>
    <dgm:cxn modelId="{94F3C8EF-C809-4EBD-9C0A-ABBF58544443}" type="presOf" srcId="{BAB0625D-8649-43EF-A66D-6396E766A42D}" destId="{0CC3989C-1D23-41B7-ADB0-568DDC3DC664}" srcOrd="0" destOrd="0" presId="urn:microsoft.com/office/officeart/2005/8/layout/hierarchy1"/>
    <dgm:cxn modelId="{F6719CE2-AC42-44EA-934C-0BF79A2D039B}" type="presParOf" srcId="{159693D4-35ED-468F-82BC-42FE4C9F47F9}" destId="{522365A7-EFDC-4F04-894D-4F66F6A83523}" srcOrd="0" destOrd="0" presId="urn:microsoft.com/office/officeart/2005/8/layout/hierarchy1"/>
    <dgm:cxn modelId="{DF9E3E6B-27FB-46EC-97F4-E6E19B45F346}" type="presParOf" srcId="{522365A7-EFDC-4F04-894D-4F66F6A83523}" destId="{CEBE7828-2D5D-4026-80E5-84A7DFD3C8D4}" srcOrd="0" destOrd="0" presId="urn:microsoft.com/office/officeart/2005/8/layout/hierarchy1"/>
    <dgm:cxn modelId="{0F24B66A-34DF-4C0E-8A5C-C74A7A3F1B55}" type="presParOf" srcId="{CEBE7828-2D5D-4026-80E5-84A7DFD3C8D4}" destId="{AF89BEB8-9EDE-41EF-A899-DEE17F576EDA}" srcOrd="0" destOrd="0" presId="urn:microsoft.com/office/officeart/2005/8/layout/hierarchy1"/>
    <dgm:cxn modelId="{81C4FCB6-1CEB-4039-8032-751139065C1F}" type="presParOf" srcId="{CEBE7828-2D5D-4026-80E5-84A7DFD3C8D4}" destId="{0CC3989C-1D23-41B7-ADB0-568DDC3DC664}" srcOrd="1" destOrd="0" presId="urn:microsoft.com/office/officeart/2005/8/layout/hierarchy1"/>
    <dgm:cxn modelId="{B20B8AA9-787C-4F35-99E8-92CDB8D2642B}" type="presParOf" srcId="{522365A7-EFDC-4F04-894D-4F66F6A83523}" destId="{FB4D16F3-74FA-48FC-8B31-4DE8AE15B69A}" srcOrd="1" destOrd="0" presId="urn:microsoft.com/office/officeart/2005/8/layout/hierarchy1"/>
    <dgm:cxn modelId="{5D67AC68-0E1D-4B02-A925-5469B57307E6}" type="presParOf" srcId="{159693D4-35ED-468F-82BC-42FE4C9F47F9}" destId="{46583292-1D3B-4D05-8694-395EBAFCD40F}" srcOrd="1" destOrd="0" presId="urn:microsoft.com/office/officeart/2005/8/layout/hierarchy1"/>
    <dgm:cxn modelId="{2B62C29B-8472-4CDC-BC51-17FE7FF84628}" type="presParOf" srcId="{46583292-1D3B-4D05-8694-395EBAFCD40F}" destId="{5468201B-6B27-4A97-9C26-3A380CE0CFA9}" srcOrd="0" destOrd="0" presId="urn:microsoft.com/office/officeart/2005/8/layout/hierarchy1"/>
    <dgm:cxn modelId="{5F9C8664-C4C1-474F-AD1A-EE058BA26288}" type="presParOf" srcId="{5468201B-6B27-4A97-9C26-3A380CE0CFA9}" destId="{96C12A1C-C42F-461C-BBE8-17F51857ACD1}" srcOrd="0" destOrd="0" presId="urn:microsoft.com/office/officeart/2005/8/layout/hierarchy1"/>
    <dgm:cxn modelId="{D06062B1-3F90-4AF6-94AE-9C1A0F0DF803}" type="presParOf" srcId="{5468201B-6B27-4A97-9C26-3A380CE0CFA9}" destId="{3777269D-78B2-49EA-811D-B35F0E4AEB9E}" srcOrd="1" destOrd="0" presId="urn:microsoft.com/office/officeart/2005/8/layout/hierarchy1"/>
    <dgm:cxn modelId="{A13ACA26-13B7-40E9-92AA-15AF6EADFD4A}" type="presParOf" srcId="{46583292-1D3B-4D05-8694-395EBAFCD40F}" destId="{1BEF5827-85B1-4CA4-A771-A503970968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CED620-C3E3-44BD-8591-3717E15DC14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2CBB81-4569-4008-93E1-E8ECCF49C15B}">
      <dgm:prSet/>
      <dgm:spPr/>
      <dgm:t>
        <a:bodyPr/>
        <a:lstStyle/>
        <a:p>
          <a:pPr>
            <a:lnSpc>
              <a:spcPct val="100000"/>
            </a:lnSpc>
          </a:pPr>
          <a:r>
            <a:rPr lang="en-US"/>
            <a:t>Variable names must begin either with a letter or an underscore, for example age and _age are valid.</a:t>
          </a:r>
        </a:p>
      </dgm:t>
    </dgm:pt>
    <dgm:pt modelId="{B3515981-D37E-46EB-9316-586651719067}" type="parTrans" cxnId="{D86E0BA2-DB5F-4EBC-BD70-0C843E799153}">
      <dgm:prSet/>
      <dgm:spPr/>
      <dgm:t>
        <a:bodyPr/>
        <a:lstStyle/>
        <a:p>
          <a:endParaRPr lang="en-US"/>
        </a:p>
      </dgm:t>
    </dgm:pt>
    <dgm:pt modelId="{67F32194-66AF-4955-98BB-AFF347351D80}" type="sibTrans" cxnId="{D86E0BA2-DB5F-4EBC-BD70-0C843E799153}">
      <dgm:prSet/>
      <dgm:spPr/>
      <dgm:t>
        <a:bodyPr/>
        <a:lstStyle/>
        <a:p>
          <a:endParaRPr lang="en-US"/>
        </a:p>
      </dgm:t>
    </dgm:pt>
    <dgm:pt modelId="{A0D1FF3C-4AE6-4C7F-82CB-CA2C5C9877C0}">
      <dgm:prSet/>
      <dgm:spPr/>
      <dgm:t>
        <a:bodyPr/>
        <a:lstStyle/>
        <a:p>
          <a:pPr>
            <a:lnSpc>
              <a:spcPct val="100000"/>
            </a:lnSpc>
          </a:pPr>
          <a:r>
            <a:rPr lang="en-US"/>
            <a:t>A variable name can contain letters (uppercase or lowercase), numbers, or an underscore.</a:t>
          </a:r>
        </a:p>
      </dgm:t>
    </dgm:pt>
    <dgm:pt modelId="{F8FE292F-1152-4A81-AD4F-AEBBF4ADC5AE}" type="parTrans" cxnId="{84C14C39-35E9-475D-AF77-DAE004F0E113}">
      <dgm:prSet/>
      <dgm:spPr/>
      <dgm:t>
        <a:bodyPr/>
        <a:lstStyle/>
        <a:p>
          <a:endParaRPr lang="en-US"/>
        </a:p>
      </dgm:t>
    </dgm:pt>
    <dgm:pt modelId="{73053056-5EF8-490D-AFB0-5983195385CA}" type="sibTrans" cxnId="{84C14C39-35E9-475D-AF77-DAE004F0E113}">
      <dgm:prSet/>
      <dgm:spPr/>
      <dgm:t>
        <a:bodyPr/>
        <a:lstStyle/>
        <a:p>
          <a:endParaRPr lang="en-US"/>
        </a:p>
      </dgm:t>
    </dgm:pt>
    <dgm:pt modelId="{EB82B109-77E6-43B2-B435-1F0578AB4E17}">
      <dgm:prSet/>
      <dgm:spPr/>
      <dgm:t>
        <a:bodyPr/>
        <a:lstStyle/>
        <a:p>
          <a:pPr>
            <a:lnSpc>
              <a:spcPct val="100000"/>
            </a:lnSpc>
          </a:pPr>
          <a:r>
            <a:rPr lang="en-US"/>
            <a:t>There can be no other special symbols besides an underscore.</a:t>
          </a:r>
        </a:p>
      </dgm:t>
    </dgm:pt>
    <dgm:pt modelId="{86B8EAFF-EE19-4DF8-A871-776E5E1C0167}" type="parTrans" cxnId="{98522695-8657-4AA6-86DC-68BAA0A46AA7}">
      <dgm:prSet/>
      <dgm:spPr/>
      <dgm:t>
        <a:bodyPr/>
        <a:lstStyle/>
        <a:p>
          <a:endParaRPr lang="en-US"/>
        </a:p>
      </dgm:t>
    </dgm:pt>
    <dgm:pt modelId="{FFB94EF5-F12E-4F1E-A1A5-A4DE43D44FB0}" type="sibTrans" cxnId="{98522695-8657-4AA6-86DC-68BAA0A46AA7}">
      <dgm:prSet/>
      <dgm:spPr/>
      <dgm:t>
        <a:bodyPr/>
        <a:lstStyle/>
        <a:p>
          <a:endParaRPr lang="en-US"/>
        </a:p>
      </dgm:t>
    </dgm:pt>
    <dgm:pt modelId="{0AD157D3-0FA7-4BCA-8D94-D07F947E3149}">
      <dgm:prSet/>
      <dgm:spPr/>
      <dgm:t>
        <a:bodyPr/>
        <a:lstStyle/>
        <a:p>
          <a:pPr>
            <a:lnSpc>
              <a:spcPct val="100000"/>
            </a:lnSpc>
          </a:pPr>
          <a:r>
            <a:rPr lang="en-US"/>
            <a:t>Variable names are case sensitive, for example age is different from Age.</a:t>
          </a:r>
        </a:p>
      </dgm:t>
    </dgm:pt>
    <dgm:pt modelId="{2CD60D07-018D-4CB1-B9C8-BF2885BCEE55}" type="parTrans" cxnId="{1017FE2B-24E8-4852-81F9-33240B1DC2FF}">
      <dgm:prSet/>
      <dgm:spPr/>
      <dgm:t>
        <a:bodyPr/>
        <a:lstStyle/>
        <a:p>
          <a:endParaRPr lang="en-US"/>
        </a:p>
      </dgm:t>
    </dgm:pt>
    <dgm:pt modelId="{1574F414-5175-4158-8DDB-2DCFF85D6EFB}" type="sibTrans" cxnId="{1017FE2B-24E8-4852-81F9-33240B1DC2FF}">
      <dgm:prSet/>
      <dgm:spPr/>
      <dgm:t>
        <a:bodyPr/>
        <a:lstStyle/>
        <a:p>
          <a:endParaRPr lang="en-US"/>
        </a:p>
      </dgm:t>
    </dgm:pt>
    <dgm:pt modelId="{5EA506BE-A2D1-4A3D-B489-F16162506D8F}" type="pres">
      <dgm:prSet presAssocID="{93CED620-C3E3-44BD-8591-3717E15DC140}" presName="root" presStyleCnt="0">
        <dgm:presLayoutVars>
          <dgm:dir/>
          <dgm:resizeHandles val="exact"/>
        </dgm:presLayoutVars>
      </dgm:prSet>
      <dgm:spPr/>
    </dgm:pt>
    <dgm:pt modelId="{B141D76D-BD0C-441B-90CB-12424476E8C9}" type="pres">
      <dgm:prSet presAssocID="{D52CBB81-4569-4008-93E1-E8ECCF49C15B}" presName="compNode" presStyleCnt="0"/>
      <dgm:spPr/>
    </dgm:pt>
    <dgm:pt modelId="{82FB1974-5A8A-4FE1-B8DD-30BC7641F56E}" type="pres">
      <dgm:prSet presAssocID="{D52CBB81-4569-4008-93E1-E8ECCF49C15B}" presName="bgRect" presStyleLbl="bgShp" presStyleIdx="0" presStyleCnt="4"/>
      <dgm:spPr/>
    </dgm:pt>
    <dgm:pt modelId="{FE769FB3-7DAF-45F4-B9ED-EC5FC1E73386}" type="pres">
      <dgm:prSet presAssocID="{D52CBB81-4569-4008-93E1-E8ECCF49C15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lle"/>
        </a:ext>
      </dgm:extLst>
    </dgm:pt>
    <dgm:pt modelId="{647E4D18-C0D2-41DF-920E-808D86FCEDF7}" type="pres">
      <dgm:prSet presAssocID="{D52CBB81-4569-4008-93E1-E8ECCF49C15B}" presName="spaceRect" presStyleCnt="0"/>
      <dgm:spPr/>
    </dgm:pt>
    <dgm:pt modelId="{D5243CFF-AD35-4445-AB0E-B9A97F6839F3}" type="pres">
      <dgm:prSet presAssocID="{D52CBB81-4569-4008-93E1-E8ECCF49C15B}" presName="parTx" presStyleLbl="revTx" presStyleIdx="0" presStyleCnt="4">
        <dgm:presLayoutVars>
          <dgm:chMax val="0"/>
          <dgm:chPref val="0"/>
        </dgm:presLayoutVars>
      </dgm:prSet>
      <dgm:spPr/>
    </dgm:pt>
    <dgm:pt modelId="{CB9E02B8-DA53-4F3A-80C0-B2FF316E1FF6}" type="pres">
      <dgm:prSet presAssocID="{67F32194-66AF-4955-98BB-AFF347351D80}" presName="sibTrans" presStyleCnt="0"/>
      <dgm:spPr/>
    </dgm:pt>
    <dgm:pt modelId="{FF7415A5-6628-4494-83B6-23EC2367701E}" type="pres">
      <dgm:prSet presAssocID="{A0D1FF3C-4AE6-4C7F-82CB-CA2C5C9877C0}" presName="compNode" presStyleCnt="0"/>
      <dgm:spPr/>
    </dgm:pt>
    <dgm:pt modelId="{4F873F8C-451E-407E-B72B-953E66D09096}" type="pres">
      <dgm:prSet presAssocID="{A0D1FF3C-4AE6-4C7F-82CB-CA2C5C9877C0}" presName="bgRect" presStyleLbl="bgShp" presStyleIdx="1" presStyleCnt="4"/>
      <dgm:spPr/>
    </dgm:pt>
    <dgm:pt modelId="{B3F83C9B-D560-41E7-AC31-C7B5326A2222}" type="pres">
      <dgm:prSet presAssocID="{A0D1FF3C-4AE6-4C7F-82CB-CA2C5C9877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rsor"/>
        </a:ext>
      </dgm:extLst>
    </dgm:pt>
    <dgm:pt modelId="{B44F9CEE-24D7-40ED-A6C3-BB768EFE561A}" type="pres">
      <dgm:prSet presAssocID="{A0D1FF3C-4AE6-4C7F-82CB-CA2C5C9877C0}" presName="spaceRect" presStyleCnt="0"/>
      <dgm:spPr/>
    </dgm:pt>
    <dgm:pt modelId="{0A45BAA8-0738-4ACA-86F9-88461AD2EED8}" type="pres">
      <dgm:prSet presAssocID="{A0D1FF3C-4AE6-4C7F-82CB-CA2C5C9877C0}" presName="parTx" presStyleLbl="revTx" presStyleIdx="1" presStyleCnt="4">
        <dgm:presLayoutVars>
          <dgm:chMax val="0"/>
          <dgm:chPref val="0"/>
        </dgm:presLayoutVars>
      </dgm:prSet>
      <dgm:spPr/>
    </dgm:pt>
    <dgm:pt modelId="{FB7276D2-D8A3-491F-9DD6-34276E385EDB}" type="pres">
      <dgm:prSet presAssocID="{73053056-5EF8-490D-AFB0-5983195385CA}" presName="sibTrans" presStyleCnt="0"/>
      <dgm:spPr/>
    </dgm:pt>
    <dgm:pt modelId="{6469C307-B8B9-45C5-A326-5E151DFA1FFB}" type="pres">
      <dgm:prSet presAssocID="{EB82B109-77E6-43B2-B435-1F0578AB4E17}" presName="compNode" presStyleCnt="0"/>
      <dgm:spPr/>
    </dgm:pt>
    <dgm:pt modelId="{3DF4F6D4-C6D6-406D-A491-95B69C1483E1}" type="pres">
      <dgm:prSet presAssocID="{EB82B109-77E6-43B2-B435-1F0578AB4E17}" presName="bgRect" presStyleLbl="bgShp" presStyleIdx="2" presStyleCnt="4"/>
      <dgm:spPr/>
    </dgm:pt>
    <dgm:pt modelId="{776EA5A5-CAE8-46DB-8927-087333767DFC}" type="pres">
      <dgm:prSet presAssocID="{EB82B109-77E6-43B2-B435-1F0578AB4E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on"/>
        </a:ext>
      </dgm:extLst>
    </dgm:pt>
    <dgm:pt modelId="{8B529E87-701C-4485-9C90-C8CF3ED70606}" type="pres">
      <dgm:prSet presAssocID="{EB82B109-77E6-43B2-B435-1F0578AB4E17}" presName="spaceRect" presStyleCnt="0"/>
      <dgm:spPr/>
    </dgm:pt>
    <dgm:pt modelId="{E15C4A09-EC1D-4983-96DF-704A02F893DB}" type="pres">
      <dgm:prSet presAssocID="{EB82B109-77E6-43B2-B435-1F0578AB4E17}" presName="parTx" presStyleLbl="revTx" presStyleIdx="2" presStyleCnt="4">
        <dgm:presLayoutVars>
          <dgm:chMax val="0"/>
          <dgm:chPref val="0"/>
        </dgm:presLayoutVars>
      </dgm:prSet>
      <dgm:spPr/>
    </dgm:pt>
    <dgm:pt modelId="{40C7C66A-84B1-4930-8939-F497F45D4980}" type="pres">
      <dgm:prSet presAssocID="{FFB94EF5-F12E-4F1E-A1A5-A4DE43D44FB0}" presName="sibTrans" presStyleCnt="0"/>
      <dgm:spPr/>
    </dgm:pt>
    <dgm:pt modelId="{4B1D8DE9-407D-4CE4-89AB-24D81EAA74EA}" type="pres">
      <dgm:prSet presAssocID="{0AD157D3-0FA7-4BCA-8D94-D07F947E3149}" presName="compNode" presStyleCnt="0"/>
      <dgm:spPr/>
    </dgm:pt>
    <dgm:pt modelId="{7ECB82C2-38DB-44E0-BEB4-B80974B59495}" type="pres">
      <dgm:prSet presAssocID="{0AD157D3-0FA7-4BCA-8D94-D07F947E3149}" presName="bgRect" presStyleLbl="bgShp" presStyleIdx="3" presStyleCnt="4"/>
      <dgm:spPr/>
    </dgm:pt>
    <dgm:pt modelId="{C0CD8FA0-02D6-49A5-A749-96D3031FF987}" type="pres">
      <dgm:prSet presAssocID="{0AD157D3-0FA7-4BCA-8D94-D07F947E31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Cane"/>
        </a:ext>
      </dgm:extLst>
    </dgm:pt>
    <dgm:pt modelId="{722D11D9-3879-4981-94FA-8A0646ACDF92}" type="pres">
      <dgm:prSet presAssocID="{0AD157D3-0FA7-4BCA-8D94-D07F947E3149}" presName="spaceRect" presStyleCnt="0"/>
      <dgm:spPr/>
    </dgm:pt>
    <dgm:pt modelId="{EDE5BA4F-0C63-4CE4-A094-FE6C188CB2C7}" type="pres">
      <dgm:prSet presAssocID="{0AD157D3-0FA7-4BCA-8D94-D07F947E3149}" presName="parTx" presStyleLbl="revTx" presStyleIdx="3" presStyleCnt="4">
        <dgm:presLayoutVars>
          <dgm:chMax val="0"/>
          <dgm:chPref val="0"/>
        </dgm:presLayoutVars>
      </dgm:prSet>
      <dgm:spPr/>
    </dgm:pt>
  </dgm:ptLst>
  <dgm:cxnLst>
    <dgm:cxn modelId="{34505B26-0798-473B-8C19-E36532E60C76}" type="presOf" srcId="{EB82B109-77E6-43B2-B435-1F0578AB4E17}" destId="{E15C4A09-EC1D-4983-96DF-704A02F893DB}" srcOrd="0" destOrd="0" presId="urn:microsoft.com/office/officeart/2018/2/layout/IconVerticalSolidList"/>
    <dgm:cxn modelId="{1017FE2B-24E8-4852-81F9-33240B1DC2FF}" srcId="{93CED620-C3E3-44BD-8591-3717E15DC140}" destId="{0AD157D3-0FA7-4BCA-8D94-D07F947E3149}" srcOrd="3" destOrd="0" parTransId="{2CD60D07-018D-4CB1-B9C8-BF2885BCEE55}" sibTransId="{1574F414-5175-4158-8DDB-2DCFF85D6EFB}"/>
    <dgm:cxn modelId="{84C14C39-35E9-475D-AF77-DAE004F0E113}" srcId="{93CED620-C3E3-44BD-8591-3717E15DC140}" destId="{A0D1FF3C-4AE6-4C7F-82CB-CA2C5C9877C0}" srcOrd="1" destOrd="0" parTransId="{F8FE292F-1152-4A81-AD4F-AEBBF4ADC5AE}" sibTransId="{73053056-5EF8-490D-AFB0-5983195385CA}"/>
    <dgm:cxn modelId="{86823649-FDCC-40F6-BD57-0509487FABD8}" type="presOf" srcId="{0AD157D3-0FA7-4BCA-8D94-D07F947E3149}" destId="{EDE5BA4F-0C63-4CE4-A094-FE6C188CB2C7}" srcOrd="0" destOrd="0" presId="urn:microsoft.com/office/officeart/2018/2/layout/IconVerticalSolidList"/>
    <dgm:cxn modelId="{6B5FDF74-E722-442E-A888-16B5DAA8CCF0}" type="presOf" srcId="{A0D1FF3C-4AE6-4C7F-82CB-CA2C5C9877C0}" destId="{0A45BAA8-0738-4ACA-86F9-88461AD2EED8}" srcOrd="0" destOrd="0" presId="urn:microsoft.com/office/officeart/2018/2/layout/IconVerticalSolidList"/>
    <dgm:cxn modelId="{98522695-8657-4AA6-86DC-68BAA0A46AA7}" srcId="{93CED620-C3E3-44BD-8591-3717E15DC140}" destId="{EB82B109-77E6-43B2-B435-1F0578AB4E17}" srcOrd="2" destOrd="0" parTransId="{86B8EAFF-EE19-4DF8-A871-776E5E1C0167}" sibTransId="{FFB94EF5-F12E-4F1E-A1A5-A4DE43D44FB0}"/>
    <dgm:cxn modelId="{3290A89A-6DD0-40E8-AC12-715255855F54}" type="presOf" srcId="{D52CBB81-4569-4008-93E1-E8ECCF49C15B}" destId="{D5243CFF-AD35-4445-AB0E-B9A97F6839F3}" srcOrd="0" destOrd="0" presId="urn:microsoft.com/office/officeart/2018/2/layout/IconVerticalSolidList"/>
    <dgm:cxn modelId="{D86E0BA2-DB5F-4EBC-BD70-0C843E799153}" srcId="{93CED620-C3E3-44BD-8591-3717E15DC140}" destId="{D52CBB81-4569-4008-93E1-E8ECCF49C15B}" srcOrd="0" destOrd="0" parTransId="{B3515981-D37E-46EB-9316-586651719067}" sibTransId="{67F32194-66AF-4955-98BB-AFF347351D80}"/>
    <dgm:cxn modelId="{1028D6F5-9415-47F5-8EDF-01A637B5BB93}" type="presOf" srcId="{93CED620-C3E3-44BD-8591-3717E15DC140}" destId="{5EA506BE-A2D1-4A3D-B489-F16162506D8F}" srcOrd="0" destOrd="0" presId="urn:microsoft.com/office/officeart/2018/2/layout/IconVerticalSolidList"/>
    <dgm:cxn modelId="{E425F71C-3A94-441B-AAAA-B4BE6B58D2E8}" type="presParOf" srcId="{5EA506BE-A2D1-4A3D-B489-F16162506D8F}" destId="{B141D76D-BD0C-441B-90CB-12424476E8C9}" srcOrd="0" destOrd="0" presId="urn:microsoft.com/office/officeart/2018/2/layout/IconVerticalSolidList"/>
    <dgm:cxn modelId="{1A96D2E1-E61B-4953-9D9C-D1D494B3C2F9}" type="presParOf" srcId="{B141D76D-BD0C-441B-90CB-12424476E8C9}" destId="{82FB1974-5A8A-4FE1-B8DD-30BC7641F56E}" srcOrd="0" destOrd="0" presId="urn:microsoft.com/office/officeart/2018/2/layout/IconVerticalSolidList"/>
    <dgm:cxn modelId="{5074A3AF-6728-48EE-A610-FB867A6C4C70}" type="presParOf" srcId="{B141D76D-BD0C-441B-90CB-12424476E8C9}" destId="{FE769FB3-7DAF-45F4-B9ED-EC5FC1E73386}" srcOrd="1" destOrd="0" presId="urn:microsoft.com/office/officeart/2018/2/layout/IconVerticalSolidList"/>
    <dgm:cxn modelId="{2949027C-D21E-47AB-A852-CA23B3AAC002}" type="presParOf" srcId="{B141D76D-BD0C-441B-90CB-12424476E8C9}" destId="{647E4D18-C0D2-41DF-920E-808D86FCEDF7}" srcOrd="2" destOrd="0" presId="urn:microsoft.com/office/officeart/2018/2/layout/IconVerticalSolidList"/>
    <dgm:cxn modelId="{89F1473B-AF33-4F8C-8ED2-EDE5E2D33DD4}" type="presParOf" srcId="{B141D76D-BD0C-441B-90CB-12424476E8C9}" destId="{D5243CFF-AD35-4445-AB0E-B9A97F6839F3}" srcOrd="3" destOrd="0" presId="urn:microsoft.com/office/officeart/2018/2/layout/IconVerticalSolidList"/>
    <dgm:cxn modelId="{C97FDFB8-3735-4959-8475-E2ADEC1BED82}" type="presParOf" srcId="{5EA506BE-A2D1-4A3D-B489-F16162506D8F}" destId="{CB9E02B8-DA53-4F3A-80C0-B2FF316E1FF6}" srcOrd="1" destOrd="0" presId="urn:microsoft.com/office/officeart/2018/2/layout/IconVerticalSolidList"/>
    <dgm:cxn modelId="{843CD39C-C218-49DC-8797-A81DE76266D9}" type="presParOf" srcId="{5EA506BE-A2D1-4A3D-B489-F16162506D8F}" destId="{FF7415A5-6628-4494-83B6-23EC2367701E}" srcOrd="2" destOrd="0" presId="urn:microsoft.com/office/officeart/2018/2/layout/IconVerticalSolidList"/>
    <dgm:cxn modelId="{88F19039-DFDE-4715-BE66-09EA62948408}" type="presParOf" srcId="{FF7415A5-6628-4494-83B6-23EC2367701E}" destId="{4F873F8C-451E-407E-B72B-953E66D09096}" srcOrd="0" destOrd="0" presId="urn:microsoft.com/office/officeart/2018/2/layout/IconVerticalSolidList"/>
    <dgm:cxn modelId="{EA6CA678-20EF-49F5-BED7-C61392F84FC6}" type="presParOf" srcId="{FF7415A5-6628-4494-83B6-23EC2367701E}" destId="{B3F83C9B-D560-41E7-AC31-C7B5326A2222}" srcOrd="1" destOrd="0" presId="urn:microsoft.com/office/officeart/2018/2/layout/IconVerticalSolidList"/>
    <dgm:cxn modelId="{778BE7EB-29A6-42B9-9EBE-4362870C098A}" type="presParOf" srcId="{FF7415A5-6628-4494-83B6-23EC2367701E}" destId="{B44F9CEE-24D7-40ED-A6C3-BB768EFE561A}" srcOrd="2" destOrd="0" presId="urn:microsoft.com/office/officeart/2018/2/layout/IconVerticalSolidList"/>
    <dgm:cxn modelId="{A0C35802-21D6-45E3-93A7-A697C4F007CE}" type="presParOf" srcId="{FF7415A5-6628-4494-83B6-23EC2367701E}" destId="{0A45BAA8-0738-4ACA-86F9-88461AD2EED8}" srcOrd="3" destOrd="0" presId="urn:microsoft.com/office/officeart/2018/2/layout/IconVerticalSolidList"/>
    <dgm:cxn modelId="{120F7B32-04AB-41D2-8907-18D23B0CCA6A}" type="presParOf" srcId="{5EA506BE-A2D1-4A3D-B489-F16162506D8F}" destId="{FB7276D2-D8A3-491F-9DD6-34276E385EDB}" srcOrd="3" destOrd="0" presId="urn:microsoft.com/office/officeart/2018/2/layout/IconVerticalSolidList"/>
    <dgm:cxn modelId="{8A16F342-3F5A-4839-961E-AC3A08BDD007}" type="presParOf" srcId="{5EA506BE-A2D1-4A3D-B489-F16162506D8F}" destId="{6469C307-B8B9-45C5-A326-5E151DFA1FFB}" srcOrd="4" destOrd="0" presId="urn:microsoft.com/office/officeart/2018/2/layout/IconVerticalSolidList"/>
    <dgm:cxn modelId="{9E732D36-C200-4D8C-90F6-529DD507EA2D}" type="presParOf" srcId="{6469C307-B8B9-45C5-A326-5E151DFA1FFB}" destId="{3DF4F6D4-C6D6-406D-A491-95B69C1483E1}" srcOrd="0" destOrd="0" presId="urn:microsoft.com/office/officeart/2018/2/layout/IconVerticalSolidList"/>
    <dgm:cxn modelId="{71FBF0B4-5E29-45D7-A191-D17E3342F7A2}" type="presParOf" srcId="{6469C307-B8B9-45C5-A326-5E151DFA1FFB}" destId="{776EA5A5-CAE8-46DB-8927-087333767DFC}" srcOrd="1" destOrd="0" presId="urn:microsoft.com/office/officeart/2018/2/layout/IconVerticalSolidList"/>
    <dgm:cxn modelId="{ACFAA34F-6E31-4779-BC98-DEAA1978554E}" type="presParOf" srcId="{6469C307-B8B9-45C5-A326-5E151DFA1FFB}" destId="{8B529E87-701C-4485-9C90-C8CF3ED70606}" srcOrd="2" destOrd="0" presId="urn:microsoft.com/office/officeart/2018/2/layout/IconVerticalSolidList"/>
    <dgm:cxn modelId="{D9EEDF2E-FFF2-4AA8-AF0D-8041C5B95898}" type="presParOf" srcId="{6469C307-B8B9-45C5-A326-5E151DFA1FFB}" destId="{E15C4A09-EC1D-4983-96DF-704A02F893DB}" srcOrd="3" destOrd="0" presId="urn:microsoft.com/office/officeart/2018/2/layout/IconVerticalSolidList"/>
    <dgm:cxn modelId="{D941AB41-9EE1-46BB-B4EE-09A869457897}" type="presParOf" srcId="{5EA506BE-A2D1-4A3D-B489-F16162506D8F}" destId="{40C7C66A-84B1-4930-8939-F497F45D4980}" srcOrd="5" destOrd="0" presId="urn:microsoft.com/office/officeart/2018/2/layout/IconVerticalSolidList"/>
    <dgm:cxn modelId="{95DEA198-25E0-4073-8DD8-0156343328E2}" type="presParOf" srcId="{5EA506BE-A2D1-4A3D-B489-F16162506D8F}" destId="{4B1D8DE9-407D-4CE4-89AB-24D81EAA74EA}" srcOrd="6" destOrd="0" presId="urn:microsoft.com/office/officeart/2018/2/layout/IconVerticalSolidList"/>
    <dgm:cxn modelId="{68BFD54D-47D5-4CBB-AD39-868053539EE5}" type="presParOf" srcId="{4B1D8DE9-407D-4CE4-89AB-24D81EAA74EA}" destId="{7ECB82C2-38DB-44E0-BEB4-B80974B59495}" srcOrd="0" destOrd="0" presId="urn:microsoft.com/office/officeart/2018/2/layout/IconVerticalSolidList"/>
    <dgm:cxn modelId="{1FBD2CC4-CFEB-4705-9472-BB169CBA4973}" type="presParOf" srcId="{4B1D8DE9-407D-4CE4-89AB-24D81EAA74EA}" destId="{C0CD8FA0-02D6-49A5-A749-96D3031FF987}" srcOrd="1" destOrd="0" presId="urn:microsoft.com/office/officeart/2018/2/layout/IconVerticalSolidList"/>
    <dgm:cxn modelId="{A80044BA-AF9F-4234-83DA-5A76ECA90FD3}" type="presParOf" srcId="{4B1D8DE9-407D-4CE4-89AB-24D81EAA74EA}" destId="{722D11D9-3879-4981-94FA-8A0646ACDF92}" srcOrd="2" destOrd="0" presId="urn:microsoft.com/office/officeart/2018/2/layout/IconVerticalSolidList"/>
    <dgm:cxn modelId="{2719CA52-43E1-41AF-98B7-759DDA458A3B}" type="presParOf" srcId="{4B1D8DE9-407D-4CE4-89AB-24D81EAA74EA}" destId="{EDE5BA4F-0C63-4CE4-A094-FE6C188CB2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97D7E5-1EAC-421B-B786-0154D88A0BA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35CC2A8-9CF0-4BED-B910-949AD3130737}">
      <dgm:prSet/>
      <dgm:spPr/>
      <dgm:t>
        <a:bodyPr/>
        <a:lstStyle/>
        <a:p>
          <a:r>
            <a:rPr lang="en-US"/>
            <a:t>Arithmetic Operators</a:t>
          </a:r>
        </a:p>
      </dgm:t>
    </dgm:pt>
    <dgm:pt modelId="{3C45BC53-382A-4106-8000-A0F508B3F342}" type="parTrans" cxnId="{F9C7614C-68BC-4773-9642-DABFD651B182}">
      <dgm:prSet/>
      <dgm:spPr/>
      <dgm:t>
        <a:bodyPr/>
        <a:lstStyle/>
        <a:p>
          <a:endParaRPr lang="en-US"/>
        </a:p>
      </dgm:t>
    </dgm:pt>
    <dgm:pt modelId="{8E268A29-C7F0-40CA-8DBE-01869F6D2223}" type="sibTrans" cxnId="{F9C7614C-68BC-4773-9642-DABFD651B182}">
      <dgm:prSet/>
      <dgm:spPr/>
      <dgm:t>
        <a:bodyPr/>
        <a:lstStyle/>
        <a:p>
          <a:endParaRPr lang="en-US"/>
        </a:p>
      </dgm:t>
    </dgm:pt>
    <dgm:pt modelId="{1B5627F7-4B11-4DEF-A386-AC527BC42329}">
      <dgm:prSet/>
      <dgm:spPr/>
      <dgm:t>
        <a:bodyPr/>
        <a:lstStyle/>
        <a:p>
          <a:r>
            <a:rPr lang="en-US"/>
            <a:t>Relational Operators</a:t>
          </a:r>
        </a:p>
      </dgm:t>
    </dgm:pt>
    <dgm:pt modelId="{D24ED821-0DFD-4974-B5D5-711A07844D56}" type="parTrans" cxnId="{77AB4734-4E15-4225-B846-B061F383F831}">
      <dgm:prSet/>
      <dgm:spPr/>
      <dgm:t>
        <a:bodyPr/>
        <a:lstStyle/>
        <a:p>
          <a:endParaRPr lang="en-US"/>
        </a:p>
      </dgm:t>
    </dgm:pt>
    <dgm:pt modelId="{2473A438-E8B4-4F51-9720-66DABFF21439}" type="sibTrans" cxnId="{77AB4734-4E15-4225-B846-B061F383F831}">
      <dgm:prSet/>
      <dgm:spPr/>
      <dgm:t>
        <a:bodyPr/>
        <a:lstStyle/>
        <a:p>
          <a:endParaRPr lang="en-US"/>
        </a:p>
      </dgm:t>
    </dgm:pt>
    <dgm:pt modelId="{FC3A908A-4F14-4479-A610-62EFA3983EE5}">
      <dgm:prSet/>
      <dgm:spPr/>
      <dgm:t>
        <a:bodyPr/>
        <a:lstStyle/>
        <a:p>
          <a:r>
            <a:rPr lang="en-US"/>
            <a:t>Shift Operators</a:t>
          </a:r>
        </a:p>
      </dgm:t>
    </dgm:pt>
    <dgm:pt modelId="{97CEB804-DDFC-436B-B8AB-732B6A0E92F1}" type="parTrans" cxnId="{CC6E04AD-C7E0-4176-98A7-41F741A32462}">
      <dgm:prSet/>
      <dgm:spPr/>
      <dgm:t>
        <a:bodyPr/>
        <a:lstStyle/>
        <a:p>
          <a:endParaRPr lang="en-US"/>
        </a:p>
      </dgm:t>
    </dgm:pt>
    <dgm:pt modelId="{CFE2576A-0DEF-40DD-AA47-EE69B4EB7215}" type="sibTrans" cxnId="{CC6E04AD-C7E0-4176-98A7-41F741A32462}">
      <dgm:prSet/>
      <dgm:spPr/>
      <dgm:t>
        <a:bodyPr/>
        <a:lstStyle/>
        <a:p>
          <a:endParaRPr lang="en-US"/>
        </a:p>
      </dgm:t>
    </dgm:pt>
    <dgm:pt modelId="{A050A42E-FBF2-4DC3-88DD-F71655DD2B41}">
      <dgm:prSet/>
      <dgm:spPr/>
      <dgm:t>
        <a:bodyPr/>
        <a:lstStyle/>
        <a:p>
          <a:r>
            <a:rPr lang="en-US"/>
            <a:t>Logical Operators</a:t>
          </a:r>
        </a:p>
      </dgm:t>
    </dgm:pt>
    <dgm:pt modelId="{9EB6BC93-47A8-4CF0-9974-631411EA655E}" type="parTrans" cxnId="{2E24786F-C8E9-4A71-9691-0B3780BFD501}">
      <dgm:prSet/>
      <dgm:spPr/>
      <dgm:t>
        <a:bodyPr/>
        <a:lstStyle/>
        <a:p>
          <a:endParaRPr lang="en-US"/>
        </a:p>
      </dgm:t>
    </dgm:pt>
    <dgm:pt modelId="{990033F5-1D15-4B65-BA0E-560267E242E0}" type="sibTrans" cxnId="{2E24786F-C8E9-4A71-9691-0B3780BFD501}">
      <dgm:prSet/>
      <dgm:spPr/>
      <dgm:t>
        <a:bodyPr/>
        <a:lstStyle/>
        <a:p>
          <a:endParaRPr lang="en-US"/>
        </a:p>
      </dgm:t>
    </dgm:pt>
    <dgm:pt modelId="{C534112D-1337-47FD-8B63-1011B4439607}">
      <dgm:prSet/>
      <dgm:spPr/>
      <dgm:t>
        <a:bodyPr/>
        <a:lstStyle/>
        <a:p>
          <a:r>
            <a:rPr lang="en-US"/>
            <a:t>Bitwise Operators</a:t>
          </a:r>
        </a:p>
      </dgm:t>
    </dgm:pt>
    <dgm:pt modelId="{AE62B43D-37D1-4536-A1D4-0379B795483F}" type="parTrans" cxnId="{496821A6-F77A-42D9-AAC9-162EFA07A25F}">
      <dgm:prSet/>
      <dgm:spPr/>
      <dgm:t>
        <a:bodyPr/>
        <a:lstStyle/>
        <a:p>
          <a:endParaRPr lang="en-US"/>
        </a:p>
      </dgm:t>
    </dgm:pt>
    <dgm:pt modelId="{7D6A9C61-0B1E-4241-8603-8EAD92636AA0}" type="sibTrans" cxnId="{496821A6-F77A-42D9-AAC9-162EFA07A25F}">
      <dgm:prSet/>
      <dgm:spPr/>
      <dgm:t>
        <a:bodyPr/>
        <a:lstStyle/>
        <a:p>
          <a:endParaRPr lang="en-US"/>
        </a:p>
      </dgm:t>
    </dgm:pt>
    <dgm:pt modelId="{FD91337B-B609-4087-BA77-7C7D2A25D67D}">
      <dgm:prSet/>
      <dgm:spPr/>
      <dgm:t>
        <a:bodyPr/>
        <a:lstStyle/>
        <a:p>
          <a:r>
            <a:rPr lang="en-US"/>
            <a:t>Ternary or Conditional Operators</a:t>
          </a:r>
        </a:p>
      </dgm:t>
    </dgm:pt>
    <dgm:pt modelId="{5399BE53-5EDE-418D-9825-13AE752B5A57}" type="parTrans" cxnId="{4E49037E-3372-4EF9-AB4B-82B912F195A2}">
      <dgm:prSet/>
      <dgm:spPr/>
      <dgm:t>
        <a:bodyPr/>
        <a:lstStyle/>
        <a:p>
          <a:endParaRPr lang="en-US"/>
        </a:p>
      </dgm:t>
    </dgm:pt>
    <dgm:pt modelId="{93961B9A-2F4C-4D82-870A-2AACA254B497}" type="sibTrans" cxnId="{4E49037E-3372-4EF9-AB4B-82B912F195A2}">
      <dgm:prSet/>
      <dgm:spPr/>
      <dgm:t>
        <a:bodyPr/>
        <a:lstStyle/>
        <a:p>
          <a:endParaRPr lang="en-US"/>
        </a:p>
      </dgm:t>
    </dgm:pt>
    <dgm:pt modelId="{6B000B5F-CEF7-4026-8C3C-8C6E0C71C024}">
      <dgm:prSet/>
      <dgm:spPr/>
      <dgm:t>
        <a:bodyPr/>
        <a:lstStyle/>
        <a:p>
          <a:r>
            <a:rPr lang="en-US"/>
            <a:t>Assignment Operator</a:t>
          </a:r>
        </a:p>
      </dgm:t>
    </dgm:pt>
    <dgm:pt modelId="{65AE9B34-9E8A-467F-950E-DCCEBD2B2FB1}" type="parTrans" cxnId="{96C6DB9B-2E70-4D32-88D2-98D53CA95395}">
      <dgm:prSet/>
      <dgm:spPr/>
      <dgm:t>
        <a:bodyPr/>
        <a:lstStyle/>
        <a:p>
          <a:endParaRPr lang="en-US"/>
        </a:p>
      </dgm:t>
    </dgm:pt>
    <dgm:pt modelId="{365CA49F-87E4-4BEA-B323-B2A1D012DF92}" type="sibTrans" cxnId="{96C6DB9B-2E70-4D32-88D2-98D53CA95395}">
      <dgm:prSet/>
      <dgm:spPr/>
      <dgm:t>
        <a:bodyPr/>
        <a:lstStyle/>
        <a:p>
          <a:endParaRPr lang="en-US"/>
        </a:p>
      </dgm:t>
    </dgm:pt>
    <dgm:pt modelId="{668C3B4F-FDEB-4DCA-BF12-DFACD114F380}">
      <dgm:prSet/>
      <dgm:spPr/>
      <dgm:t>
        <a:bodyPr/>
        <a:lstStyle/>
        <a:p>
          <a:r>
            <a:rPr lang="en-US"/>
            <a:t>Misc Operator</a:t>
          </a:r>
        </a:p>
      </dgm:t>
    </dgm:pt>
    <dgm:pt modelId="{1151167B-DA47-47B0-82DF-5721977FBC80}" type="parTrans" cxnId="{751F8756-0287-48A2-9063-C8A6C2240A1F}">
      <dgm:prSet/>
      <dgm:spPr/>
      <dgm:t>
        <a:bodyPr/>
        <a:lstStyle/>
        <a:p>
          <a:endParaRPr lang="en-US"/>
        </a:p>
      </dgm:t>
    </dgm:pt>
    <dgm:pt modelId="{74551D92-5B0A-4AFA-A244-AA792BF8906F}" type="sibTrans" cxnId="{751F8756-0287-48A2-9063-C8A6C2240A1F}">
      <dgm:prSet/>
      <dgm:spPr/>
      <dgm:t>
        <a:bodyPr/>
        <a:lstStyle/>
        <a:p>
          <a:endParaRPr lang="en-US"/>
        </a:p>
      </dgm:t>
    </dgm:pt>
    <dgm:pt modelId="{9B472C4B-A6D3-4E4C-8016-086DE318AA90}" type="pres">
      <dgm:prSet presAssocID="{B097D7E5-1EAC-421B-B786-0154D88A0BAC}" presName="diagram" presStyleCnt="0">
        <dgm:presLayoutVars>
          <dgm:dir/>
          <dgm:resizeHandles val="exact"/>
        </dgm:presLayoutVars>
      </dgm:prSet>
      <dgm:spPr/>
    </dgm:pt>
    <dgm:pt modelId="{7D7A71FD-2036-4F75-8B1A-DF66EB64853F}" type="pres">
      <dgm:prSet presAssocID="{A35CC2A8-9CF0-4BED-B910-949AD3130737}" presName="node" presStyleLbl="node1" presStyleIdx="0" presStyleCnt="8">
        <dgm:presLayoutVars>
          <dgm:bulletEnabled val="1"/>
        </dgm:presLayoutVars>
      </dgm:prSet>
      <dgm:spPr/>
    </dgm:pt>
    <dgm:pt modelId="{02D79B2A-0BC9-43C4-8868-194E72611CD3}" type="pres">
      <dgm:prSet presAssocID="{8E268A29-C7F0-40CA-8DBE-01869F6D2223}" presName="sibTrans" presStyleCnt="0"/>
      <dgm:spPr/>
    </dgm:pt>
    <dgm:pt modelId="{A621A9C8-C90C-4AF5-A06D-8F6F68389A1D}" type="pres">
      <dgm:prSet presAssocID="{1B5627F7-4B11-4DEF-A386-AC527BC42329}" presName="node" presStyleLbl="node1" presStyleIdx="1" presStyleCnt="8">
        <dgm:presLayoutVars>
          <dgm:bulletEnabled val="1"/>
        </dgm:presLayoutVars>
      </dgm:prSet>
      <dgm:spPr/>
    </dgm:pt>
    <dgm:pt modelId="{E116FD7B-DDFD-457D-9656-468E00E8E8A1}" type="pres">
      <dgm:prSet presAssocID="{2473A438-E8B4-4F51-9720-66DABFF21439}" presName="sibTrans" presStyleCnt="0"/>
      <dgm:spPr/>
    </dgm:pt>
    <dgm:pt modelId="{49449B46-D018-46B9-924D-B474918683B7}" type="pres">
      <dgm:prSet presAssocID="{FC3A908A-4F14-4479-A610-62EFA3983EE5}" presName="node" presStyleLbl="node1" presStyleIdx="2" presStyleCnt="8">
        <dgm:presLayoutVars>
          <dgm:bulletEnabled val="1"/>
        </dgm:presLayoutVars>
      </dgm:prSet>
      <dgm:spPr/>
    </dgm:pt>
    <dgm:pt modelId="{3DF85E37-9602-44A4-BACB-ED0E1E0E536B}" type="pres">
      <dgm:prSet presAssocID="{CFE2576A-0DEF-40DD-AA47-EE69B4EB7215}" presName="sibTrans" presStyleCnt="0"/>
      <dgm:spPr/>
    </dgm:pt>
    <dgm:pt modelId="{4DBFF02F-A627-4AFC-9A1B-8652F446BC85}" type="pres">
      <dgm:prSet presAssocID="{A050A42E-FBF2-4DC3-88DD-F71655DD2B41}" presName="node" presStyleLbl="node1" presStyleIdx="3" presStyleCnt="8">
        <dgm:presLayoutVars>
          <dgm:bulletEnabled val="1"/>
        </dgm:presLayoutVars>
      </dgm:prSet>
      <dgm:spPr/>
    </dgm:pt>
    <dgm:pt modelId="{736BC52A-7AA4-488C-B813-56647F349710}" type="pres">
      <dgm:prSet presAssocID="{990033F5-1D15-4B65-BA0E-560267E242E0}" presName="sibTrans" presStyleCnt="0"/>
      <dgm:spPr/>
    </dgm:pt>
    <dgm:pt modelId="{E727F11F-0000-4599-9400-E7AFDCADF766}" type="pres">
      <dgm:prSet presAssocID="{C534112D-1337-47FD-8B63-1011B4439607}" presName="node" presStyleLbl="node1" presStyleIdx="4" presStyleCnt="8">
        <dgm:presLayoutVars>
          <dgm:bulletEnabled val="1"/>
        </dgm:presLayoutVars>
      </dgm:prSet>
      <dgm:spPr/>
    </dgm:pt>
    <dgm:pt modelId="{18407AB9-71DA-4619-9DA2-937A45B9EB67}" type="pres">
      <dgm:prSet presAssocID="{7D6A9C61-0B1E-4241-8603-8EAD92636AA0}" presName="sibTrans" presStyleCnt="0"/>
      <dgm:spPr/>
    </dgm:pt>
    <dgm:pt modelId="{58B659B7-BC49-47D4-97A3-596E55797F4D}" type="pres">
      <dgm:prSet presAssocID="{FD91337B-B609-4087-BA77-7C7D2A25D67D}" presName="node" presStyleLbl="node1" presStyleIdx="5" presStyleCnt="8">
        <dgm:presLayoutVars>
          <dgm:bulletEnabled val="1"/>
        </dgm:presLayoutVars>
      </dgm:prSet>
      <dgm:spPr/>
    </dgm:pt>
    <dgm:pt modelId="{4C5B65B5-30EC-440B-BEB4-9FCCA154CB08}" type="pres">
      <dgm:prSet presAssocID="{93961B9A-2F4C-4D82-870A-2AACA254B497}" presName="sibTrans" presStyleCnt="0"/>
      <dgm:spPr/>
    </dgm:pt>
    <dgm:pt modelId="{693CC883-AB08-4B27-AC2C-00D1B28DB599}" type="pres">
      <dgm:prSet presAssocID="{6B000B5F-CEF7-4026-8C3C-8C6E0C71C024}" presName="node" presStyleLbl="node1" presStyleIdx="6" presStyleCnt="8">
        <dgm:presLayoutVars>
          <dgm:bulletEnabled val="1"/>
        </dgm:presLayoutVars>
      </dgm:prSet>
      <dgm:spPr/>
    </dgm:pt>
    <dgm:pt modelId="{A585078B-5001-443C-A229-A5BCD87EEB83}" type="pres">
      <dgm:prSet presAssocID="{365CA49F-87E4-4BEA-B323-B2A1D012DF92}" presName="sibTrans" presStyleCnt="0"/>
      <dgm:spPr/>
    </dgm:pt>
    <dgm:pt modelId="{6BD47953-B08F-4523-9F20-28C7613216F5}" type="pres">
      <dgm:prSet presAssocID="{668C3B4F-FDEB-4DCA-BF12-DFACD114F380}" presName="node" presStyleLbl="node1" presStyleIdx="7" presStyleCnt="8">
        <dgm:presLayoutVars>
          <dgm:bulletEnabled val="1"/>
        </dgm:presLayoutVars>
      </dgm:prSet>
      <dgm:spPr/>
    </dgm:pt>
  </dgm:ptLst>
  <dgm:cxnLst>
    <dgm:cxn modelId="{77AB4734-4E15-4225-B846-B061F383F831}" srcId="{B097D7E5-1EAC-421B-B786-0154D88A0BAC}" destId="{1B5627F7-4B11-4DEF-A386-AC527BC42329}" srcOrd="1" destOrd="0" parTransId="{D24ED821-0DFD-4974-B5D5-711A07844D56}" sibTransId="{2473A438-E8B4-4F51-9720-66DABFF21439}"/>
    <dgm:cxn modelId="{F9C7614C-68BC-4773-9642-DABFD651B182}" srcId="{B097D7E5-1EAC-421B-B786-0154D88A0BAC}" destId="{A35CC2A8-9CF0-4BED-B910-949AD3130737}" srcOrd="0" destOrd="0" parTransId="{3C45BC53-382A-4106-8000-A0F508B3F342}" sibTransId="{8E268A29-C7F0-40CA-8DBE-01869F6D2223}"/>
    <dgm:cxn modelId="{7F69644F-3610-4102-B68C-51B05394B62E}" type="presOf" srcId="{1B5627F7-4B11-4DEF-A386-AC527BC42329}" destId="{A621A9C8-C90C-4AF5-A06D-8F6F68389A1D}" srcOrd="0" destOrd="0" presId="urn:microsoft.com/office/officeart/2005/8/layout/default"/>
    <dgm:cxn modelId="{2E24786F-C8E9-4A71-9691-0B3780BFD501}" srcId="{B097D7E5-1EAC-421B-B786-0154D88A0BAC}" destId="{A050A42E-FBF2-4DC3-88DD-F71655DD2B41}" srcOrd="3" destOrd="0" parTransId="{9EB6BC93-47A8-4CF0-9974-631411EA655E}" sibTransId="{990033F5-1D15-4B65-BA0E-560267E242E0}"/>
    <dgm:cxn modelId="{3A36E375-0CEE-434F-BBA0-594AC6BB7D9C}" type="presOf" srcId="{C534112D-1337-47FD-8B63-1011B4439607}" destId="{E727F11F-0000-4599-9400-E7AFDCADF766}" srcOrd="0" destOrd="0" presId="urn:microsoft.com/office/officeart/2005/8/layout/default"/>
    <dgm:cxn modelId="{751F8756-0287-48A2-9063-C8A6C2240A1F}" srcId="{B097D7E5-1EAC-421B-B786-0154D88A0BAC}" destId="{668C3B4F-FDEB-4DCA-BF12-DFACD114F380}" srcOrd="7" destOrd="0" parTransId="{1151167B-DA47-47B0-82DF-5721977FBC80}" sibTransId="{74551D92-5B0A-4AFA-A244-AA792BF8906F}"/>
    <dgm:cxn modelId="{5117D57C-D6B0-4F5C-BBB3-87C961CD70A7}" type="presOf" srcId="{A35CC2A8-9CF0-4BED-B910-949AD3130737}" destId="{7D7A71FD-2036-4F75-8B1A-DF66EB64853F}" srcOrd="0" destOrd="0" presId="urn:microsoft.com/office/officeart/2005/8/layout/default"/>
    <dgm:cxn modelId="{4E49037E-3372-4EF9-AB4B-82B912F195A2}" srcId="{B097D7E5-1EAC-421B-B786-0154D88A0BAC}" destId="{FD91337B-B609-4087-BA77-7C7D2A25D67D}" srcOrd="5" destOrd="0" parTransId="{5399BE53-5EDE-418D-9825-13AE752B5A57}" sibTransId="{93961B9A-2F4C-4D82-870A-2AACA254B497}"/>
    <dgm:cxn modelId="{2E09D197-B971-46EF-BFA1-CAD0118750A0}" type="presOf" srcId="{FD91337B-B609-4087-BA77-7C7D2A25D67D}" destId="{58B659B7-BC49-47D4-97A3-596E55797F4D}" srcOrd="0" destOrd="0" presId="urn:microsoft.com/office/officeart/2005/8/layout/default"/>
    <dgm:cxn modelId="{96C6DB9B-2E70-4D32-88D2-98D53CA95395}" srcId="{B097D7E5-1EAC-421B-B786-0154D88A0BAC}" destId="{6B000B5F-CEF7-4026-8C3C-8C6E0C71C024}" srcOrd="6" destOrd="0" parTransId="{65AE9B34-9E8A-467F-950E-DCCEBD2B2FB1}" sibTransId="{365CA49F-87E4-4BEA-B323-B2A1D012DF92}"/>
    <dgm:cxn modelId="{71C9BEA2-FAA9-4F30-8CE5-EC3415270DB0}" type="presOf" srcId="{FC3A908A-4F14-4479-A610-62EFA3983EE5}" destId="{49449B46-D018-46B9-924D-B474918683B7}" srcOrd="0" destOrd="0" presId="urn:microsoft.com/office/officeart/2005/8/layout/default"/>
    <dgm:cxn modelId="{496821A6-F77A-42D9-AAC9-162EFA07A25F}" srcId="{B097D7E5-1EAC-421B-B786-0154D88A0BAC}" destId="{C534112D-1337-47FD-8B63-1011B4439607}" srcOrd="4" destOrd="0" parTransId="{AE62B43D-37D1-4536-A1D4-0379B795483F}" sibTransId="{7D6A9C61-0B1E-4241-8603-8EAD92636AA0}"/>
    <dgm:cxn modelId="{FD20D7A7-0B83-4A67-8F48-71ACD3EBAC7B}" type="presOf" srcId="{668C3B4F-FDEB-4DCA-BF12-DFACD114F380}" destId="{6BD47953-B08F-4523-9F20-28C7613216F5}" srcOrd="0" destOrd="0" presId="urn:microsoft.com/office/officeart/2005/8/layout/default"/>
    <dgm:cxn modelId="{CC6E04AD-C7E0-4176-98A7-41F741A32462}" srcId="{B097D7E5-1EAC-421B-B786-0154D88A0BAC}" destId="{FC3A908A-4F14-4479-A610-62EFA3983EE5}" srcOrd="2" destOrd="0" parTransId="{97CEB804-DDFC-436B-B8AB-732B6A0E92F1}" sibTransId="{CFE2576A-0DEF-40DD-AA47-EE69B4EB7215}"/>
    <dgm:cxn modelId="{140320B0-9186-4882-AA51-6781B0A3DF7E}" type="presOf" srcId="{6B000B5F-CEF7-4026-8C3C-8C6E0C71C024}" destId="{693CC883-AB08-4B27-AC2C-00D1B28DB599}" srcOrd="0" destOrd="0" presId="urn:microsoft.com/office/officeart/2005/8/layout/default"/>
    <dgm:cxn modelId="{337370B6-7E3A-47B4-9153-A513A2E0F821}" type="presOf" srcId="{B097D7E5-1EAC-421B-B786-0154D88A0BAC}" destId="{9B472C4B-A6D3-4E4C-8016-086DE318AA90}" srcOrd="0" destOrd="0" presId="urn:microsoft.com/office/officeart/2005/8/layout/default"/>
    <dgm:cxn modelId="{671B14BE-7621-47AA-9534-C63D1F264395}" type="presOf" srcId="{A050A42E-FBF2-4DC3-88DD-F71655DD2B41}" destId="{4DBFF02F-A627-4AFC-9A1B-8652F446BC85}" srcOrd="0" destOrd="0" presId="urn:microsoft.com/office/officeart/2005/8/layout/default"/>
    <dgm:cxn modelId="{29F38E9A-8184-4217-9C7E-B5FFC723FD4D}" type="presParOf" srcId="{9B472C4B-A6D3-4E4C-8016-086DE318AA90}" destId="{7D7A71FD-2036-4F75-8B1A-DF66EB64853F}" srcOrd="0" destOrd="0" presId="urn:microsoft.com/office/officeart/2005/8/layout/default"/>
    <dgm:cxn modelId="{543095DA-981F-4307-9A2E-46B4F9648E6B}" type="presParOf" srcId="{9B472C4B-A6D3-4E4C-8016-086DE318AA90}" destId="{02D79B2A-0BC9-43C4-8868-194E72611CD3}" srcOrd="1" destOrd="0" presId="urn:microsoft.com/office/officeart/2005/8/layout/default"/>
    <dgm:cxn modelId="{B221749B-2992-479C-BFF7-67A8B0667999}" type="presParOf" srcId="{9B472C4B-A6D3-4E4C-8016-086DE318AA90}" destId="{A621A9C8-C90C-4AF5-A06D-8F6F68389A1D}" srcOrd="2" destOrd="0" presId="urn:microsoft.com/office/officeart/2005/8/layout/default"/>
    <dgm:cxn modelId="{00D5EE9B-F5F6-480A-B640-4E0927E06227}" type="presParOf" srcId="{9B472C4B-A6D3-4E4C-8016-086DE318AA90}" destId="{E116FD7B-DDFD-457D-9656-468E00E8E8A1}" srcOrd="3" destOrd="0" presId="urn:microsoft.com/office/officeart/2005/8/layout/default"/>
    <dgm:cxn modelId="{E8FC1CB4-45A4-4E98-AE19-DA6D25FC0F25}" type="presParOf" srcId="{9B472C4B-A6D3-4E4C-8016-086DE318AA90}" destId="{49449B46-D018-46B9-924D-B474918683B7}" srcOrd="4" destOrd="0" presId="urn:microsoft.com/office/officeart/2005/8/layout/default"/>
    <dgm:cxn modelId="{086FB13F-01B5-43AC-A8E9-228EA4E8372A}" type="presParOf" srcId="{9B472C4B-A6D3-4E4C-8016-086DE318AA90}" destId="{3DF85E37-9602-44A4-BACB-ED0E1E0E536B}" srcOrd="5" destOrd="0" presId="urn:microsoft.com/office/officeart/2005/8/layout/default"/>
    <dgm:cxn modelId="{0C42AC8D-5DE7-4372-9E4F-F65792EBBB5F}" type="presParOf" srcId="{9B472C4B-A6D3-4E4C-8016-086DE318AA90}" destId="{4DBFF02F-A627-4AFC-9A1B-8652F446BC85}" srcOrd="6" destOrd="0" presId="urn:microsoft.com/office/officeart/2005/8/layout/default"/>
    <dgm:cxn modelId="{674A286C-8888-485E-8289-8B13AFB6BB21}" type="presParOf" srcId="{9B472C4B-A6D3-4E4C-8016-086DE318AA90}" destId="{736BC52A-7AA4-488C-B813-56647F349710}" srcOrd="7" destOrd="0" presId="urn:microsoft.com/office/officeart/2005/8/layout/default"/>
    <dgm:cxn modelId="{9C34E831-360E-4581-B57A-5EC9F74A4F73}" type="presParOf" srcId="{9B472C4B-A6D3-4E4C-8016-086DE318AA90}" destId="{E727F11F-0000-4599-9400-E7AFDCADF766}" srcOrd="8" destOrd="0" presId="urn:microsoft.com/office/officeart/2005/8/layout/default"/>
    <dgm:cxn modelId="{4BCBAA89-F90F-4F51-8550-008823E549BB}" type="presParOf" srcId="{9B472C4B-A6D3-4E4C-8016-086DE318AA90}" destId="{18407AB9-71DA-4619-9DA2-937A45B9EB67}" srcOrd="9" destOrd="0" presId="urn:microsoft.com/office/officeart/2005/8/layout/default"/>
    <dgm:cxn modelId="{85CF3CF2-1C6D-4E92-9221-225569D91C6A}" type="presParOf" srcId="{9B472C4B-A6D3-4E4C-8016-086DE318AA90}" destId="{58B659B7-BC49-47D4-97A3-596E55797F4D}" srcOrd="10" destOrd="0" presId="urn:microsoft.com/office/officeart/2005/8/layout/default"/>
    <dgm:cxn modelId="{F4EB4BD0-47F4-49D8-83D4-064981A55CAD}" type="presParOf" srcId="{9B472C4B-A6D3-4E4C-8016-086DE318AA90}" destId="{4C5B65B5-30EC-440B-BEB4-9FCCA154CB08}" srcOrd="11" destOrd="0" presId="urn:microsoft.com/office/officeart/2005/8/layout/default"/>
    <dgm:cxn modelId="{3F92C2C0-B419-4F1E-BBFD-985E6DC86588}" type="presParOf" srcId="{9B472C4B-A6D3-4E4C-8016-086DE318AA90}" destId="{693CC883-AB08-4B27-AC2C-00D1B28DB599}" srcOrd="12" destOrd="0" presId="urn:microsoft.com/office/officeart/2005/8/layout/default"/>
    <dgm:cxn modelId="{10E25CFE-5F42-4582-8750-05F81D8C5656}" type="presParOf" srcId="{9B472C4B-A6D3-4E4C-8016-086DE318AA90}" destId="{A585078B-5001-443C-A229-A5BCD87EEB83}" srcOrd="13" destOrd="0" presId="urn:microsoft.com/office/officeart/2005/8/layout/default"/>
    <dgm:cxn modelId="{E0CBA9E0-E25C-40F7-A688-B2FEA74F3769}" type="presParOf" srcId="{9B472C4B-A6D3-4E4C-8016-086DE318AA90}" destId="{6BD47953-B08F-4523-9F20-28C7613216F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CC991D-3B70-4153-B46E-9ACA356A1FF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F480F7F-B014-4A41-B3F5-76915486B21E}">
      <dgm:prSet/>
      <dgm:spPr/>
      <dgm:t>
        <a:bodyPr/>
        <a:lstStyle/>
        <a:p>
          <a:r>
            <a:rPr lang="en-US"/>
            <a:t>+ for addition</a:t>
          </a:r>
        </a:p>
      </dgm:t>
    </dgm:pt>
    <dgm:pt modelId="{4A6FFF91-27BA-46C4-8200-FEC015B85DAA}" type="parTrans" cxnId="{2FFCF389-5F8B-49ED-9A4A-027A959491DE}">
      <dgm:prSet/>
      <dgm:spPr/>
      <dgm:t>
        <a:bodyPr/>
        <a:lstStyle/>
        <a:p>
          <a:endParaRPr lang="en-US"/>
        </a:p>
      </dgm:t>
    </dgm:pt>
    <dgm:pt modelId="{182B5200-D5EA-4F44-8BD1-F76337A22D17}" type="sibTrans" cxnId="{2FFCF389-5F8B-49ED-9A4A-027A959491DE}">
      <dgm:prSet/>
      <dgm:spPr/>
      <dgm:t>
        <a:bodyPr/>
        <a:lstStyle/>
        <a:p>
          <a:endParaRPr lang="en-US"/>
        </a:p>
      </dgm:t>
    </dgm:pt>
    <dgm:pt modelId="{2F57E306-6EEF-4CFC-8660-E8E7182AD01B}">
      <dgm:prSet/>
      <dgm:spPr/>
      <dgm:t>
        <a:bodyPr/>
        <a:lstStyle/>
        <a:p>
          <a:r>
            <a:rPr lang="en-US"/>
            <a:t>- for subtraction</a:t>
          </a:r>
        </a:p>
      </dgm:t>
    </dgm:pt>
    <dgm:pt modelId="{F36B98E1-ED56-4418-8D2A-EB0288FCFFDC}" type="parTrans" cxnId="{1892F05F-3EB4-4F2F-A93D-C5FA1FC1C7E7}">
      <dgm:prSet/>
      <dgm:spPr/>
      <dgm:t>
        <a:bodyPr/>
        <a:lstStyle/>
        <a:p>
          <a:endParaRPr lang="en-US"/>
        </a:p>
      </dgm:t>
    </dgm:pt>
    <dgm:pt modelId="{F05D24D3-3F63-4656-BD8C-01DADAC7FD94}" type="sibTrans" cxnId="{1892F05F-3EB4-4F2F-A93D-C5FA1FC1C7E7}">
      <dgm:prSet/>
      <dgm:spPr/>
      <dgm:t>
        <a:bodyPr/>
        <a:lstStyle/>
        <a:p>
          <a:endParaRPr lang="en-US"/>
        </a:p>
      </dgm:t>
    </dgm:pt>
    <dgm:pt modelId="{8FACD8BB-67C9-463D-9BAA-198256C78890}">
      <dgm:prSet/>
      <dgm:spPr/>
      <dgm:t>
        <a:bodyPr/>
        <a:lstStyle/>
        <a:p>
          <a:r>
            <a:rPr lang="en-US"/>
            <a:t>* for multiplication</a:t>
          </a:r>
        </a:p>
      </dgm:t>
    </dgm:pt>
    <dgm:pt modelId="{82D2F785-769F-4138-9F61-5AD3E868048C}" type="parTrans" cxnId="{80B88BBC-B752-4B1B-BA54-713AB6FF4A14}">
      <dgm:prSet/>
      <dgm:spPr/>
      <dgm:t>
        <a:bodyPr/>
        <a:lstStyle/>
        <a:p>
          <a:endParaRPr lang="en-US"/>
        </a:p>
      </dgm:t>
    </dgm:pt>
    <dgm:pt modelId="{4DA3072C-062A-4A5A-ABB7-E67DE5530C5F}" type="sibTrans" cxnId="{80B88BBC-B752-4B1B-BA54-713AB6FF4A14}">
      <dgm:prSet/>
      <dgm:spPr/>
      <dgm:t>
        <a:bodyPr/>
        <a:lstStyle/>
        <a:p>
          <a:endParaRPr lang="en-US"/>
        </a:p>
      </dgm:t>
    </dgm:pt>
    <dgm:pt modelId="{0CCFDDCE-3E0D-4C2C-9346-DD9A60680FD0}">
      <dgm:prSet/>
      <dgm:spPr/>
      <dgm:t>
        <a:bodyPr/>
        <a:lstStyle/>
        <a:p>
          <a:r>
            <a:rPr lang="en-US"/>
            <a:t>/ for division</a:t>
          </a:r>
        </a:p>
      </dgm:t>
    </dgm:pt>
    <dgm:pt modelId="{472827FD-636B-4943-B18D-A7B4D57A899B}" type="parTrans" cxnId="{14D4570B-C89E-436C-B683-CB3F2A02F170}">
      <dgm:prSet/>
      <dgm:spPr/>
      <dgm:t>
        <a:bodyPr/>
        <a:lstStyle/>
        <a:p>
          <a:endParaRPr lang="en-US"/>
        </a:p>
      </dgm:t>
    </dgm:pt>
    <dgm:pt modelId="{6331A2EE-334B-40F7-9890-8C0DE0850BEF}" type="sibTrans" cxnId="{14D4570B-C89E-436C-B683-CB3F2A02F170}">
      <dgm:prSet/>
      <dgm:spPr/>
      <dgm:t>
        <a:bodyPr/>
        <a:lstStyle/>
        <a:p>
          <a:endParaRPr lang="en-US"/>
        </a:p>
      </dgm:t>
    </dgm:pt>
    <dgm:pt modelId="{CBB79649-2D16-420A-8DC9-0FCC3F50F678}">
      <dgm:prSet/>
      <dgm:spPr/>
      <dgm:t>
        <a:bodyPr/>
        <a:lstStyle/>
        <a:p>
          <a:r>
            <a:rPr lang="en-US"/>
            <a:t>% for modulo division (calculating the remainder of the division)</a:t>
          </a:r>
        </a:p>
      </dgm:t>
    </dgm:pt>
    <dgm:pt modelId="{DAD472C7-98DE-4ECD-816B-8BF134549B4A}" type="parTrans" cxnId="{29CE2DB0-DE8C-406C-8725-5C2038ED5CD7}">
      <dgm:prSet/>
      <dgm:spPr/>
      <dgm:t>
        <a:bodyPr/>
        <a:lstStyle/>
        <a:p>
          <a:endParaRPr lang="en-US"/>
        </a:p>
      </dgm:t>
    </dgm:pt>
    <dgm:pt modelId="{8269C094-083E-42A9-9C27-53BA9FD58F49}" type="sibTrans" cxnId="{29CE2DB0-DE8C-406C-8725-5C2038ED5CD7}">
      <dgm:prSet/>
      <dgm:spPr/>
      <dgm:t>
        <a:bodyPr/>
        <a:lstStyle/>
        <a:p>
          <a:endParaRPr lang="en-US"/>
        </a:p>
      </dgm:t>
    </dgm:pt>
    <dgm:pt modelId="{7261A9DD-667E-45B2-AD7E-001A57A2DE73}" type="pres">
      <dgm:prSet presAssocID="{4ECC991D-3B70-4153-B46E-9ACA356A1FFA}" presName="vert0" presStyleCnt="0">
        <dgm:presLayoutVars>
          <dgm:dir/>
          <dgm:animOne val="branch"/>
          <dgm:animLvl val="lvl"/>
        </dgm:presLayoutVars>
      </dgm:prSet>
      <dgm:spPr/>
    </dgm:pt>
    <dgm:pt modelId="{93B03A24-31BD-4A0C-9109-6D52E0B598FA}" type="pres">
      <dgm:prSet presAssocID="{0F480F7F-B014-4A41-B3F5-76915486B21E}" presName="thickLine" presStyleLbl="alignNode1" presStyleIdx="0" presStyleCnt="5"/>
      <dgm:spPr/>
    </dgm:pt>
    <dgm:pt modelId="{1FB28EE0-24C9-4747-A59E-600DE35C218B}" type="pres">
      <dgm:prSet presAssocID="{0F480F7F-B014-4A41-B3F5-76915486B21E}" presName="horz1" presStyleCnt="0"/>
      <dgm:spPr/>
    </dgm:pt>
    <dgm:pt modelId="{780C4D8F-E397-45D0-85B4-CA9DE6CAD943}" type="pres">
      <dgm:prSet presAssocID="{0F480F7F-B014-4A41-B3F5-76915486B21E}" presName="tx1" presStyleLbl="revTx" presStyleIdx="0" presStyleCnt="5"/>
      <dgm:spPr/>
    </dgm:pt>
    <dgm:pt modelId="{657BA5D5-C449-4E5A-A214-DCC4056769DF}" type="pres">
      <dgm:prSet presAssocID="{0F480F7F-B014-4A41-B3F5-76915486B21E}" presName="vert1" presStyleCnt="0"/>
      <dgm:spPr/>
    </dgm:pt>
    <dgm:pt modelId="{7ABAAADA-355A-48A8-B6A8-BD71391B8096}" type="pres">
      <dgm:prSet presAssocID="{2F57E306-6EEF-4CFC-8660-E8E7182AD01B}" presName="thickLine" presStyleLbl="alignNode1" presStyleIdx="1" presStyleCnt="5"/>
      <dgm:spPr/>
    </dgm:pt>
    <dgm:pt modelId="{2DBCBD8D-5306-499C-948A-9A8985F90EDF}" type="pres">
      <dgm:prSet presAssocID="{2F57E306-6EEF-4CFC-8660-E8E7182AD01B}" presName="horz1" presStyleCnt="0"/>
      <dgm:spPr/>
    </dgm:pt>
    <dgm:pt modelId="{18DAD422-D451-4C88-BEF3-C571869F2AE2}" type="pres">
      <dgm:prSet presAssocID="{2F57E306-6EEF-4CFC-8660-E8E7182AD01B}" presName="tx1" presStyleLbl="revTx" presStyleIdx="1" presStyleCnt="5"/>
      <dgm:spPr/>
    </dgm:pt>
    <dgm:pt modelId="{15D9BD61-E356-4F67-A6B6-4F1B5BDEA270}" type="pres">
      <dgm:prSet presAssocID="{2F57E306-6EEF-4CFC-8660-E8E7182AD01B}" presName="vert1" presStyleCnt="0"/>
      <dgm:spPr/>
    </dgm:pt>
    <dgm:pt modelId="{9836A5A1-A36F-4836-9A5E-506562CECDDD}" type="pres">
      <dgm:prSet presAssocID="{8FACD8BB-67C9-463D-9BAA-198256C78890}" presName="thickLine" presStyleLbl="alignNode1" presStyleIdx="2" presStyleCnt="5"/>
      <dgm:spPr/>
    </dgm:pt>
    <dgm:pt modelId="{9A5C9584-41EC-43C6-AE97-48E69BA60E70}" type="pres">
      <dgm:prSet presAssocID="{8FACD8BB-67C9-463D-9BAA-198256C78890}" presName="horz1" presStyleCnt="0"/>
      <dgm:spPr/>
    </dgm:pt>
    <dgm:pt modelId="{BF5AC7D1-50B2-405A-846E-90D1D43A6FCE}" type="pres">
      <dgm:prSet presAssocID="{8FACD8BB-67C9-463D-9BAA-198256C78890}" presName="tx1" presStyleLbl="revTx" presStyleIdx="2" presStyleCnt="5"/>
      <dgm:spPr/>
    </dgm:pt>
    <dgm:pt modelId="{4C907B52-A4EA-4D2E-B0F2-FF580A0EA5BE}" type="pres">
      <dgm:prSet presAssocID="{8FACD8BB-67C9-463D-9BAA-198256C78890}" presName="vert1" presStyleCnt="0"/>
      <dgm:spPr/>
    </dgm:pt>
    <dgm:pt modelId="{5AC9ED28-C69C-464A-A907-BFD8CFF79661}" type="pres">
      <dgm:prSet presAssocID="{0CCFDDCE-3E0D-4C2C-9346-DD9A60680FD0}" presName="thickLine" presStyleLbl="alignNode1" presStyleIdx="3" presStyleCnt="5"/>
      <dgm:spPr/>
    </dgm:pt>
    <dgm:pt modelId="{08D66B5D-0FDA-4E56-A52A-7759C85FFEA9}" type="pres">
      <dgm:prSet presAssocID="{0CCFDDCE-3E0D-4C2C-9346-DD9A60680FD0}" presName="horz1" presStyleCnt="0"/>
      <dgm:spPr/>
    </dgm:pt>
    <dgm:pt modelId="{B832BAC6-1D60-4629-9959-1B0887FD4EE0}" type="pres">
      <dgm:prSet presAssocID="{0CCFDDCE-3E0D-4C2C-9346-DD9A60680FD0}" presName="tx1" presStyleLbl="revTx" presStyleIdx="3" presStyleCnt="5"/>
      <dgm:spPr/>
    </dgm:pt>
    <dgm:pt modelId="{EB22949E-725D-4ED6-A0C7-E3C5F7CD496A}" type="pres">
      <dgm:prSet presAssocID="{0CCFDDCE-3E0D-4C2C-9346-DD9A60680FD0}" presName="vert1" presStyleCnt="0"/>
      <dgm:spPr/>
    </dgm:pt>
    <dgm:pt modelId="{8F17DA44-0E59-44F4-BD60-E2C59EC8FC23}" type="pres">
      <dgm:prSet presAssocID="{CBB79649-2D16-420A-8DC9-0FCC3F50F678}" presName="thickLine" presStyleLbl="alignNode1" presStyleIdx="4" presStyleCnt="5"/>
      <dgm:spPr/>
    </dgm:pt>
    <dgm:pt modelId="{5E9068D6-7D92-4D79-952A-9883E8E801A9}" type="pres">
      <dgm:prSet presAssocID="{CBB79649-2D16-420A-8DC9-0FCC3F50F678}" presName="horz1" presStyleCnt="0"/>
      <dgm:spPr/>
    </dgm:pt>
    <dgm:pt modelId="{BFB85542-E259-459B-8AE4-32160B7E97EE}" type="pres">
      <dgm:prSet presAssocID="{CBB79649-2D16-420A-8DC9-0FCC3F50F678}" presName="tx1" presStyleLbl="revTx" presStyleIdx="4" presStyleCnt="5"/>
      <dgm:spPr/>
    </dgm:pt>
    <dgm:pt modelId="{B90C2DD0-1101-44D2-BC02-29300783FA19}" type="pres">
      <dgm:prSet presAssocID="{CBB79649-2D16-420A-8DC9-0FCC3F50F678}" presName="vert1" presStyleCnt="0"/>
      <dgm:spPr/>
    </dgm:pt>
  </dgm:ptLst>
  <dgm:cxnLst>
    <dgm:cxn modelId="{4B3D1D03-C11E-4514-A0D5-50766116200B}" type="presOf" srcId="{4ECC991D-3B70-4153-B46E-9ACA356A1FFA}" destId="{7261A9DD-667E-45B2-AD7E-001A57A2DE73}" srcOrd="0" destOrd="0" presId="urn:microsoft.com/office/officeart/2008/layout/LinedList"/>
    <dgm:cxn modelId="{04893507-DFF4-4E4B-9463-168F8F7B38E9}" type="presOf" srcId="{0CCFDDCE-3E0D-4C2C-9346-DD9A60680FD0}" destId="{B832BAC6-1D60-4629-9959-1B0887FD4EE0}" srcOrd="0" destOrd="0" presId="urn:microsoft.com/office/officeart/2008/layout/LinedList"/>
    <dgm:cxn modelId="{14D4570B-C89E-436C-B683-CB3F2A02F170}" srcId="{4ECC991D-3B70-4153-B46E-9ACA356A1FFA}" destId="{0CCFDDCE-3E0D-4C2C-9346-DD9A60680FD0}" srcOrd="3" destOrd="0" parTransId="{472827FD-636B-4943-B18D-A7B4D57A899B}" sibTransId="{6331A2EE-334B-40F7-9890-8C0DE0850BEF}"/>
    <dgm:cxn modelId="{3618DB16-CC6A-4716-ABA7-F32920C2F7DB}" type="presOf" srcId="{8FACD8BB-67C9-463D-9BAA-198256C78890}" destId="{BF5AC7D1-50B2-405A-846E-90D1D43A6FCE}" srcOrd="0" destOrd="0" presId="urn:microsoft.com/office/officeart/2008/layout/LinedList"/>
    <dgm:cxn modelId="{1892F05F-3EB4-4F2F-A93D-C5FA1FC1C7E7}" srcId="{4ECC991D-3B70-4153-B46E-9ACA356A1FFA}" destId="{2F57E306-6EEF-4CFC-8660-E8E7182AD01B}" srcOrd="1" destOrd="0" parTransId="{F36B98E1-ED56-4418-8D2A-EB0288FCFFDC}" sibTransId="{F05D24D3-3F63-4656-BD8C-01DADAC7FD94}"/>
    <dgm:cxn modelId="{79C8B248-E922-4CF0-BBE4-CD533828B9E0}" type="presOf" srcId="{2F57E306-6EEF-4CFC-8660-E8E7182AD01B}" destId="{18DAD422-D451-4C88-BEF3-C571869F2AE2}" srcOrd="0" destOrd="0" presId="urn:microsoft.com/office/officeart/2008/layout/LinedList"/>
    <dgm:cxn modelId="{7A06A07B-A99D-4D93-AF53-A3F8691BF046}" type="presOf" srcId="{CBB79649-2D16-420A-8DC9-0FCC3F50F678}" destId="{BFB85542-E259-459B-8AE4-32160B7E97EE}" srcOrd="0" destOrd="0" presId="urn:microsoft.com/office/officeart/2008/layout/LinedList"/>
    <dgm:cxn modelId="{2FFCF389-5F8B-49ED-9A4A-027A959491DE}" srcId="{4ECC991D-3B70-4153-B46E-9ACA356A1FFA}" destId="{0F480F7F-B014-4A41-B3F5-76915486B21E}" srcOrd="0" destOrd="0" parTransId="{4A6FFF91-27BA-46C4-8200-FEC015B85DAA}" sibTransId="{182B5200-D5EA-4F44-8BD1-F76337A22D17}"/>
    <dgm:cxn modelId="{29CE2DB0-DE8C-406C-8725-5C2038ED5CD7}" srcId="{4ECC991D-3B70-4153-B46E-9ACA356A1FFA}" destId="{CBB79649-2D16-420A-8DC9-0FCC3F50F678}" srcOrd="4" destOrd="0" parTransId="{DAD472C7-98DE-4ECD-816B-8BF134549B4A}" sibTransId="{8269C094-083E-42A9-9C27-53BA9FD58F49}"/>
    <dgm:cxn modelId="{80B88BBC-B752-4B1B-BA54-713AB6FF4A14}" srcId="{4ECC991D-3B70-4153-B46E-9ACA356A1FFA}" destId="{8FACD8BB-67C9-463D-9BAA-198256C78890}" srcOrd="2" destOrd="0" parTransId="{82D2F785-769F-4138-9F61-5AD3E868048C}" sibTransId="{4DA3072C-062A-4A5A-ABB7-E67DE5530C5F}"/>
    <dgm:cxn modelId="{C20CB0BC-89C9-4DF7-A4C0-76E2A53BBFBC}" type="presOf" srcId="{0F480F7F-B014-4A41-B3F5-76915486B21E}" destId="{780C4D8F-E397-45D0-85B4-CA9DE6CAD943}" srcOrd="0" destOrd="0" presId="urn:microsoft.com/office/officeart/2008/layout/LinedList"/>
    <dgm:cxn modelId="{476718B9-F35B-4489-A6D7-E6CC2C2B0D11}" type="presParOf" srcId="{7261A9DD-667E-45B2-AD7E-001A57A2DE73}" destId="{93B03A24-31BD-4A0C-9109-6D52E0B598FA}" srcOrd="0" destOrd="0" presId="urn:microsoft.com/office/officeart/2008/layout/LinedList"/>
    <dgm:cxn modelId="{0B053AB3-C98B-4C91-AD0A-0130179FEC08}" type="presParOf" srcId="{7261A9DD-667E-45B2-AD7E-001A57A2DE73}" destId="{1FB28EE0-24C9-4747-A59E-600DE35C218B}" srcOrd="1" destOrd="0" presId="urn:microsoft.com/office/officeart/2008/layout/LinedList"/>
    <dgm:cxn modelId="{E09459AB-778C-40CA-BB7B-9A13A8F5241C}" type="presParOf" srcId="{1FB28EE0-24C9-4747-A59E-600DE35C218B}" destId="{780C4D8F-E397-45D0-85B4-CA9DE6CAD943}" srcOrd="0" destOrd="0" presId="urn:microsoft.com/office/officeart/2008/layout/LinedList"/>
    <dgm:cxn modelId="{5834C0AF-EFB4-40BD-9E9E-94668C677485}" type="presParOf" srcId="{1FB28EE0-24C9-4747-A59E-600DE35C218B}" destId="{657BA5D5-C449-4E5A-A214-DCC4056769DF}" srcOrd="1" destOrd="0" presId="urn:microsoft.com/office/officeart/2008/layout/LinedList"/>
    <dgm:cxn modelId="{0AA05656-28CB-4EB6-B629-B11C91F34199}" type="presParOf" srcId="{7261A9DD-667E-45B2-AD7E-001A57A2DE73}" destId="{7ABAAADA-355A-48A8-B6A8-BD71391B8096}" srcOrd="2" destOrd="0" presId="urn:microsoft.com/office/officeart/2008/layout/LinedList"/>
    <dgm:cxn modelId="{EDCECA44-31A3-499F-A6F2-8355191B9089}" type="presParOf" srcId="{7261A9DD-667E-45B2-AD7E-001A57A2DE73}" destId="{2DBCBD8D-5306-499C-948A-9A8985F90EDF}" srcOrd="3" destOrd="0" presId="urn:microsoft.com/office/officeart/2008/layout/LinedList"/>
    <dgm:cxn modelId="{365EA0C3-7F77-4CC1-80EB-0C786309346C}" type="presParOf" srcId="{2DBCBD8D-5306-499C-948A-9A8985F90EDF}" destId="{18DAD422-D451-4C88-BEF3-C571869F2AE2}" srcOrd="0" destOrd="0" presId="urn:microsoft.com/office/officeart/2008/layout/LinedList"/>
    <dgm:cxn modelId="{AD89A994-5A22-4BA4-996B-43303CCB47F1}" type="presParOf" srcId="{2DBCBD8D-5306-499C-948A-9A8985F90EDF}" destId="{15D9BD61-E356-4F67-A6B6-4F1B5BDEA270}" srcOrd="1" destOrd="0" presId="urn:microsoft.com/office/officeart/2008/layout/LinedList"/>
    <dgm:cxn modelId="{7A049101-11DA-43C1-AE73-9DC68997CE18}" type="presParOf" srcId="{7261A9DD-667E-45B2-AD7E-001A57A2DE73}" destId="{9836A5A1-A36F-4836-9A5E-506562CECDDD}" srcOrd="4" destOrd="0" presId="urn:microsoft.com/office/officeart/2008/layout/LinedList"/>
    <dgm:cxn modelId="{1F87AF7C-F04D-4576-A67C-C8D88B0896DE}" type="presParOf" srcId="{7261A9DD-667E-45B2-AD7E-001A57A2DE73}" destId="{9A5C9584-41EC-43C6-AE97-48E69BA60E70}" srcOrd="5" destOrd="0" presId="urn:microsoft.com/office/officeart/2008/layout/LinedList"/>
    <dgm:cxn modelId="{06146325-D67B-4282-88C1-D54DC32976B7}" type="presParOf" srcId="{9A5C9584-41EC-43C6-AE97-48E69BA60E70}" destId="{BF5AC7D1-50B2-405A-846E-90D1D43A6FCE}" srcOrd="0" destOrd="0" presId="urn:microsoft.com/office/officeart/2008/layout/LinedList"/>
    <dgm:cxn modelId="{647BE497-848D-42B5-B3DB-F9F982DB90E1}" type="presParOf" srcId="{9A5C9584-41EC-43C6-AE97-48E69BA60E70}" destId="{4C907B52-A4EA-4D2E-B0F2-FF580A0EA5BE}" srcOrd="1" destOrd="0" presId="urn:microsoft.com/office/officeart/2008/layout/LinedList"/>
    <dgm:cxn modelId="{6D849590-4C9E-4D38-B5CE-2620516DB1E0}" type="presParOf" srcId="{7261A9DD-667E-45B2-AD7E-001A57A2DE73}" destId="{5AC9ED28-C69C-464A-A907-BFD8CFF79661}" srcOrd="6" destOrd="0" presId="urn:microsoft.com/office/officeart/2008/layout/LinedList"/>
    <dgm:cxn modelId="{982561B9-BCD5-4396-A2F2-819FAFD9AB66}" type="presParOf" srcId="{7261A9DD-667E-45B2-AD7E-001A57A2DE73}" destId="{08D66B5D-0FDA-4E56-A52A-7759C85FFEA9}" srcOrd="7" destOrd="0" presId="urn:microsoft.com/office/officeart/2008/layout/LinedList"/>
    <dgm:cxn modelId="{3B3C4E51-37BA-400B-B20B-B73237BDF362}" type="presParOf" srcId="{08D66B5D-0FDA-4E56-A52A-7759C85FFEA9}" destId="{B832BAC6-1D60-4629-9959-1B0887FD4EE0}" srcOrd="0" destOrd="0" presId="urn:microsoft.com/office/officeart/2008/layout/LinedList"/>
    <dgm:cxn modelId="{0C0D8F7B-6A0E-4A1D-93BB-A98038C3308F}" type="presParOf" srcId="{08D66B5D-0FDA-4E56-A52A-7759C85FFEA9}" destId="{EB22949E-725D-4ED6-A0C7-E3C5F7CD496A}" srcOrd="1" destOrd="0" presId="urn:microsoft.com/office/officeart/2008/layout/LinedList"/>
    <dgm:cxn modelId="{DEB04A27-E93E-40A8-8A87-30425387FB0E}" type="presParOf" srcId="{7261A9DD-667E-45B2-AD7E-001A57A2DE73}" destId="{8F17DA44-0E59-44F4-BD60-E2C59EC8FC23}" srcOrd="8" destOrd="0" presId="urn:microsoft.com/office/officeart/2008/layout/LinedList"/>
    <dgm:cxn modelId="{EAE85F7E-E6A0-46BB-B9BD-A69B99BACB69}" type="presParOf" srcId="{7261A9DD-667E-45B2-AD7E-001A57A2DE73}" destId="{5E9068D6-7D92-4D79-952A-9883E8E801A9}" srcOrd="9" destOrd="0" presId="urn:microsoft.com/office/officeart/2008/layout/LinedList"/>
    <dgm:cxn modelId="{AE9996AE-B8F3-4000-A6B7-10BCCA35CD06}" type="presParOf" srcId="{5E9068D6-7D92-4D79-952A-9883E8E801A9}" destId="{BFB85542-E259-459B-8AE4-32160B7E97EE}" srcOrd="0" destOrd="0" presId="urn:microsoft.com/office/officeart/2008/layout/LinedList"/>
    <dgm:cxn modelId="{B420B8C7-C8DC-4CD4-8697-52D8DFE0C371}" type="presParOf" srcId="{5E9068D6-7D92-4D79-952A-9883E8E801A9}" destId="{B90C2DD0-1101-44D2-BC02-29300783FA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C94E8-3DD6-44F6-AFE3-328925F26D74}">
      <dsp:nvSpPr>
        <dsp:cNvPr id="0" name=""/>
        <dsp:cNvSpPr/>
      </dsp:nvSpPr>
      <dsp:spPr>
        <a:xfrm>
          <a:off x="0" y="124626"/>
          <a:ext cx="6367912" cy="1998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 is a programming language developed at AT &amp; T’s Bell Laboratories of USA in 1972. It was designed and written by a man named Dennis Ritchie.</a:t>
          </a:r>
        </a:p>
      </dsp:txBody>
      <dsp:txXfrm>
        <a:off x="97552" y="222178"/>
        <a:ext cx="6172808" cy="1803256"/>
      </dsp:txXfrm>
    </dsp:sp>
    <dsp:sp modelId="{62A5A3B2-708B-4AA8-B92F-8BE9E5362620}">
      <dsp:nvSpPr>
        <dsp:cNvPr id="0" name=""/>
        <dsp:cNvSpPr/>
      </dsp:nvSpPr>
      <dsp:spPr>
        <a:xfrm>
          <a:off x="0" y="2203626"/>
          <a:ext cx="6367912" cy="19983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In the late seventies C began to replace the more familiar languages of that time like PL/I, ALGOL, etc.</a:t>
          </a:r>
        </a:p>
      </dsp:txBody>
      <dsp:txXfrm>
        <a:off x="97552" y="2301178"/>
        <a:ext cx="6172808" cy="1803256"/>
      </dsp:txXfrm>
    </dsp:sp>
    <dsp:sp modelId="{E00C1FC9-AC95-4B0E-9DBA-4A516C8EA455}">
      <dsp:nvSpPr>
        <dsp:cNvPr id="0" name=""/>
        <dsp:cNvSpPr/>
      </dsp:nvSpPr>
      <dsp:spPr>
        <a:xfrm>
          <a:off x="0" y="4282626"/>
          <a:ext cx="6367912" cy="19983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Possibly why C seems so popular is because it is reliable, simple and easy to use.</a:t>
          </a:r>
        </a:p>
      </dsp:txBody>
      <dsp:txXfrm>
        <a:off x="97552" y="4380178"/>
        <a:ext cx="6172808" cy="18032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140CB-D848-4505-97B7-5140D01A546A}">
      <dsp:nvSpPr>
        <dsp:cNvPr id="0" name=""/>
        <dsp:cNvSpPr/>
      </dsp:nvSpPr>
      <dsp:spPr>
        <a:xfrm>
          <a:off x="0" y="690"/>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30A5E-3162-4EE8-A911-2E3FB701C05C}">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326EE2-3151-4D56-AC4A-597F376A2078}">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If we miss the parenthesis (}) while writing the code.</a:t>
          </a:r>
        </a:p>
      </dsp:txBody>
      <dsp:txXfrm>
        <a:off x="1866111" y="690"/>
        <a:ext cx="4382288" cy="1615680"/>
      </dsp:txXfrm>
    </dsp:sp>
    <dsp:sp modelId="{B24AE208-6883-4F17-B1D4-350EEE4393D9}">
      <dsp:nvSpPr>
        <dsp:cNvPr id="0" name=""/>
        <dsp:cNvSpPr/>
      </dsp:nvSpPr>
      <dsp:spPr>
        <a:xfrm>
          <a:off x="0" y="20202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26A194-F7B9-4F35-A4C5-BA8E69133E04}">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6E15B-9C15-4177-91CF-ADCECBD7AB33}">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Displaying the value of a variable without its declaration.</a:t>
          </a:r>
        </a:p>
      </dsp:txBody>
      <dsp:txXfrm>
        <a:off x="1866111" y="2020291"/>
        <a:ext cx="4382288" cy="1615680"/>
      </dsp:txXfrm>
    </dsp:sp>
    <dsp:sp modelId="{F0247C86-E023-49CD-8DE1-9E9B2104DC43}">
      <dsp:nvSpPr>
        <dsp:cNvPr id="0" name=""/>
        <dsp:cNvSpPr/>
      </dsp:nvSpPr>
      <dsp:spPr>
        <a:xfrm>
          <a:off x="0" y="4039891"/>
          <a:ext cx="6248400" cy="16156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A61BC-99DA-4834-9100-E0CD5B717946}">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7FAF28-AD51-4F32-87F6-0084C509841C}">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1111250">
            <a:lnSpc>
              <a:spcPct val="90000"/>
            </a:lnSpc>
            <a:spcBef>
              <a:spcPct val="0"/>
            </a:spcBef>
            <a:spcAft>
              <a:spcPct val="35000"/>
            </a:spcAft>
            <a:buNone/>
          </a:pPr>
          <a:r>
            <a:rPr lang="en-US" sz="2500" kern="1200"/>
            <a:t>If we miss the semicolon (;) at the end of the statement.</a:t>
          </a:r>
        </a:p>
      </dsp:txBody>
      <dsp:txXfrm>
        <a:off x="1866111" y="4039891"/>
        <a:ext cx="4382288" cy="16156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D08AD-EB78-44D7-B968-8A2A3E943603}">
      <dsp:nvSpPr>
        <dsp:cNvPr id="0" name=""/>
        <dsp:cNvSpPr/>
      </dsp:nvSpPr>
      <dsp:spPr>
        <a:xfrm>
          <a:off x="0" y="2347"/>
          <a:ext cx="6248400" cy="11898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975E75-448E-44FB-931A-828E9B20C0FC}">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8FAE75-1C5D-44C2-B478-F438E978C215}">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In c, we can divide a large program into the basic building blocks known as function. </a:t>
          </a:r>
        </a:p>
      </dsp:txBody>
      <dsp:txXfrm>
        <a:off x="1374223" y="2347"/>
        <a:ext cx="4874176" cy="1189803"/>
      </dsp:txXfrm>
    </dsp:sp>
    <dsp:sp modelId="{40D967AE-372B-494C-8019-2EF8DE80FF7B}">
      <dsp:nvSpPr>
        <dsp:cNvPr id="0" name=""/>
        <dsp:cNvSpPr/>
      </dsp:nvSpPr>
      <dsp:spPr>
        <a:xfrm>
          <a:off x="0" y="1489602"/>
          <a:ext cx="6248400" cy="11898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54A5D-D0B6-468B-88F7-A762AEE27BE6}">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5C421F-0788-41DC-AA9C-D7D280E167DE}">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The function contains the set of programming statements enclosed by {}.</a:t>
          </a:r>
        </a:p>
      </dsp:txBody>
      <dsp:txXfrm>
        <a:off x="1374223" y="1489602"/>
        <a:ext cx="4874176" cy="1189803"/>
      </dsp:txXfrm>
    </dsp:sp>
    <dsp:sp modelId="{75B6E7B3-7BF4-4B4B-9C15-D4933A954571}">
      <dsp:nvSpPr>
        <dsp:cNvPr id="0" name=""/>
        <dsp:cNvSpPr/>
      </dsp:nvSpPr>
      <dsp:spPr>
        <a:xfrm>
          <a:off x="0" y="2976856"/>
          <a:ext cx="6248400" cy="11898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5D566-952F-42B0-924A-BC56CA986C6A}">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35E9D2-15F0-43B7-8C69-D03A3425AFB0}">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A function can be called multiple times to provide reusability and modularity to the C program.</a:t>
          </a:r>
        </a:p>
      </dsp:txBody>
      <dsp:txXfrm>
        <a:off x="1374223" y="2976856"/>
        <a:ext cx="4874176" cy="1189803"/>
      </dsp:txXfrm>
    </dsp:sp>
    <dsp:sp modelId="{9F890F1A-7FD5-4717-AA15-EDF47C12C6D6}">
      <dsp:nvSpPr>
        <dsp:cNvPr id="0" name=""/>
        <dsp:cNvSpPr/>
      </dsp:nvSpPr>
      <dsp:spPr>
        <a:xfrm>
          <a:off x="0" y="4464111"/>
          <a:ext cx="6248400" cy="11898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21F56-3BD5-4EC1-8F0C-0481B09AEFA3}">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D3408-5F35-4FB1-9276-91EDEFEC0849}">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The function is also known as </a:t>
          </a:r>
          <a:r>
            <a:rPr lang="en-US" sz="2200" i="1" kern="1200"/>
            <a:t>procedure</a:t>
          </a:r>
          <a:r>
            <a:rPr lang="en-US" sz="2200" kern="1200"/>
            <a:t>or </a:t>
          </a:r>
          <a:r>
            <a:rPr lang="en-US" sz="2200" i="1" kern="1200"/>
            <a:t>subroutine</a:t>
          </a:r>
          <a:r>
            <a:rPr lang="en-US" sz="2200" kern="1200"/>
            <a:t>in other programming languages.</a:t>
          </a:r>
        </a:p>
      </dsp:txBody>
      <dsp:txXfrm>
        <a:off x="1374223" y="4464111"/>
        <a:ext cx="4874176" cy="11898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4D385-DE47-4FBD-B0B4-5951CBB1E91A}">
      <dsp:nvSpPr>
        <dsp:cNvPr id="0" name=""/>
        <dsp:cNvSpPr/>
      </dsp:nvSpPr>
      <dsp:spPr>
        <a:xfrm>
          <a:off x="0" y="4418"/>
          <a:ext cx="6248400" cy="9412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7F622-928B-4D6B-B176-0259C0AB8854}">
      <dsp:nvSpPr>
        <dsp:cNvPr id="0" name=""/>
        <dsp:cNvSpPr/>
      </dsp:nvSpPr>
      <dsp:spPr>
        <a:xfrm>
          <a:off x="284724" y="216197"/>
          <a:ext cx="517680" cy="517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C08704-A448-4B0B-8CB8-B4ADEF15A2A5}">
      <dsp:nvSpPr>
        <dsp:cNvPr id="0" name=""/>
        <dsp:cNvSpPr/>
      </dsp:nvSpPr>
      <dsp:spPr>
        <a:xfrm>
          <a:off x="1087129" y="4418"/>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By using functions, we can avoid rewriting same logic/code again and again in a program.</a:t>
          </a:r>
        </a:p>
      </dsp:txBody>
      <dsp:txXfrm>
        <a:off x="1087129" y="4418"/>
        <a:ext cx="5161270" cy="941237"/>
      </dsp:txXfrm>
    </dsp:sp>
    <dsp:sp modelId="{F6187279-8125-4E57-ADC8-F68BA89108FA}">
      <dsp:nvSpPr>
        <dsp:cNvPr id="0" name=""/>
        <dsp:cNvSpPr/>
      </dsp:nvSpPr>
      <dsp:spPr>
        <a:xfrm>
          <a:off x="0" y="1180965"/>
          <a:ext cx="6248400" cy="9412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3E6BB-3D87-4933-ADE4-DEDAFCC84F16}">
      <dsp:nvSpPr>
        <dsp:cNvPr id="0" name=""/>
        <dsp:cNvSpPr/>
      </dsp:nvSpPr>
      <dsp:spPr>
        <a:xfrm>
          <a:off x="284724" y="1392744"/>
          <a:ext cx="517680" cy="517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3A70BC-5410-4670-827C-52083A714E40}">
      <dsp:nvSpPr>
        <dsp:cNvPr id="0" name=""/>
        <dsp:cNvSpPr/>
      </dsp:nvSpPr>
      <dsp:spPr>
        <a:xfrm>
          <a:off x="1087129" y="1180965"/>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We can call C functions any number of times in a program and from any place in a program.</a:t>
          </a:r>
        </a:p>
      </dsp:txBody>
      <dsp:txXfrm>
        <a:off x="1087129" y="1180965"/>
        <a:ext cx="5161270" cy="941237"/>
      </dsp:txXfrm>
    </dsp:sp>
    <dsp:sp modelId="{B509FF62-2B33-406D-A711-A205F6586691}">
      <dsp:nvSpPr>
        <dsp:cNvPr id="0" name=""/>
        <dsp:cNvSpPr/>
      </dsp:nvSpPr>
      <dsp:spPr>
        <a:xfrm>
          <a:off x="0" y="2357512"/>
          <a:ext cx="6248400" cy="9412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6E0EE-29BA-4EA3-9697-AFA74743267A}">
      <dsp:nvSpPr>
        <dsp:cNvPr id="0" name=""/>
        <dsp:cNvSpPr/>
      </dsp:nvSpPr>
      <dsp:spPr>
        <a:xfrm>
          <a:off x="284724" y="2569291"/>
          <a:ext cx="517680" cy="517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E6DE9-8E6B-4ED5-9E62-601DEF2E03A9}">
      <dsp:nvSpPr>
        <dsp:cNvPr id="0" name=""/>
        <dsp:cNvSpPr/>
      </dsp:nvSpPr>
      <dsp:spPr>
        <a:xfrm>
          <a:off x="1087129" y="2357512"/>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We can track a large C program easily when it is divided into multiple functions.</a:t>
          </a:r>
        </a:p>
      </dsp:txBody>
      <dsp:txXfrm>
        <a:off x="1087129" y="2357512"/>
        <a:ext cx="5161270" cy="941237"/>
      </dsp:txXfrm>
    </dsp:sp>
    <dsp:sp modelId="{02EF939D-E2BF-4625-B0A2-894A80E33A46}">
      <dsp:nvSpPr>
        <dsp:cNvPr id="0" name=""/>
        <dsp:cNvSpPr/>
      </dsp:nvSpPr>
      <dsp:spPr>
        <a:xfrm>
          <a:off x="0" y="3534059"/>
          <a:ext cx="6248400" cy="94123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4CFC4-A668-4ED3-964C-C96F1FB904DA}">
      <dsp:nvSpPr>
        <dsp:cNvPr id="0" name=""/>
        <dsp:cNvSpPr/>
      </dsp:nvSpPr>
      <dsp:spPr>
        <a:xfrm>
          <a:off x="284724" y="3745838"/>
          <a:ext cx="517680" cy="517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3FEBF-7154-4794-B8A0-2C41AF951748}">
      <dsp:nvSpPr>
        <dsp:cNvPr id="0" name=""/>
        <dsp:cNvSpPr/>
      </dsp:nvSpPr>
      <dsp:spPr>
        <a:xfrm>
          <a:off x="1087129" y="3534059"/>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Reusability is the main achievement of C functions.</a:t>
          </a:r>
        </a:p>
      </dsp:txBody>
      <dsp:txXfrm>
        <a:off x="1087129" y="3534059"/>
        <a:ext cx="5161270" cy="941237"/>
      </dsp:txXfrm>
    </dsp:sp>
    <dsp:sp modelId="{8CC5DC1D-D1EA-4368-A9A2-A2EB966DA916}">
      <dsp:nvSpPr>
        <dsp:cNvPr id="0" name=""/>
        <dsp:cNvSpPr/>
      </dsp:nvSpPr>
      <dsp:spPr>
        <a:xfrm>
          <a:off x="0" y="4710606"/>
          <a:ext cx="6248400" cy="94123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0B943F-876E-46F7-B234-45A1BAD3E7C9}">
      <dsp:nvSpPr>
        <dsp:cNvPr id="0" name=""/>
        <dsp:cNvSpPr/>
      </dsp:nvSpPr>
      <dsp:spPr>
        <a:xfrm>
          <a:off x="284724" y="4922384"/>
          <a:ext cx="517680" cy="5176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9454CC-1397-4F19-A9BB-655DC1A26AAD}">
      <dsp:nvSpPr>
        <dsp:cNvPr id="0" name=""/>
        <dsp:cNvSpPr/>
      </dsp:nvSpPr>
      <dsp:spPr>
        <a:xfrm>
          <a:off x="1087129" y="4710606"/>
          <a:ext cx="5161270" cy="94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14" tIns="99614" rIns="99614" bIns="99614" numCol="1" spcCol="1270" anchor="ctr" anchorCtr="0">
          <a:noAutofit/>
        </a:bodyPr>
        <a:lstStyle/>
        <a:p>
          <a:pPr marL="0" lvl="0" indent="0" algn="l" defTabSz="844550">
            <a:lnSpc>
              <a:spcPct val="90000"/>
            </a:lnSpc>
            <a:spcBef>
              <a:spcPct val="0"/>
            </a:spcBef>
            <a:spcAft>
              <a:spcPct val="35000"/>
            </a:spcAft>
            <a:buNone/>
          </a:pPr>
          <a:r>
            <a:rPr lang="en-US" sz="1900" kern="1200"/>
            <a:t>However, Function calling is always a overhead in a C program.</a:t>
          </a:r>
        </a:p>
      </dsp:txBody>
      <dsp:txXfrm>
        <a:off x="1087129" y="4710606"/>
        <a:ext cx="5161270" cy="9412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C51B9-1DB3-4DAF-AD20-33733B378C1A}">
      <dsp:nvSpPr>
        <dsp:cNvPr id="0" name=""/>
        <dsp:cNvSpPr/>
      </dsp:nvSpPr>
      <dsp:spPr>
        <a:xfrm>
          <a:off x="0" y="1006"/>
          <a:ext cx="624840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Function declaration</a:t>
          </a:r>
          <a:endParaRPr lang="en-US" sz="2500" kern="1200"/>
        </a:p>
      </dsp:txBody>
      <dsp:txXfrm>
        <a:off x="29271" y="30277"/>
        <a:ext cx="6189858" cy="541083"/>
      </dsp:txXfrm>
    </dsp:sp>
    <dsp:sp modelId="{224FEBE1-2C87-436C-9428-4DFD7792B7B3}">
      <dsp:nvSpPr>
        <dsp:cNvPr id="0" name=""/>
        <dsp:cNvSpPr/>
      </dsp:nvSpPr>
      <dsp:spPr>
        <a:xfrm>
          <a:off x="0" y="600631"/>
          <a:ext cx="6248400" cy="90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A function must be declared globally in a c program to tell the compiler about the function name, function parameters, and return type.	</a:t>
          </a:r>
        </a:p>
      </dsp:txBody>
      <dsp:txXfrm>
        <a:off x="0" y="600631"/>
        <a:ext cx="6248400" cy="905625"/>
      </dsp:txXfrm>
    </dsp:sp>
    <dsp:sp modelId="{B0CBCE32-CBBE-4304-A283-E4AF9452AB2F}">
      <dsp:nvSpPr>
        <dsp:cNvPr id="0" name=""/>
        <dsp:cNvSpPr/>
      </dsp:nvSpPr>
      <dsp:spPr>
        <a:xfrm>
          <a:off x="0" y="1506256"/>
          <a:ext cx="6248400" cy="59962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Function call</a:t>
          </a:r>
          <a:r>
            <a:rPr lang="en-US" sz="2500" kern="1200"/>
            <a:t> </a:t>
          </a:r>
        </a:p>
      </dsp:txBody>
      <dsp:txXfrm>
        <a:off x="29271" y="1535527"/>
        <a:ext cx="6189858" cy="541083"/>
      </dsp:txXfrm>
    </dsp:sp>
    <dsp:sp modelId="{B3D30C24-28A9-4FA9-8F48-0E087BEB7C8C}">
      <dsp:nvSpPr>
        <dsp:cNvPr id="0" name=""/>
        <dsp:cNvSpPr/>
      </dsp:nvSpPr>
      <dsp:spPr>
        <a:xfrm>
          <a:off x="0" y="2105881"/>
          <a:ext cx="6248400" cy="147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Function can be called from anywhere in the program. The parameter list must not differ in function calling and function declaration. We must pass the same number of functions as it is declared in the function declaration.</a:t>
          </a:r>
        </a:p>
      </dsp:txBody>
      <dsp:txXfrm>
        <a:off x="0" y="2105881"/>
        <a:ext cx="6248400" cy="1474875"/>
      </dsp:txXfrm>
    </dsp:sp>
    <dsp:sp modelId="{E660ED85-7B50-4E60-B0A2-C823367484E5}">
      <dsp:nvSpPr>
        <dsp:cNvPr id="0" name=""/>
        <dsp:cNvSpPr/>
      </dsp:nvSpPr>
      <dsp:spPr>
        <a:xfrm>
          <a:off x="0" y="3580756"/>
          <a:ext cx="6248400" cy="5996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Function definition</a:t>
          </a:r>
          <a:r>
            <a:rPr lang="en-US" sz="2500" kern="1200"/>
            <a:t> </a:t>
          </a:r>
        </a:p>
      </dsp:txBody>
      <dsp:txXfrm>
        <a:off x="29271" y="3610027"/>
        <a:ext cx="6189858" cy="541083"/>
      </dsp:txXfrm>
    </dsp:sp>
    <dsp:sp modelId="{483E53EF-09F8-4E1B-8992-FF15BE0B65AD}">
      <dsp:nvSpPr>
        <dsp:cNvPr id="0" name=""/>
        <dsp:cNvSpPr/>
      </dsp:nvSpPr>
      <dsp:spPr>
        <a:xfrm>
          <a:off x="0" y="4180381"/>
          <a:ext cx="6248400" cy="147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387"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It contains the actual statements which are to be executed. It is the most important aspect to which the control comes when the function is called. Here, we must notice that only one value can be returned from the function.</a:t>
          </a:r>
        </a:p>
      </dsp:txBody>
      <dsp:txXfrm>
        <a:off x="0" y="4180381"/>
        <a:ext cx="6248400" cy="147487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95609-59D6-4036-88CF-F784E7E77C3B}">
      <dsp:nvSpPr>
        <dsp:cNvPr id="0" name=""/>
        <dsp:cNvSpPr/>
      </dsp:nvSpPr>
      <dsp:spPr>
        <a:xfrm>
          <a:off x="0" y="440732"/>
          <a:ext cx="6248400" cy="23485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Library Functions</a:t>
          </a:r>
          <a:r>
            <a:rPr lang="en-US" sz="2700" kern="1200"/>
            <a:t>: are the functions which are declared in the C header files such as scanf(), printf(), gets(), puts(), ceil(), floor() etc.</a:t>
          </a:r>
        </a:p>
      </dsp:txBody>
      <dsp:txXfrm>
        <a:off x="114645" y="555377"/>
        <a:ext cx="6019110" cy="2119229"/>
      </dsp:txXfrm>
    </dsp:sp>
    <dsp:sp modelId="{B4548775-9ABC-42CF-9C62-7CF5258C5643}">
      <dsp:nvSpPr>
        <dsp:cNvPr id="0" name=""/>
        <dsp:cNvSpPr/>
      </dsp:nvSpPr>
      <dsp:spPr>
        <a:xfrm>
          <a:off x="0" y="2867011"/>
          <a:ext cx="6248400" cy="23485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User-defined functions</a:t>
          </a:r>
          <a:r>
            <a:rPr lang="en-US" sz="2700" kern="1200"/>
            <a:t>: are the functions which are created by the C programmer, so that he/she can use it many times. It reduces the complexity of a big program and optimizes the code.</a:t>
          </a:r>
        </a:p>
      </dsp:txBody>
      <dsp:txXfrm>
        <a:off x="114645" y="2981656"/>
        <a:ext cx="6019110" cy="211922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B500D-033D-4DE5-B74C-BD3F5FCEF3D5}">
      <dsp:nvSpPr>
        <dsp:cNvPr id="0" name=""/>
        <dsp:cNvSpPr/>
      </dsp:nvSpPr>
      <dsp:spPr>
        <a:xfrm>
          <a:off x="127917" y="0"/>
          <a:ext cx="5082141" cy="508214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7B7E1-0C99-4BE8-AB4D-2F88B2BB4D90}">
      <dsp:nvSpPr>
        <dsp:cNvPr id="0" name=""/>
        <dsp:cNvSpPr/>
      </dsp:nvSpPr>
      <dsp:spPr>
        <a:xfrm>
          <a:off x="610720" y="482803"/>
          <a:ext cx="1982034" cy="19820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function without arguments and without return value</a:t>
          </a:r>
        </a:p>
      </dsp:txBody>
      <dsp:txXfrm>
        <a:off x="707475" y="579558"/>
        <a:ext cx="1788524" cy="1788524"/>
      </dsp:txXfrm>
    </dsp:sp>
    <dsp:sp modelId="{68C0D303-3C11-4CF4-B066-ABB8F8462915}">
      <dsp:nvSpPr>
        <dsp:cNvPr id="0" name=""/>
        <dsp:cNvSpPr/>
      </dsp:nvSpPr>
      <dsp:spPr>
        <a:xfrm>
          <a:off x="2745219" y="482803"/>
          <a:ext cx="1982034" cy="19820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function without arguments and with return value</a:t>
          </a:r>
        </a:p>
      </dsp:txBody>
      <dsp:txXfrm>
        <a:off x="2841974" y="579558"/>
        <a:ext cx="1788524" cy="1788524"/>
      </dsp:txXfrm>
    </dsp:sp>
    <dsp:sp modelId="{C1FE9AB1-2FB5-4FA1-9DC2-CBACAAECFAAF}">
      <dsp:nvSpPr>
        <dsp:cNvPr id="0" name=""/>
        <dsp:cNvSpPr/>
      </dsp:nvSpPr>
      <dsp:spPr>
        <a:xfrm>
          <a:off x="610720" y="2617302"/>
          <a:ext cx="1982034" cy="198203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function with arguments and without return value</a:t>
          </a:r>
        </a:p>
      </dsp:txBody>
      <dsp:txXfrm>
        <a:off x="707475" y="2714057"/>
        <a:ext cx="1788524" cy="1788524"/>
      </dsp:txXfrm>
    </dsp:sp>
    <dsp:sp modelId="{EA5D2A14-98F7-459F-ADB8-C86612A29D73}">
      <dsp:nvSpPr>
        <dsp:cNvPr id="0" name=""/>
        <dsp:cNvSpPr/>
      </dsp:nvSpPr>
      <dsp:spPr>
        <a:xfrm>
          <a:off x="2745219" y="2617302"/>
          <a:ext cx="1982034" cy="19820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function with arguments and with return value</a:t>
          </a:r>
        </a:p>
      </dsp:txBody>
      <dsp:txXfrm>
        <a:off x="2841974" y="2714057"/>
        <a:ext cx="1788524" cy="17885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C728A-C218-4224-9084-3AE92E6E28EA}">
      <dsp:nvSpPr>
        <dsp:cNvPr id="0" name=""/>
        <dsp:cNvSpPr/>
      </dsp:nvSpPr>
      <dsp:spPr>
        <a:xfrm>
          <a:off x="0" y="102610"/>
          <a:ext cx="5337975" cy="55165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Stdio.h</a:t>
          </a:r>
        </a:p>
      </dsp:txBody>
      <dsp:txXfrm>
        <a:off x="26930" y="129540"/>
        <a:ext cx="5284115" cy="497795"/>
      </dsp:txXfrm>
    </dsp:sp>
    <dsp:sp modelId="{A4B13A2D-C738-400C-94F5-9E35489D6713}">
      <dsp:nvSpPr>
        <dsp:cNvPr id="0" name=""/>
        <dsp:cNvSpPr/>
      </dsp:nvSpPr>
      <dsp:spPr>
        <a:xfrm>
          <a:off x="0" y="720505"/>
          <a:ext cx="5337975" cy="551655"/>
        </a:xfrm>
        <a:prstGeom prst="round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Conio.h</a:t>
          </a:r>
        </a:p>
      </dsp:txBody>
      <dsp:txXfrm>
        <a:off x="26930" y="747435"/>
        <a:ext cx="5284115" cy="497795"/>
      </dsp:txXfrm>
    </dsp:sp>
    <dsp:sp modelId="{7BC71AB3-05BB-4CC3-BB53-16C56708FECE}">
      <dsp:nvSpPr>
        <dsp:cNvPr id="0" name=""/>
        <dsp:cNvSpPr/>
      </dsp:nvSpPr>
      <dsp:spPr>
        <a:xfrm>
          <a:off x="0" y="1338400"/>
          <a:ext cx="5337975" cy="551655"/>
        </a:xfrm>
        <a:prstGeom prst="round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String.h</a:t>
          </a:r>
        </a:p>
      </dsp:txBody>
      <dsp:txXfrm>
        <a:off x="26930" y="1365330"/>
        <a:ext cx="5284115" cy="497795"/>
      </dsp:txXfrm>
    </dsp:sp>
    <dsp:sp modelId="{3B62882C-702A-472A-BB09-01592CFBCC42}">
      <dsp:nvSpPr>
        <dsp:cNvPr id="0" name=""/>
        <dsp:cNvSpPr/>
      </dsp:nvSpPr>
      <dsp:spPr>
        <a:xfrm>
          <a:off x="0" y="1956295"/>
          <a:ext cx="5337975" cy="551655"/>
        </a:xfrm>
        <a:prstGeom prst="round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Stdlib.h</a:t>
          </a:r>
        </a:p>
      </dsp:txBody>
      <dsp:txXfrm>
        <a:off x="26930" y="1983225"/>
        <a:ext cx="5284115" cy="497795"/>
      </dsp:txXfrm>
    </dsp:sp>
    <dsp:sp modelId="{B33362F2-99FC-4A4A-9048-A158CEB8FD14}">
      <dsp:nvSpPr>
        <dsp:cNvPr id="0" name=""/>
        <dsp:cNvSpPr/>
      </dsp:nvSpPr>
      <dsp:spPr>
        <a:xfrm>
          <a:off x="0" y="2574190"/>
          <a:ext cx="5337975" cy="551655"/>
        </a:xfrm>
        <a:prstGeom prst="round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Math.h</a:t>
          </a:r>
        </a:p>
      </dsp:txBody>
      <dsp:txXfrm>
        <a:off x="26930" y="2601120"/>
        <a:ext cx="5284115" cy="497795"/>
      </dsp:txXfrm>
    </dsp:sp>
    <dsp:sp modelId="{D7146AEB-D1A3-4F8A-B7BB-AD1FE1DC8264}">
      <dsp:nvSpPr>
        <dsp:cNvPr id="0" name=""/>
        <dsp:cNvSpPr/>
      </dsp:nvSpPr>
      <dsp:spPr>
        <a:xfrm>
          <a:off x="0" y="3192085"/>
          <a:ext cx="5337975" cy="551655"/>
        </a:xfrm>
        <a:prstGeom prst="round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Time.h</a:t>
          </a:r>
        </a:p>
      </dsp:txBody>
      <dsp:txXfrm>
        <a:off x="26930" y="3219015"/>
        <a:ext cx="5284115" cy="497795"/>
      </dsp:txXfrm>
    </dsp:sp>
    <dsp:sp modelId="{61610CC0-5D96-404D-A89E-58A10E9E37E4}">
      <dsp:nvSpPr>
        <dsp:cNvPr id="0" name=""/>
        <dsp:cNvSpPr/>
      </dsp:nvSpPr>
      <dsp:spPr>
        <a:xfrm>
          <a:off x="0" y="3809980"/>
          <a:ext cx="5337975" cy="551655"/>
        </a:xfrm>
        <a:prstGeom prst="round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Ctype.h</a:t>
          </a:r>
        </a:p>
      </dsp:txBody>
      <dsp:txXfrm>
        <a:off x="26930" y="3836910"/>
        <a:ext cx="5284115" cy="497795"/>
      </dsp:txXfrm>
    </dsp:sp>
    <dsp:sp modelId="{7A4A015A-F125-4F05-BB3A-7EC04976851B}">
      <dsp:nvSpPr>
        <dsp:cNvPr id="0" name=""/>
        <dsp:cNvSpPr/>
      </dsp:nvSpPr>
      <dsp:spPr>
        <a:xfrm>
          <a:off x="0" y="4427875"/>
          <a:ext cx="5337975" cy="55165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Signal.h</a:t>
          </a:r>
        </a:p>
      </dsp:txBody>
      <dsp:txXfrm>
        <a:off x="26930" y="4454805"/>
        <a:ext cx="5284115" cy="497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05B69-8CA7-4F4A-83FE-6944DF23E972}">
      <dsp:nvSpPr>
        <dsp:cNvPr id="0" name=""/>
        <dsp:cNvSpPr/>
      </dsp:nvSpPr>
      <dsp:spPr>
        <a:xfrm>
          <a:off x="0" y="360246"/>
          <a:ext cx="6367912" cy="280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 believe that nobody can learn C++ or Java directly. This is because while learning these languages you have things like classes, objects, inheritance, polymorphism, templates, exception handling, references, etc. do deal with apart from knowing the actual language elements.</a:t>
          </a:r>
        </a:p>
      </dsp:txBody>
      <dsp:txXfrm>
        <a:off x="137075" y="497321"/>
        <a:ext cx="6093762" cy="2533850"/>
      </dsp:txXfrm>
    </dsp:sp>
    <dsp:sp modelId="{058365DB-CA2C-412B-B04B-5788B3A24753}">
      <dsp:nvSpPr>
        <dsp:cNvPr id="0" name=""/>
        <dsp:cNvSpPr/>
      </dsp:nvSpPr>
      <dsp:spPr>
        <a:xfrm>
          <a:off x="0" y="3237366"/>
          <a:ext cx="6367912" cy="2808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 C# or Java make use of a principle called Object Oriented Programming (OOP) to organize the program. This organizing principle has lots of advantages to offer. But even while using this organizing principle you would still need a good hold over the language elements of C and the basic programming skills.</a:t>
          </a:r>
        </a:p>
      </dsp:txBody>
      <dsp:txXfrm>
        <a:off x="137075" y="3374441"/>
        <a:ext cx="6093762" cy="2533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CE3BE4-17B3-41A2-B679-9369D7A89226}">
      <dsp:nvSpPr>
        <dsp:cNvPr id="0" name=""/>
        <dsp:cNvSpPr/>
      </dsp:nvSpPr>
      <dsp:spPr>
        <a:xfrm>
          <a:off x="0" y="675"/>
          <a:ext cx="62917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3CF98-8E06-4AF3-8B1A-EBFC59F852CB}">
      <dsp:nvSpPr>
        <dsp:cNvPr id="0" name=""/>
        <dsp:cNvSpPr/>
      </dsp:nvSpPr>
      <dsp:spPr>
        <a:xfrm>
          <a:off x="0" y="67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Visual studio</a:t>
          </a:r>
        </a:p>
      </dsp:txBody>
      <dsp:txXfrm>
        <a:off x="0" y="675"/>
        <a:ext cx="6291714" cy="789912"/>
      </dsp:txXfrm>
    </dsp:sp>
    <dsp:sp modelId="{E46D5BDE-AA99-40A9-844D-B0263FC11D92}">
      <dsp:nvSpPr>
        <dsp:cNvPr id="0" name=""/>
        <dsp:cNvSpPr/>
      </dsp:nvSpPr>
      <dsp:spPr>
        <a:xfrm>
          <a:off x="0" y="790587"/>
          <a:ext cx="6291714" cy="0"/>
        </a:xfrm>
        <a:prstGeom prst="line">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E4AA2-B96C-4F98-9A60-5C827D73E111}">
      <dsp:nvSpPr>
        <dsp:cNvPr id="0" name=""/>
        <dsp:cNvSpPr/>
      </dsp:nvSpPr>
      <dsp:spPr>
        <a:xfrm>
          <a:off x="0" y="79058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Eclipse</a:t>
          </a:r>
        </a:p>
      </dsp:txBody>
      <dsp:txXfrm>
        <a:off x="0" y="790587"/>
        <a:ext cx="6291714" cy="789912"/>
      </dsp:txXfrm>
    </dsp:sp>
    <dsp:sp modelId="{4810C0C9-D1ED-4536-A2B5-BB6812E7460D}">
      <dsp:nvSpPr>
        <dsp:cNvPr id="0" name=""/>
        <dsp:cNvSpPr/>
      </dsp:nvSpPr>
      <dsp:spPr>
        <a:xfrm>
          <a:off x="0" y="1580499"/>
          <a:ext cx="6291714"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59FAE-8352-4B22-9A31-3E6AEB538E27}">
      <dsp:nvSpPr>
        <dsp:cNvPr id="0" name=""/>
        <dsp:cNvSpPr/>
      </dsp:nvSpPr>
      <dsp:spPr>
        <a:xfrm>
          <a:off x="0" y="1580499"/>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Code::Blocks</a:t>
          </a:r>
        </a:p>
      </dsp:txBody>
      <dsp:txXfrm>
        <a:off x="0" y="1580499"/>
        <a:ext cx="6291714" cy="789912"/>
      </dsp:txXfrm>
    </dsp:sp>
    <dsp:sp modelId="{A821ADB8-5C56-4F99-B564-B2207190B0C1}">
      <dsp:nvSpPr>
        <dsp:cNvPr id="0" name=""/>
        <dsp:cNvSpPr/>
      </dsp:nvSpPr>
      <dsp:spPr>
        <a:xfrm>
          <a:off x="0" y="2370411"/>
          <a:ext cx="6291714"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D6586-3B5A-4FD1-A125-BF5AA6F6A70A}">
      <dsp:nvSpPr>
        <dsp:cNvPr id="0" name=""/>
        <dsp:cNvSpPr/>
      </dsp:nvSpPr>
      <dsp:spPr>
        <a:xfrm>
          <a:off x="0" y="2370411"/>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Net beans</a:t>
          </a:r>
        </a:p>
      </dsp:txBody>
      <dsp:txXfrm>
        <a:off x="0" y="2370411"/>
        <a:ext cx="6291714" cy="789912"/>
      </dsp:txXfrm>
    </dsp:sp>
    <dsp:sp modelId="{6F8CBC64-9EFE-4E53-9E0D-C0FCA1DEC85B}">
      <dsp:nvSpPr>
        <dsp:cNvPr id="0" name=""/>
        <dsp:cNvSpPr/>
      </dsp:nvSpPr>
      <dsp:spPr>
        <a:xfrm>
          <a:off x="0" y="3160323"/>
          <a:ext cx="6291714"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20C28-8DEF-4E1A-ADA7-8A25B8D6EC93}">
      <dsp:nvSpPr>
        <dsp:cNvPr id="0" name=""/>
        <dsp:cNvSpPr/>
      </dsp:nvSpPr>
      <dsp:spPr>
        <a:xfrm>
          <a:off x="0" y="3160323"/>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highlight>
                <a:srgbClr val="FFFF00"/>
              </a:highlight>
            </a:rPr>
            <a:t>Dev C++</a:t>
          </a:r>
        </a:p>
      </dsp:txBody>
      <dsp:txXfrm>
        <a:off x="0" y="3160323"/>
        <a:ext cx="6291714" cy="789912"/>
      </dsp:txXfrm>
    </dsp:sp>
    <dsp:sp modelId="{A9CFF06D-BF14-4731-BF9C-E671915781D1}">
      <dsp:nvSpPr>
        <dsp:cNvPr id="0" name=""/>
        <dsp:cNvSpPr/>
      </dsp:nvSpPr>
      <dsp:spPr>
        <a:xfrm>
          <a:off x="0" y="3950235"/>
          <a:ext cx="6291714" cy="0"/>
        </a:xfrm>
        <a:prstGeom prst="line">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704766-F7D7-48F9-BCB1-0F29D3E9E0D8}">
      <dsp:nvSpPr>
        <dsp:cNvPr id="0" name=""/>
        <dsp:cNvSpPr/>
      </dsp:nvSpPr>
      <dsp:spPr>
        <a:xfrm>
          <a:off x="0" y="3950235"/>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Clion</a:t>
          </a:r>
        </a:p>
      </dsp:txBody>
      <dsp:txXfrm>
        <a:off x="0" y="3950235"/>
        <a:ext cx="6291714" cy="789912"/>
      </dsp:txXfrm>
    </dsp:sp>
    <dsp:sp modelId="{485ABDF3-66B1-4F55-8669-902C649E25E6}">
      <dsp:nvSpPr>
        <dsp:cNvPr id="0" name=""/>
        <dsp:cNvSpPr/>
      </dsp:nvSpPr>
      <dsp:spPr>
        <a:xfrm>
          <a:off x="0" y="4740147"/>
          <a:ext cx="6291714"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DFC0CE-CCB9-4940-B585-0C6C0A03CF6E}">
      <dsp:nvSpPr>
        <dsp:cNvPr id="0" name=""/>
        <dsp:cNvSpPr/>
      </dsp:nvSpPr>
      <dsp:spPr>
        <a:xfrm>
          <a:off x="0" y="4740147"/>
          <a:ext cx="6291714" cy="789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Code Lite</a:t>
          </a:r>
        </a:p>
      </dsp:txBody>
      <dsp:txXfrm>
        <a:off x="0" y="4740147"/>
        <a:ext cx="6291714" cy="789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E5F5A-128C-440C-9D44-B3C0A7DD2167}">
      <dsp:nvSpPr>
        <dsp:cNvPr id="0" name=""/>
        <dsp:cNvSpPr/>
      </dsp:nvSpPr>
      <dsp:spPr>
        <a:xfrm>
          <a:off x="0" y="61073"/>
          <a:ext cx="6263640"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1 ) Comment line </a:t>
          </a:r>
        </a:p>
      </dsp:txBody>
      <dsp:txXfrm>
        <a:off x="39809" y="100882"/>
        <a:ext cx="6184022" cy="735872"/>
      </dsp:txXfrm>
    </dsp:sp>
    <dsp:sp modelId="{9F656991-FC8D-4F51-BC00-0BA10AF258A4}">
      <dsp:nvSpPr>
        <dsp:cNvPr id="0" name=""/>
        <dsp:cNvSpPr/>
      </dsp:nvSpPr>
      <dsp:spPr>
        <a:xfrm>
          <a:off x="0" y="974483"/>
          <a:ext cx="6263640" cy="81549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2) Preprocessor directive </a:t>
          </a:r>
        </a:p>
      </dsp:txBody>
      <dsp:txXfrm>
        <a:off x="39809" y="1014292"/>
        <a:ext cx="6184022" cy="735872"/>
      </dsp:txXfrm>
    </dsp:sp>
    <dsp:sp modelId="{C0F812F7-C131-4EF2-9418-CB3AB3E0BAC7}">
      <dsp:nvSpPr>
        <dsp:cNvPr id="0" name=""/>
        <dsp:cNvSpPr/>
      </dsp:nvSpPr>
      <dsp:spPr>
        <a:xfrm>
          <a:off x="0" y="1887893"/>
          <a:ext cx="6263640" cy="81549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3 ) Global variable declaration </a:t>
          </a:r>
        </a:p>
      </dsp:txBody>
      <dsp:txXfrm>
        <a:off x="39809" y="1927702"/>
        <a:ext cx="6184022" cy="735872"/>
      </dsp:txXfrm>
    </dsp:sp>
    <dsp:sp modelId="{AD915D0E-7158-4C4B-A8C6-6B27D6E3CD17}">
      <dsp:nvSpPr>
        <dsp:cNvPr id="0" name=""/>
        <dsp:cNvSpPr/>
      </dsp:nvSpPr>
      <dsp:spPr>
        <a:xfrm>
          <a:off x="0" y="2801303"/>
          <a:ext cx="6263640" cy="81549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4) main function( ) </a:t>
          </a:r>
        </a:p>
      </dsp:txBody>
      <dsp:txXfrm>
        <a:off x="39809" y="2841112"/>
        <a:ext cx="6184022" cy="735872"/>
      </dsp:txXfrm>
    </dsp:sp>
    <dsp:sp modelId="{983A36DD-EFF2-4B6E-8D4A-39AD4BBF3A5A}">
      <dsp:nvSpPr>
        <dsp:cNvPr id="0" name=""/>
        <dsp:cNvSpPr/>
      </dsp:nvSpPr>
      <dsp:spPr>
        <a:xfrm>
          <a:off x="0" y="3714714"/>
          <a:ext cx="6263640" cy="81549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Local variables; Statements; } </a:t>
          </a:r>
        </a:p>
      </dsp:txBody>
      <dsp:txXfrm>
        <a:off x="39809" y="3754523"/>
        <a:ext cx="6184022" cy="735872"/>
      </dsp:txXfrm>
    </dsp:sp>
    <dsp:sp modelId="{70A9AB5F-A0D3-44E8-B3BD-C6C82DC54E67}">
      <dsp:nvSpPr>
        <dsp:cNvPr id="0" name=""/>
        <dsp:cNvSpPr/>
      </dsp:nvSpPr>
      <dsp:spPr>
        <a:xfrm>
          <a:off x="0" y="4628124"/>
          <a:ext cx="6263640" cy="8154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5) User defined function { } </a:t>
          </a:r>
        </a:p>
      </dsp:txBody>
      <dsp:txXfrm>
        <a:off x="39809" y="4667933"/>
        <a:ext cx="6184022"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67F66-A1F2-4854-8475-88E534A6EB62}">
      <dsp:nvSpPr>
        <dsp:cNvPr id="0" name=""/>
        <dsp:cNvSpPr/>
      </dsp:nvSpPr>
      <dsp:spPr>
        <a:xfrm>
          <a:off x="0" y="375803"/>
          <a:ext cx="6263640"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In the simplest terms, you can think of variables as a named box. A box that acts as a storage place and location for holding different information that can vary in content.</a:t>
          </a:r>
          <a:endParaRPr lang="en-US" sz="2700" kern="1200"/>
        </a:p>
      </dsp:txBody>
      <dsp:txXfrm>
        <a:off x="114115" y="489918"/>
        <a:ext cx="6035410" cy="2109430"/>
      </dsp:txXfrm>
    </dsp:sp>
    <dsp:sp modelId="{0822340B-5291-45CB-84A7-DED60FF695D5}">
      <dsp:nvSpPr>
        <dsp:cNvPr id="0" name=""/>
        <dsp:cNvSpPr/>
      </dsp:nvSpPr>
      <dsp:spPr>
        <a:xfrm>
          <a:off x="0" y="2791223"/>
          <a:ext cx="6263640" cy="23376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process of naming a variable is called assignment. You set a specific value that is on the right, to a specific variable name that is on the left. You use the = or the assignment operator to do this.</a:t>
          </a:r>
        </a:p>
      </dsp:txBody>
      <dsp:txXfrm>
        <a:off x="114115" y="2905338"/>
        <a:ext cx="6035410" cy="21094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9BEB8-9EDE-41EF-A899-DEE17F576EDA}">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3989C-1D23-41B7-ADB0-568DDC3DC664}">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int a; // declaration, create a variable called n capable of holding integer values</a:t>
          </a:r>
        </a:p>
      </dsp:txBody>
      <dsp:txXfrm>
        <a:off x="602678" y="725825"/>
        <a:ext cx="4463730" cy="2771523"/>
      </dsp:txXfrm>
    </dsp:sp>
    <dsp:sp modelId="{96C12A1C-C42F-461C-BBE8-17F51857ACD1}">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77269D-78B2-49EA-811D-B35F0E4AEB9E}">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int a = 30; // initialization, creating a variable called n and assigning a value, storing a number in that variable</a:t>
          </a:r>
        </a:p>
      </dsp:txBody>
      <dsp:txXfrm>
        <a:off x="6269123" y="725825"/>
        <a:ext cx="4463730" cy="27715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B1974-5A8A-4FE1-B8DD-30BC7641F56E}">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69FB3-7DAF-45F4-B9ED-EC5FC1E7338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43CFF-AD35-4445-AB0E-B9A97F6839F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Variable names must begin either with a letter or an underscore, for example age and _age are valid.</a:t>
          </a:r>
        </a:p>
      </dsp:txBody>
      <dsp:txXfrm>
        <a:off x="1057183" y="1805"/>
        <a:ext cx="9458416" cy="915310"/>
      </dsp:txXfrm>
    </dsp:sp>
    <dsp:sp modelId="{4F873F8C-451E-407E-B72B-953E66D0909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83C9B-D560-41E7-AC31-C7B5326A222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5BAA8-0738-4ACA-86F9-88461AD2EED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 variable name can contain letters (uppercase or lowercase), numbers, or an underscore.</a:t>
          </a:r>
        </a:p>
      </dsp:txBody>
      <dsp:txXfrm>
        <a:off x="1057183" y="1145944"/>
        <a:ext cx="9458416" cy="915310"/>
      </dsp:txXfrm>
    </dsp:sp>
    <dsp:sp modelId="{3DF4F6D4-C6D6-406D-A491-95B69C1483E1}">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6EA5A5-CAE8-46DB-8927-087333767DF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5C4A09-EC1D-4983-96DF-704A02F893DB}">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There can be no other special symbols besides an underscore.</a:t>
          </a:r>
        </a:p>
      </dsp:txBody>
      <dsp:txXfrm>
        <a:off x="1057183" y="2290082"/>
        <a:ext cx="9458416" cy="915310"/>
      </dsp:txXfrm>
    </dsp:sp>
    <dsp:sp modelId="{7ECB82C2-38DB-44E0-BEB4-B80974B59495}">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D8FA0-02D6-49A5-A749-96D3031FF98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E5BA4F-0C63-4CE4-A094-FE6C188CB2C7}">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Variable names are case sensitive, for example age is different from Age.</a:t>
          </a:r>
        </a:p>
      </dsp:txBody>
      <dsp:txXfrm>
        <a:off x="1057183" y="3434221"/>
        <a:ext cx="9458416" cy="915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A71FD-2036-4F75-8B1A-DF66EB64853F}">
      <dsp:nvSpPr>
        <dsp:cNvPr id="0" name=""/>
        <dsp:cNvSpPr/>
      </dsp:nvSpPr>
      <dsp:spPr>
        <a:xfrm>
          <a:off x="692914" y="38"/>
          <a:ext cx="2372420" cy="14234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Arithmetic Operators</a:t>
          </a:r>
        </a:p>
      </dsp:txBody>
      <dsp:txXfrm>
        <a:off x="692914" y="38"/>
        <a:ext cx="2372420" cy="1423452"/>
      </dsp:txXfrm>
    </dsp:sp>
    <dsp:sp modelId="{A621A9C8-C90C-4AF5-A06D-8F6F68389A1D}">
      <dsp:nvSpPr>
        <dsp:cNvPr id="0" name=""/>
        <dsp:cNvSpPr/>
      </dsp:nvSpPr>
      <dsp:spPr>
        <a:xfrm>
          <a:off x="3302577" y="38"/>
          <a:ext cx="2372420" cy="14234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Relational Operators</a:t>
          </a:r>
        </a:p>
      </dsp:txBody>
      <dsp:txXfrm>
        <a:off x="3302577" y="38"/>
        <a:ext cx="2372420" cy="1423452"/>
      </dsp:txXfrm>
    </dsp:sp>
    <dsp:sp modelId="{49449B46-D018-46B9-924D-B474918683B7}">
      <dsp:nvSpPr>
        <dsp:cNvPr id="0" name=""/>
        <dsp:cNvSpPr/>
      </dsp:nvSpPr>
      <dsp:spPr>
        <a:xfrm>
          <a:off x="692914" y="1660733"/>
          <a:ext cx="2372420" cy="142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Shift Operators</a:t>
          </a:r>
        </a:p>
      </dsp:txBody>
      <dsp:txXfrm>
        <a:off x="692914" y="1660733"/>
        <a:ext cx="2372420" cy="1423452"/>
      </dsp:txXfrm>
    </dsp:sp>
    <dsp:sp modelId="{4DBFF02F-A627-4AFC-9A1B-8652F446BC85}">
      <dsp:nvSpPr>
        <dsp:cNvPr id="0" name=""/>
        <dsp:cNvSpPr/>
      </dsp:nvSpPr>
      <dsp:spPr>
        <a:xfrm>
          <a:off x="3302577" y="1660733"/>
          <a:ext cx="2372420" cy="142345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Logical Operators</a:t>
          </a:r>
        </a:p>
      </dsp:txBody>
      <dsp:txXfrm>
        <a:off x="3302577" y="1660733"/>
        <a:ext cx="2372420" cy="1423452"/>
      </dsp:txXfrm>
    </dsp:sp>
    <dsp:sp modelId="{E727F11F-0000-4599-9400-E7AFDCADF766}">
      <dsp:nvSpPr>
        <dsp:cNvPr id="0" name=""/>
        <dsp:cNvSpPr/>
      </dsp:nvSpPr>
      <dsp:spPr>
        <a:xfrm>
          <a:off x="692914" y="3321427"/>
          <a:ext cx="2372420" cy="142345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Bitwise Operators</a:t>
          </a:r>
        </a:p>
      </dsp:txBody>
      <dsp:txXfrm>
        <a:off x="692914" y="3321427"/>
        <a:ext cx="2372420" cy="1423452"/>
      </dsp:txXfrm>
    </dsp:sp>
    <dsp:sp modelId="{58B659B7-BC49-47D4-97A3-596E55797F4D}">
      <dsp:nvSpPr>
        <dsp:cNvPr id="0" name=""/>
        <dsp:cNvSpPr/>
      </dsp:nvSpPr>
      <dsp:spPr>
        <a:xfrm>
          <a:off x="3302577" y="3321427"/>
          <a:ext cx="2372420" cy="14234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Ternary or Conditional Operators</a:t>
          </a:r>
        </a:p>
      </dsp:txBody>
      <dsp:txXfrm>
        <a:off x="3302577" y="3321427"/>
        <a:ext cx="2372420" cy="1423452"/>
      </dsp:txXfrm>
    </dsp:sp>
    <dsp:sp modelId="{693CC883-AB08-4B27-AC2C-00D1B28DB599}">
      <dsp:nvSpPr>
        <dsp:cNvPr id="0" name=""/>
        <dsp:cNvSpPr/>
      </dsp:nvSpPr>
      <dsp:spPr>
        <a:xfrm>
          <a:off x="692914" y="4982122"/>
          <a:ext cx="2372420" cy="142345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Assignment Operator</a:t>
          </a:r>
        </a:p>
      </dsp:txBody>
      <dsp:txXfrm>
        <a:off x="692914" y="4982122"/>
        <a:ext cx="2372420" cy="1423452"/>
      </dsp:txXfrm>
    </dsp:sp>
    <dsp:sp modelId="{6BD47953-B08F-4523-9F20-28C7613216F5}">
      <dsp:nvSpPr>
        <dsp:cNvPr id="0" name=""/>
        <dsp:cNvSpPr/>
      </dsp:nvSpPr>
      <dsp:spPr>
        <a:xfrm>
          <a:off x="3302577" y="4982122"/>
          <a:ext cx="2372420" cy="142345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Misc Operator</a:t>
          </a:r>
        </a:p>
      </dsp:txBody>
      <dsp:txXfrm>
        <a:off x="3302577" y="4982122"/>
        <a:ext cx="2372420" cy="1423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03A24-31BD-4A0C-9109-6D52E0B598FA}">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C4D8F-E397-45D0-85B4-CA9DE6CAD943}">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 for addition</a:t>
          </a:r>
        </a:p>
      </dsp:txBody>
      <dsp:txXfrm>
        <a:off x="0" y="623"/>
        <a:ext cx="6492875" cy="1020830"/>
      </dsp:txXfrm>
    </dsp:sp>
    <dsp:sp modelId="{7ABAAADA-355A-48A8-B6A8-BD71391B8096}">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AD422-D451-4C88-BEF3-C571869F2AE2}">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 for subtraction</a:t>
          </a:r>
        </a:p>
      </dsp:txBody>
      <dsp:txXfrm>
        <a:off x="0" y="1021453"/>
        <a:ext cx="6492875" cy="1020830"/>
      </dsp:txXfrm>
    </dsp:sp>
    <dsp:sp modelId="{9836A5A1-A36F-4836-9A5E-506562CECDDD}">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5AC7D1-50B2-405A-846E-90D1D43A6FCE}">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 for multiplication</a:t>
          </a:r>
        </a:p>
      </dsp:txBody>
      <dsp:txXfrm>
        <a:off x="0" y="2042284"/>
        <a:ext cx="6492875" cy="1020830"/>
      </dsp:txXfrm>
    </dsp:sp>
    <dsp:sp modelId="{5AC9ED28-C69C-464A-A907-BFD8CFF79661}">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2BAC6-1D60-4629-9959-1B0887FD4EE0}">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 for division</a:t>
          </a:r>
        </a:p>
      </dsp:txBody>
      <dsp:txXfrm>
        <a:off x="0" y="3063115"/>
        <a:ext cx="6492875" cy="1020830"/>
      </dsp:txXfrm>
    </dsp:sp>
    <dsp:sp modelId="{8F17DA44-0E59-44F4-BD60-E2C59EC8FC23}">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85542-E259-459B-8AE4-32160B7E97EE}">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 for modulo division (calculating the remainder of the division)</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2E97F-351F-49B4-8BE0-01FAD681D86C}"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E78B7-8DD1-4A28-B367-2BE0EEAF482D}" type="slidenum">
              <a:rPr lang="en-US" smtClean="0"/>
              <a:t>‹#›</a:t>
            </a:fld>
            <a:endParaRPr lang="en-US"/>
          </a:p>
        </p:txBody>
      </p:sp>
    </p:spTree>
    <p:extLst>
      <p:ext uri="{BB962C8B-B14F-4D97-AF65-F5344CB8AC3E}">
        <p14:creationId xmlns:p14="http://schemas.microsoft.com/office/powerpoint/2010/main" val="100824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euclid_circular_a"/>
              </a:rPr>
              <a:t>The break statement ends the loop immediately when it is encountered. Its syntax is:</a:t>
            </a:r>
            <a:endParaRPr lang="en-US" dirty="0"/>
          </a:p>
        </p:txBody>
      </p:sp>
      <p:sp>
        <p:nvSpPr>
          <p:cNvPr id="4" name="Slide Number Placeholder 3"/>
          <p:cNvSpPr>
            <a:spLocks noGrp="1"/>
          </p:cNvSpPr>
          <p:nvPr>
            <p:ph type="sldNum" sz="quarter" idx="5"/>
          </p:nvPr>
        </p:nvSpPr>
        <p:spPr/>
        <p:txBody>
          <a:bodyPr/>
          <a:lstStyle/>
          <a:p>
            <a:fld id="{F96E78B7-8DD1-4A28-B367-2BE0EEAF482D}" type="slidenum">
              <a:rPr lang="en-US" smtClean="0"/>
              <a:t>75</a:t>
            </a:fld>
            <a:endParaRPr lang="en-US"/>
          </a:p>
        </p:txBody>
      </p:sp>
    </p:spTree>
    <p:extLst>
      <p:ext uri="{BB962C8B-B14F-4D97-AF65-F5344CB8AC3E}">
        <p14:creationId xmlns:p14="http://schemas.microsoft.com/office/powerpoint/2010/main" val="156158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euclid_circular_a"/>
              </a:rPr>
              <a:t>The </a:t>
            </a:r>
            <a:r>
              <a:rPr lang="en-US" dirty="0"/>
              <a:t>continue</a:t>
            </a:r>
            <a:r>
              <a:rPr lang="en-US" b="0" i="0" dirty="0">
                <a:effectLst/>
                <a:latin typeface="euclid_circular_a"/>
              </a:rPr>
              <a:t> statement skips the current iteration of the loop and continues with the next iteration. Its syntax is:</a:t>
            </a:r>
            <a:endParaRPr lang="en-US" dirty="0"/>
          </a:p>
        </p:txBody>
      </p:sp>
      <p:sp>
        <p:nvSpPr>
          <p:cNvPr id="4" name="Slide Number Placeholder 3"/>
          <p:cNvSpPr>
            <a:spLocks noGrp="1"/>
          </p:cNvSpPr>
          <p:nvPr>
            <p:ph type="sldNum" sz="quarter" idx="5"/>
          </p:nvPr>
        </p:nvSpPr>
        <p:spPr/>
        <p:txBody>
          <a:bodyPr/>
          <a:lstStyle/>
          <a:p>
            <a:fld id="{F96E78B7-8DD1-4A28-B367-2BE0EEAF482D}" type="slidenum">
              <a:rPr lang="en-US" smtClean="0"/>
              <a:t>76</a:t>
            </a:fld>
            <a:endParaRPr lang="en-US"/>
          </a:p>
        </p:txBody>
      </p:sp>
    </p:spTree>
    <p:extLst>
      <p:ext uri="{BB962C8B-B14F-4D97-AF65-F5344CB8AC3E}">
        <p14:creationId xmlns:p14="http://schemas.microsoft.com/office/powerpoint/2010/main" val="427463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385D-E15B-47DE-9B7D-02AD3957A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451B13-5DD4-4CAC-988C-F43CE5834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E57062-E94F-42CC-8590-009282D00752}"/>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5" name="Footer Placeholder 4">
            <a:extLst>
              <a:ext uri="{FF2B5EF4-FFF2-40B4-BE49-F238E27FC236}">
                <a16:creationId xmlns:a16="http://schemas.microsoft.com/office/drawing/2014/main" id="{8A074FB6-0122-4CFC-9C0F-D01BB7E46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E62CC-6B3A-4F1A-8A70-F9EC5979929A}"/>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218864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E242-9715-4BEA-B0CF-D4142145F8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EF4E87-0B4B-454E-B5D6-17857EA2B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488DF-06D1-47ED-B301-9CC03AF59A7C}"/>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5" name="Footer Placeholder 4">
            <a:extLst>
              <a:ext uri="{FF2B5EF4-FFF2-40B4-BE49-F238E27FC236}">
                <a16:creationId xmlns:a16="http://schemas.microsoft.com/office/drawing/2014/main" id="{E7A014A4-821F-4916-A3B7-59C691B5E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96AA5-056C-4557-AE75-629636442570}"/>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249483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109F8F-B26D-4F5D-9789-45FF357FFB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C3B4CB-03CA-4C16-9B5B-A4CC5A382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8E6C9-E3AC-432A-B5C2-3F53BA7F82B3}"/>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5" name="Footer Placeholder 4">
            <a:extLst>
              <a:ext uri="{FF2B5EF4-FFF2-40B4-BE49-F238E27FC236}">
                <a16:creationId xmlns:a16="http://schemas.microsoft.com/office/drawing/2014/main" id="{B3855320-FA4F-4B33-9FB9-6B1E11ACA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9F0A5-568E-4456-8FA6-356445BB2B88}"/>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1926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1DC8-F5A4-4D86-80C2-C448CA116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38297-2461-4773-9253-94D96AF71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62C8A-D102-48E8-80BB-DC0CA88A1120}"/>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5" name="Footer Placeholder 4">
            <a:extLst>
              <a:ext uri="{FF2B5EF4-FFF2-40B4-BE49-F238E27FC236}">
                <a16:creationId xmlns:a16="http://schemas.microsoft.com/office/drawing/2014/main" id="{65F0B79C-EC14-485C-8A72-47630C279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88239-292F-420F-882A-22AA694B426A}"/>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62888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A7A7C-8B20-4438-B896-39613C77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7E0B51-3A08-475D-82E7-F103DE657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167C48-1DC9-4DA6-8A60-E7678A19E168}"/>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5" name="Footer Placeholder 4">
            <a:extLst>
              <a:ext uri="{FF2B5EF4-FFF2-40B4-BE49-F238E27FC236}">
                <a16:creationId xmlns:a16="http://schemas.microsoft.com/office/drawing/2014/main" id="{EDE35952-CA40-4EF0-B77A-4C5731A8A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47004-5692-4DD6-A624-B5E9F9BD7F4E}"/>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1691558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0D3B-1E27-4948-BEA6-83A133F91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B3340-D46F-428A-8783-108D44726F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E58FF1-9E9E-4A1B-AFD8-2F0ACB798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64BDF-844C-4CA3-966D-3647C056C044}"/>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6" name="Footer Placeholder 5">
            <a:extLst>
              <a:ext uri="{FF2B5EF4-FFF2-40B4-BE49-F238E27FC236}">
                <a16:creationId xmlns:a16="http://schemas.microsoft.com/office/drawing/2014/main" id="{E22D7EA5-AEFD-404B-BAFC-7BA121266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B2A67-889A-41C2-9171-F5C7AFCBD3E8}"/>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13215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20F9-B18E-4989-B2C0-B7D8BAAC20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F79B37-7D52-458F-897F-1BD04D326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8BDF03-2881-403D-B0D3-13387D88F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B0D30-BEA3-4DD6-A9AD-1B51662BA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1E49B-A736-4A4E-B19A-BA732592F0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F83A62-8A85-4E83-99F7-5F2A8542497C}"/>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8" name="Footer Placeholder 7">
            <a:extLst>
              <a:ext uri="{FF2B5EF4-FFF2-40B4-BE49-F238E27FC236}">
                <a16:creationId xmlns:a16="http://schemas.microsoft.com/office/drawing/2014/main" id="{6E6515AD-FACD-46DD-8663-C742E050F1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F41C69-A0C6-468D-A0D1-BBEAC3AFFAE3}"/>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78571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F9D3-AC6A-4E82-9C09-A2648549C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9F9B68-1179-4C1A-8868-6F7B2EAB1A48}"/>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4" name="Footer Placeholder 3">
            <a:extLst>
              <a:ext uri="{FF2B5EF4-FFF2-40B4-BE49-F238E27FC236}">
                <a16:creationId xmlns:a16="http://schemas.microsoft.com/office/drawing/2014/main" id="{DE225B46-467E-4D35-A7F4-69D4065FCB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F27DB3-14E5-4492-8554-7DD370EB6932}"/>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185255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98EC4E-EC93-4204-99AB-7EC1353A312F}"/>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3" name="Footer Placeholder 2">
            <a:extLst>
              <a:ext uri="{FF2B5EF4-FFF2-40B4-BE49-F238E27FC236}">
                <a16:creationId xmlns:a16="http://schemas.microsoft.com/office/drawing/2014/main" id="{E4291EC0-AEC9-4C97-B1B4-689B13FCB3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34985-609E-4C01-9064-DEDDE169A1AC}"/>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275669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972B-B8D7-4B89-935E-2279B666E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CD744-9211-4FD6-9159-A417AC8C7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0600A0-938D-4503-86C7-203654AB2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A967B-7C07-4E0D-BCA2-341433C4227E}"/>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6" name="Footer Placeholder 5">
            <a:extLst>
              <a:ext uri="{FF2B5EF4-FFF2-40B4-BE49-F238E27FC236}">
                <a16:creationId xmlns:a16="http://schemas.microsoft.com/office/drawing/2014/main" id="{B793760B-8444-4737-918A-F2B1C1218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86782F-49FA-4FFF-A044-C871AA9142D8}"/>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221922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477-829E-487E-AE91-245A41100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37A903-8318-49FE-8970-D4FB294CA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4C4E07-4AB8-4E7A-97FE-F0F835CEE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08D68-7AAD-4379-9DE3-7BFD72C04959}"/>
              </a:ext>
            </a:extLst>
          </p:cNvPr>
          <p:cNvSpPr>
            <a:spLocks noGrp="1"/>
          </p:cNvSpPr>
          <p:nvPr>
            <p:ph type="dt" sz="half" idx="10"/>
          </p:nvPr>
        </p:nvSpPr>
        <p:spPr/>
        <p:txBody>
          <a:bodyPr/>
          <a:lstStyle/>
          <a:p>
            <a:fld id="{EFFBE18D-FF97-4D7E-A9D6-83B49BF0AEC6}" type="datetimeFigureOut">
              <a:rPr lang="en-US" smtClean="0"/>
              <a:t>12/5/2021</a:t>
            </a:fld>
            <a:endParaRPr lang="en-US"/>
          </a:p>
        </p:txBody>
      </p:sp>
      <p:sp>
        <p:nvSpPr>
          <p:cNvPr id="6" name="Footer Placeholder 5">
            <a:extLst>
              <a:ext uri="{FF2B5EF4-FFF2-40B4-BE49-F238E27FC236}">
                <a16:creationId xmlns:a16="http://schemas.microsoft.com/office/drawing/2014/main" id="{AFBEBB26-86A5-4900-8584-DD445D6FF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31801-973B-48F8-A7E2-8C4590059167}"/>
              </a:ext>
            </a:extLst>
          </p:cNvPr>
          <p:cNvSpPr>
            <a:spLocks noGrp="1"/>
          </p:cNvSpPr>
          <p:nvPr>
            <p:ph type="sldNum" sz="quarter" idx="12"/>
          </p:nvPr>
        </p:nvSpPr>
        <p:spPr/>
        <p:txBody>
          <a:bodyPr/>
          <a:lstStyle/>
          <a:p>
            <a:fld id="{6D2723C1-3898-4D31-99C5-704184F4D3DA}" type="slidenum">
              <a:rPr lang="en-US" smtClean="0"/>
              <a:t>‹#›</a:t>
            </a:fld>
            <a:endParaRPr lang="en-US"/>
          </a:p>
        </p:txBody>
      </p:sp>
    </p:spTree>
    <p:extLst>
      <p:ext uri="{BB962C8B-B14F-4D97-AF65-F5344CB8AC3E}">
        <p14:creationId xmlns:p14="http://schemas.microsoft.com/office/powerpoint/2010/main" val="351683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05EED4-3E44-496B-BAD1-5D3FC1DC6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997708-A5B8-4DC3-A9B0-A51A7A534E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E7A877-22C9-4A46-8BA4-D54D0F521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BE18D-FF97-4D7E-A9D6-83B49BF0AEC6}" type="datetimeFigureOut">
              <a:rPr lang="en-US" smtClean="0"/>
              <a:t>12/5/2021</a:t>
            </a:fld>
            <a:endParaRPr lang="en-US"/>
          </a:p>
        </p:txBody>
      </p:sp>
      <p:sp>
        <p:nvSpPr>
          <p:cNvPr id="5" name="Footer Placeholder 4">
            <a:extLst>
              <a:ext uri="{FF2B5EF4-FFF2-40B4-BE49-F238E27FC236}">
                <a16:creationId xmlns:a16="http://schemas.microsoft.com/office/drawing/2014/main" id="{A93D9E2E-880F-4121-8907-F2AB80D3A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08B665-32CC-4B48-A62D-BB4702E772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723C1-3898-4D31-99C5-704184F4D3DA}" type="slidenum">
              <a:rPr lang="en-US" smtClean="0"/>
              <a:t>‹#›</a:t>
            </a:fld>
            <a:endParaRPr lang="en-US"/>
          </a:p>
        </p:txBody>
      </p:sp>
    </p:spTree>
    <p:extLst>
      <p:ext uri="{BB962C8B-B14F-4D97-AF65-F5344CB8AC3E}">
        <p14:creationId xmlns:p14="http://schemas.microsoft.com/office/powerpoint/2010/main" val="1389695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White paper ships being led by a yellow ship">
            <a:extLst>
              <a:ext uri="{FF2B5EF4-FFF2-40B4-BE49-F238E27FC236}">
                <a16:creationId xmlns:a16="http://schemas.microsoft.com/office/drawing/2014/main" id="{790A54C9-A7A7-412A-914F-E55433E2561A}"/>
              </a:ext>
            </a:extLst>
          </p:cNvPr>
          <p:cNvPicPr>
            <a:picLocks noChangeAspect="1"/>
          </p:cNvPicPr>
          <p:nvPr/>
        </p:nvPicPr>
        <p:blipFill rotWithShape="1">
          <a:blip r:embed="rId2">
            <a:alphaModFix amt="50000"/>
          </a:blip>
          <a:srcRect t="14944" b="787"/>
          <a:stretch/>
        </p:blipFill>
        <p:spPr>
          <a:xfrm>
            <a:off x="20" y="1"/>
            <a:ext cx="12191980" cy="6857999"/>
          </a:xfrm>
          <a:prstGeom prst="rect">
            <a:avLst/>
          </a:prstGeom>
        </p:spPr>
      </p:pic>
      <p:sp>
        <p:nvSpPr>
          <p:cNvPr id="2" name="Title 1">
            <a:extLst>
              <a:ext uri="{FF2B5EF4-FFF2-40B4-BE49-F238E27FC236}">
                <a16:creationId xmlns:a16="http://schemas.microsoft.com/office/drawing/2014/main" id="{12F98C2D-4A62-4E8B-BC87-30A17E4694EF}"/>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 Language Training</a:t>
            </a:r>
          </a:p>
        </p:txBody>
      </p:sp>
    </p:spTree>
    <p:extLst>
      <p:ext uri="{BB962C8B-B14F-4D97-AF65-F5344CB8AC3E}">
        <p14:creationId xmlns:p14="http://schemas.microsoft.com/office/powerpoint/2010/main" val="24402276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6DCEF60B-EF3F-4A5E-BDC6-A2D840B90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2" name="Color">
              <a:extLst>
                <a:ext uri="{FF2B5EF4-FFF2-40B4-BE49-F238E27FC236}">
                  <a16:creationId xmlns:a16="http://schemas.microsoft.com/office/drawing/2014/main" id="{99CE9C4B-76CC-43D8-BCEF-0CE380886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C2324D64-DFBA-4803-8BE2-87DDFA57A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olor">
            <a:extLst>
              <a:ext uri="{FF2B5EF4-FFF2-40B4-BE49-F238E27FC236}">
                <a16:creationId xmlns:a16="http://schemas.microsoft.com/office/drawing/2014/main" id="{BF9E7B5D-88C3-4C36-A22E-93AA384BA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rgbClr val="FBC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8F48B61-FD87-4693-B093-F029789CE876}"/>
              </a:ext>
            </a:extLst>
          </p:cNvPr>
          <p:cNvPicPr>
            <a:picLocks noChangeAspect="1"/>
          </p:cNvPicPr>
          <p:nvPr/>
        </p:nvPicPr>
        <p:blipFill>
          <a:blip r:embed="rId2"/>
          <a:stretch>
            <a:fillRect/>
          </a:stretch>
        </p:blipFill>
        <p:spPr>
          <a:xfrm>
            <a:off x="4747307" y="1980736"/>
            <a:ext cx="6711072" cy="2885761"/>
          </a:xfrm>
          <a:prstGeom prst="rect">
            <a:avLst/>
          </a:prstGeom>
        </p:spPr>
      </p:pic>
      <p:grpSp>
        <p:nvGrpSpPr>
          <p:cNvPr id="17" name="Group 1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29549C-5EC5-4508-B66D-8122EDF5188D}"/>
              </a:ext>
            </a:extLst>
          </p:cNvPr>
          <p:cNvSpPr>
            <a:spLocks noGrp="1"/>
          </p:cNvSpPr>
          <p:nvPr>
            <p:ph type="title"/>
          </p:nvPr>
        </p:nvSpPr>
        <p:spPr>
          <a:xfrm>
            <a:off x="786385" y="756745"/>
            <a:ext cx="3778989" cy="3103374"/>
          </a:xfrm>
        </p:spPr>
        <p:txBody>
          <a:bodyPr anchor="b">
            <a:normAutofit/>
          </a:bodyPr>
          <a:lstStyle/>
          <a:p>
            <a:r>
              <a:rPr lang="en-US" sz="4800">
                <a:solidFill>
                  <a:schemeClr val="tx2"/>
                </a:solidFill>
              </a:rPr>
              <a:t>C Character set</a:t>
            </a:r>
          </a:p>
        </p:txBody>
      </p:sp>
      <p:sp>
        <p:nvSpPr>
          <p:cNvPr id="3" name="Content Placeholder 2">
            <a:extLst>
              <a:ext uri="{FF2B5EF4-FFF2-40B4-BE49-F238E27FC236}">
                <a16:creationId xmlns:a16="http://schemas.microsoft.com/office/drawing/2014/main" id="{67718B8E-7031-4326-A61B-33F439DFA5C4}"/>
              </a:ext>
            </a:extLst>
          </p:cNvPr>
          <p:cNvSpPr>
            <a:spLocks noGrp="1"/>
          </p:cNvSpPr>
          <p:nvPr>
            <p:ph idx="1"/>
          </p:nvPr>
        </p:nvSpPr>
        <p:spPr>
          <a:xfrm>
            <a:off x="786384" y="3813621"/>
            <a:ext cx="3778988" cy="2367723"/>
          </a:xfrm>
        </p:spPr>
        <p:txBody>
          <a:bodyPr anchor="t">
            <a:normAutofit/>
          </a:bodyPr>
          <a:lstStyle/>
          <a:p>
            <a:r>
              <a:rPr lang="en-US" sz="1800">
                <a:solidFill>
                  <a:schemeClr val="tx2"/>
                </a:solidFill>
              </a:rPr>
              <a:t>A character denotes any alphabet, digit or special symbol used to represent information.</a:t>
            </a:r>
          </a:p>
          <a:p>
            <a:endParaRPr lang="en-US" sz="1800">
              <a:solidFill>
                <a:schemeClr val="tx2"/>
              </a:solidFill>
            </a:endParaRPr>
          </a:p>
        </p:txBody>
      </p:sp>
    </p:spTree>
    <p:extLst>
      <p:ext uri="{BB962C8B-B14F-4D97-AF65-F5344CB8AC3E}">
        <p14:creationId xmlns:p14="http://schemas.microsoft.com/office/powerpoint/2010/main" val="14373887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Register</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r>
              <a:rPr lang="en-US" sz="1700"/>
              <a:t>The variables defined as the register is allocated the memory into the CPU registers depending upon the size of the memory remaining in the CPU.</a:t>
            </a:r>
          </a:p>
          <a:p>
            <a:r>
              <a:rPr lang="en-US" sz="1700"/>
              <a:t>We can not dereference the register variables, i.e., we can not use &amp;operator for the register variable.</a:t>
            </a:r>
          </a:p>
          <a:p>
            <a:r>
              <a:rPr lang="en-US" sz="1700"/>
              <a:t>The access time of the register variables is faster than the automatic variables.</a:t>
            </a:r>
          </a:p>
          <a:p>
            <a:r>
              <a:rPr lang="en-US" sz="1700"/>
              <a:t>The initial default value of the register local variables is 0.</a:t>
            </a:r>
          </a:p>
          <a:p>
            <a:r>
              <a:rPr lang="en-US" sz="1700"/>
              <a:t>The register keyword is used for the variable which should be stored in the CPU register. However, it is compiler?s choice whether or not; the variables can be stored in the register.</a:t>
            </a:r>
          </a:p>
          <a:p>
            <a:r>
              <a:rPr lang="en-US" sz="1700"/>
              <a:t>We can store pointers into the register, i.e., a register can store the address of a variable.</a:t>
            </a:r>
          </a:p>
          <a:p>
            <a:r>
              <a:rPr lang="en-US" sz="1700"/>
              <a:t>Static variables can not be stored into the register since we can not use more than one storage specifier for the same variable.</a:t>
            </a:r>
          </a:p>
          <a:p>
            <a:endParaRPr lang="en-US" sz="1700"/>
          </a:p>
        </p:txBody>
      </p:sp>
    </p:spTree>
    <p:extLst>
      <p:ext uri="{BB962C8B-B14F-4D97-AF65-F5344CB8AC3E}">
        <p14:creationId xmlns:p14="http://schemas.microsoft.com/office/powerpoint/2010/main" val="12891530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Example</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pPr marL="0" indent="0">
              <a:buNone/>
            </a:pPr>
            <a:r>
              <a:rPr lang="en-US" sz="2400"/>
              <a:t>#include &lt;stdio.h&gt;  </a:t>
            </a:r>
          </a:p>
          <a:p>
            <a:pPr marL="0" indent="0">
              <a:buNone/>
            </a:pPr>
            <a:r>
              <a:rPr lang="en-US" sz="2400" b="1"/>
              <a:t>int</a:t>
            </a:r>
            <a:r>
              <a:rPr lang="en-US" sz="2400"/>
              <a:t> main()  </a:t>
            </a:r>
          </a:p>
          <a:p>
            <a:pPr marL="0" indent="0">
              <a:buNone/>
            </a:pPr>
            <a:r>
              <a:rPr lang="en-US" sz="2400"/>
              <a:t>{  </a:t>
            </a:r>
          </a:p>
          <a:p>
            <a:pPr marL="0" indent="0">
              <a:buNone/>
            </a:pPr>
            <a:r>
              <a:rPr lang="en-US" sz="2400" b="1"/>
              <a:t>register</a:t>
            </a:r>
            <a:r>
              <a:rPr lang="en-US" sz="2400"/>
              <a:t> </a:t>
            </a:r>
            <a:r>
              <a:rPr lang="en-US" sz="2400" b="1"/>
              <a:t>int</a:t>
            </a:r>
            <a:r>
              <a:rPr lang="en-US" sz="2400"/>
              <a:t> a; // variable a is allocated memory in the CPU register. The initial default value of a is 0.   </a:t>
            </a:r>
          </a:p>
          <a:p>
            <a:pPr marL="0" indent="0">
              <a:buNone/>
            </a:pPr>
            <a:r>
              <a:rPr lang="en-US" sz="2400"/>
              <a:t>printf("%d",a);  </a:t>
            </a:r>
          </a:p>
          <a:p>
            <a:pPr marL="0" indent="0">
              <a:buNone/>
            </a:pPr>
            <a:r>
              <a:rPr lang="en-US" sz="2400"/>
              <a:t>} </a:t>
            </a:r>
          </a:p>
          <a:p>
            <a:endParaRPr lang="en-US" sz="2400"/>
          </a:p>
        </p:txBody>
      </p:sp>
    </p:spTree>
    <p:extLst>
      <p:ext uri="{BB962C8B-B14F-4D97-AF65-F5344CB8AC3E}">
        <p14:creationId xmlns:p14="http://schemas.microsoft.com/office/powerpoint/2010/main" val="8991148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External</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r>
              <a:rPr lang="en-US" sz="1700" dirty="0"/>
              <a:t>The external storage class is used to tell the compiler that the variable defined as extern is declared with an external linkage elsewhere in the program.</a:t>
            </a:r>
          </a:p>
          <a:p>
            <a:r>
              <a:rPr lang="en-US" sz="1700" dirty="0"/>
              <a:t>The variables declared as extern are not allocated any memory. It is only declaration and intended to specify that the variable is declared elsewhere in the program.</a:t>
            </a:r>
          </a:p>
          <a:p>
            <a:r>
              <a:rPr lang="en-US" sz="1700" dirty="0"/>
              <a:t>The default initial value of external integral type is 0 otherwise null.</a:t>
            </a:r>
          </a:p>
          <a:p>
            <a:r>
              <a:rPr lang="en-US" sz="1700" dirty="0"/>
              <a:t>We can only initialize the extern variable globally, i.e., we can not initialize the external variable within any block or method.</a:t>
            </a:r>
          </a:p>
          <a:p>
            <a:r>
              <a:rPr lang="en-US" sz="1700" dirty="0"/>
              <a:t>An external variable can be declared many times but can be initialized at only once.</a:t>
            </a:r>
          </a:p>
          <a:p>
            <a:r>
              <a:rPr lang="en-US" sz="1700" dirty="0"/>
              <a:t>If a variable is declared as external then the compiler searches for that variable to be initialized somewhere in the program which may be extern or static. If it is not, then the compiler will show an error.</a:t>
            </a:r>
          </a:p>
          <a:p>
            <a:endParaRPr lang="en-US" sz="1700" dirty="0"/>
          </a:p>
        </p:txBody>
      </p:sp>
    </p:spTree>
    <p:extLst>
      <p:ext uri="{BB962C8B-B14F-4D97-AF65-F5344CB8AC3E}">
        <p14:creationId xmlns:p14="http://schemas.microsoft.com/office/powerpoint/2010/main" val="39239973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Example</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pPr marL="0" indent="0">
              <a:buNone/>
            </a:pPr>
            <a:r>
              <a:rPr lang="en-US" sz="2400"/>
              <a:t>#include &lt;stdio.h&gt;  </a:t>
            </a:r>
          </a:p>
          <a:p>
            <a:pPr marL="0" indent="0">
              <a:buNone/>
            </a:pPr>
            <a:r>
              <a:rPr lang="en-US" sz="2400" b="1"/>
              <a:t>int</a:t>
            </a:r>
            <a:r>
              <a:rPr lang="en-US" sz="2400"/>
              <a:t> main()  </a:t>
            </a:r>
          </a:p>
          <a:p>
            <a:pPr marL="0" indent="0">
              <a:buNone/>
            </a:pPr>
            <a:r>
              <a:rPr lang="en-US" sz="2400"/>
              <a:t>{  </a:t>
            </a:r>
          </a:p>
          <a:p>
            <a:pPr marL="0" indent="0">
              <a:buNone/>
            </a:pPr>
            <a:r>
              <a:rPr lang="en-US" sz="2400" b="1"/>
              <a:t>extern</a:t>
            </a:r>
            <a:r>
              <a:rPr lang="en-US" sz="2400"/>
              <a:t> </a:t>
            </a:r>
            <a:r>
              <a:rPr lang="en-US" sz="2400" b="1"/>
              <a:t>int</a:t>
            </a:r>
            <a:r>
              <a:rPr lang="en-US" sz="2400"/>
              <a:t> a;   </a:t>
            </a:r>
          </a:p>
          <a:p>
            <a:pPr marL="0" indent="0">
              <a:buNone/>
            </a:pPr>
            <a:r>
              <a:rPr lang="en-US" sz="2400"/>
              <a:t>printf("%d",a);  </a:t>
            </a:r>
          </a:p>
          <a:p>
            <a:pPr marL="0" indent="0">
              <a:buNone/>
            </a:pPr>
            <a:r>
              <a:rPr lang="en-US" sz="2400"/>
              <a:t>}</a:t>
            </a:r>
          </a:p>
          <a:p>
            <a:endParaRPr lang="en-US" sz="2400"/>
          </a:p>
        </p:txBody>
      </p:sp>
    </p:spTree>
    <p:extLst>
      <p:ext uri="{BB962C8B-B14F-4D97-AF65-F5344CB8AC3E}">
        <p14:creationId xmlns:p14="http://schemas.microsoft.com/office/powerpoint/2010/main" val="19886937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Example</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pPr marL="0" indent="0">
              <a:buNone/>
            </a:pPr>
            <a:r>
              <a:rPr lang="en-US" sz="2400"/>
              <a:t>#include &lt;stdio.h&gt;  </a:t>
            </a:r>
          </a:p>
          <a:p>
            <a:pPr marL="0" indent="0">
              <a:buNone/>
            </a:pPr>
            <a:r>
              <a:rPr lang="en-US" sz="2400" b="1"/>
              <a:t>int</a:t>
            </a:r>
            <a:r>
              <a:rPr lang="en-US" sz="2400"/>
              <a:t> a;   </a:t>
            </a:r>
          </a:p>
          <a:p>
            <a:pPr marL="0" indent="0">
              <a:buNone/>
            </a:pPr>
            <a:r>
              <a:rPr lang="en-US" sz="2400" b="1"/>
              <a:t>int</a:t>
            </a:r>
            <a:r>
              <a:rPr lang="en-US" sz="2400"/>
              <a:t> main()  </a:t>
            </a:r>
          </a:p>
          <a:p>
            <a:pPr marL="0" indent="0">
              <a:buNone/>
            </a:pPr>
            <a:r>
              <a:rPr lang="en-US" sz="2400"/>
              <a:t>{  </a:t>
            </a:r>
          </a:p>
          <a:p>
            <a:pPr marL="0" indent="0">
              <a:buNone/>
            </a:pPr>
            <a:r>
              <a:rPr lang="en-US" sz="2400" b="1"/>
              <a:t>extern</a:t>
            </a:r>
            <a:r>
              <a:rPr lang="en-US" sz="2400"/>
              <a:t> </a:t>
            </a:r>
            <a:r>
              <a:rPr lang="en-US" sz="2400" b="1"/>
              <a:t>int</a:t>
            </a:r>
            <a:r>
              <a:rPr lang="en-US" sz="2400"/>
              <a:t> a = 0; // this will show a compiler error since we can not use extern and initializer at same time   </a:t>
            </a:r>
          </a:p>
          <a:p>
            <a:pPr marL="0" indent="0">
              <a:buNone/>
            </a:pPr>
            <a:r>
              <a:rPr lang="en-US" sz="2400"/>
              <a:t>printf("%d",a);  </a:t>
            </a:r>
          </a:p>
          <a:p>
            <a:pPr marL="0" indent="0">
              <a:buNone/>
            </a:pPr>
            <a:r>
              <a:rPr lang="en-US" sz="2400"/>
              <a:t>} </a:t>
            </a:r>
          </a:p>
          <a:p>
            <a:endParaRPr lang="en-US" sz="2400"/>
          </a:p>
        </p:txBody>
      </p:sp>
    </p:spTree>
    <p:extLst>
      <p:ext uri="{BB962C8B-B14F-4D97-AF65-F5344CB8AC3E}">
        <p14:creationId xmlns:p14="http://schemas.microsoft.com/office/powerpoint/2010/main" val="40610820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Example</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pPr marL="0" indent="0">
              <a:buNone/>
            </a:pPr>
            <a:r>
              <a:rPr lang="en-US" sz="2400"/>
              <a:t>#include &lt;stdio.h&gt;  </a:t>
            </a:r>
          </a:p>
          <a:p>
            <a:pPr marL="0" indent="0">
              <a:buNone/>
            </a:pPr>
            <a:r>
              <a:rPr lang="en-US" sz="2400" b="1"/>
              <a:t>int</a:t>
            </a:r>
            <a:r>
              <a:rPr lang="en-US" sz="2400"/>
              <a:t> main()  </a:t>
            </a:r>
          </a:p>
          <a:p>
            <a:pPr marL="0" indent="0">
              <a:buNone/>
            </a:pPr>
            <a:r>
              <a:rPr lang="en-US" sz="2400"/>
              <a:t>{  </a:t>
            </a:r>
          </a:p>
          <a:p>
            <a:pPr marL="0" indent="0">
              <a:buNone/>
            </a:pPr>
            <a:r>
              <a:rPr lang="en-US" sz="2400" b="1"/>
              <a:t>extern</a:t>
            </a:r>
            <a:r>
              <a:rPr lang="en-US" sz="2400"/>
              <a:t> </a:t>
            </a:r>
            <a:r>
              <a:rPr lang="en-US" sz="2400" b="1"/>
              <a:t>int</a:t>
            </a:r>
            <a:r>
              <a:rPr lang="en-US" sz="2400"/>
              <a:t> a; // Compiler will search here for a variable a defined and initialized somewhere in the pogram or not.   </a:t>
            </a:r>
          </a:p>
          <a:p>
            <a:pPr marL="0" indent="0">
              <a:buNone/>
            </a:pPr>
            <a:r>
              <a:rPr lang="en-US" sz="2400"/>
              <a:t>printf("%d",a);  </a:t>
            </a:r>
          </a:p>
          <a:p>
            <a:pPr marL="0" indent="0">
              <a:buNone/>
            </a:pPr>
            <a:r>
              <a:rPr lang="en-US" sz="2400"/>
              <a:t>}  </a:t>
            </a:r>
          </a:p>
          <a:p>
            <a:pPr marL="0" indent="0">
              <a:buNone/>
            </a:pPr>
            <a:r>
              <a:rPr lang="en-US" sz="2400" b="1"/>
              <a:t>int</a:t>
            </a:r>
            <a:r>
              <a:rPr lang="en-US" sz="2400"/>
              <a:t> a = 20;  </a:t>
            </a:r>
          </a:p>
          <a:p>
            <a:endParaRPr lang="en-US" sz="2400"/>
          </a:p>
        </p:txBody>
      </p:sp>
    </p:spTree>
    <p:extLst>
      <p:ext uri="{BB962C8B-B14F-4D97-AF65-F5344CB8AC3E}">
        <p14:creationId xmlns:p14="http://schemas.microsoft.com/office/powerpoint/2010/main" val="157151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Cover">
            <a:extLst>
              <a:ext uri="{FF2B5EF4-FFF2-40B4-BE49-F238E27FC236}">
                <a16:creationId xmlns:a16="http://schemas.microsoft.com/office/drawing/2014/main" id="{34DE9D20-D6C2-4834-9EE9-EC583F3FE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6840C728-4E01-4237-82C8-9624DFA85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4" name="Color">
              <a:extLst>
                <a:ext uri="{FF2B5EF4-FFF2-40B4-BE49-F238E27FC236}">
                  <a16:creationId xmlns:a16="http://schemas.microsoft.com/office/drawing/2014/main" id="{F1CFB22B-2D73-4F2C-953D-8C306B45B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819F58A9-E813-4511-BEF2-5B65BB728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BAD24C42-DE39-469E-8E83-EFFDED18FCD8}"/>
              </a:ext>
            </a:extLst>
          </p:cNvPr>
          <p:cNvPicPr>
            <a:picLocks noChangeAspect="1"/>
          </p:cNvPicPr>
          <p:nvPr/>
        </p:nvPicPr>
        <p:blipFill>
          <a:blip r:embed="rId2"/>
          <a:stretch>
            <a:fillRect/>
          </a:stretch>
        </p:blipFill>
        <p:spPr>
          <a:xfrm>
            <a:off x="6725062" y="1902835"/>
            <a:ext cx="4808799" cy="3041564"/>
          </a:xfrm>
          <a:prstGeom prst="rect">
            <a:avLst/>
          </a:prstGeom>
        </p:spPr>
      </p:pic>
      <p:grpSp>
        <p:nvGrpSpPr>
          <p:cNvPr id="17" name="Group 1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590139D-EA82-434A-8098-73CBEF9DD248}"/>
              </a:ext>
            </a:extLst>
          </p:cNvPr>
          <p:cNvSpPr>
            <a:spLocks noGrp="1"/>
          </p:cNvSpPr>
          <p:nvPr>
            <p:ph type="title"/>
          </p:nvPr>
        </p:nvSpPr>
        <p:spPr>
          <a:xfrm>
            <a:off x="786385" y="841249"/>
            <a:ext cx="5074368" cy="3018870"/>
          </a:xfrm>
        </p:spPr>
        <p:txBody>
          <a:bodyPr anchor="b">
            <a:normAutofit/>
          </a:bodyPr>
          <a:lstStyle/>
          <a:p>
            <a:r>
              <a:rPr lang="en-US" sz="4800">
                <a:solidFill>
                  <a:schemeClr val="bg1"/>
                </a:solidFill>
              </a:rPr>
              <a:t>Types of C Constants</a:t>
            </a:r>
          </a:p>
        </p:txBody>
      </p:sp>
      <p:sp>
        <p:nvSpPr>
          <p:cNvPr id="3" name="Content Placeholder 2">
            <a:extLst>
              <a:ext uri="{FF2B5EF4-FFF2-40B4-BE49-F238E27FC236}">
                <a16:creationId xmlns:a16="http://schemas.microsoft.com/office/drawing/2014/main" id="{EC6B9BCE-0EC6-4B6E-948D-185D683D6467}"/>
              </a:ext>
            </a:extLst>
          </p:cNvPr>
          <p:cNvSpPr>
            <a:spLocks noGrp="1"/>
          </p:cNvSpPr>
          <p:nvPr>
            <p:ph idx="1"/>
          </p:nvPr>
        </p:nvSpPr>
        <p:spPr>
          <a:xfrm>
            <a:off x="786383" y="3952172"/>
            <a:ext cx="5074368" cy="2229172"/>
          </a:xfrm>
        </p:spPr>
        <p:txBody>
          <a:bodyPr anchor="t">
            <a:normAutofit/>
          </a:bodyPr>
          <a:lstStyle/>
          <a:p>
            <a:r>
              <a:rPr lang="en-US" sz="1800">
                <a:solidFill>
                  <a:schemeClr val="bg1"/>
                </a:solidFill>
              </a:rPr>
              <a:t>C constants can be divided into two major categories:</a:t>
            </a:r>
          </a:p>
          <a:p>
            <a:r>
              <a:rPr lang="en-US" sz="1800">
                <a:solidFill>
                  <a:schemeClr val="bg1"/>
                </a:solidFill>
              </a:rPr>
              <a:t>Primary Constants</a:t>
            </a:r>
          </a:p>
          <a:p>
            <a:r>
              <a:rPr lang="en-US" sz="1800">
                <a:solidFill>
                  <a:schemeClr val="bg1"/>
                </a:solidFill>
              </a:rPr>
              <a:t>Secondary Constants</a:t>
            </a:r>
          </a:p>
        </p:txBody>
      </p:sp>
    </p:spTree>
    <p:extLst>
      <p:ext uri="{BB962C8B-B14F-4D97-AF65-F5344CB8AC3E}">
        <p14:creationId xmlns:p14="http://schemas.microsoft.com/office/powerpoint/2010/main" val="309473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CAD4781-8200-4728-9F48-E0CF263A85C6}"/>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Printf() and scanf() in C</a:t>
            </a:r>
          </a:p>
        </p:txBody>
      </p:sp>
      <p:sp>
        <p:nvSpPr>
          <p:cNvPr id="3" name="Content Placeholder 2">
            <a:extLst>
              <a:ext uri="{FF2B5EF4-FFF2-40B4-BE49-F238E27FC236}">
                <a16:creationId xmlns:a16="http://schemas.microsoft.com/office/drawing/2014/main" id="{C58E58E0-1127-496E-A6B7-8A1C544B68D1}"/>
              </a:ext>
            </a:extLst>
          </p:cNvPr>
          <p:cNvSpPr>
            <a:spLocks noGrp="1"/>
          </p:cNvSpPr>
          <p:nvPr>
            <p:ph idx="1"/>
          </p:nvPr>
        </p:nvSpPr>
        <p:spPr>
          <a:xfrm>
            <a:off x="6464410" y="841247"/>
            <a:ext cx="4484536" cy="5340097"/>
          </a:xfrm>
        </p:spPr>
        <p:txBody>
          <a:bodyPr anchor="ctr">
            <a:normAutofit/>
          </a:bodyPr>
          <a:lstStyle/>
          <a:p>
            <a:r>
              <a:rPr lang="en-US" sz="1800" dirty="0">
                <a:solidFill>
                  <a:schemeClr val="tx2"/>
                </a:solidFill>
              </a:rPr>
              <a:t>The printf() and scanf() functions are used for input and output in C language. Both functions are inbuilt library functions, defined in </a:t>
            </a:r>
            <a:r>
              <a:rPr lang="en-US" sz="1800" dirty="0" err="1">
                <a:solidFill>
                  <a:schemeClr val="tx2"/>
                </a:solidFill>
              </a:rPr>
              <a:t>stdio.h</a:t>
            </a:r>
            <a:r>
              <a:rPr lang="en-US" sz="1800" dirty="0">
                <a:solidFill>
                  <a:schemeClr val="tx2"/>
                </a:solidFill>
              </a:rPr>
              <a:t> (header file).</a:t>
            </a:r>
          </a:p>
          <a:p>
            <a:r>
              <a:rPr lang="en-US" sz="1800" dirty="0">
                <a:solidFill>
                  <a:schemeClr val="tx2"/>
                </a:solidFill>
              </a:rPr>
              <a:t>Printf() function</a:t>
            </a:r>
          </a:p>
          <a:p>
            <a:r>
              <a:rPr lang="en-US" sz="1800" dirty="0">
                <a:solidFill>
                  <a:schemeClr val="tx2"/>
                </a:solidFill>
              </a:rPr>
              <a:t>It is used for output. It print the given statement to console</a:t>
            </a:r>
          </a:p>
          <a:p>
            <a:r>
              <a:rPr lang="en-US" sz="1800" dirty="0">
                <a:solidFill>
                  <a:schemeClr val="tx2"/>
                </a:solidFill>
              </a:rPr>
              <a:t>Syntax: printf("format string",</a:t>
            </a:r>
            <a:r>
              <a:rPr lang="en-US" sz="1800" dirty="0" err="1">
                <a:solidFill>
                  <a:schemeClr val="tx2"/>
                </a:solidFill>
              </a:rPr>
              <a:t>argument_list</a:t>
            </a:r>
            <a:r>
              <a:rPr lang="en-US" sz="1800" dirty="0">
                <a:solidFill>
                  <a:schemeClr val="tx2"/>
                </a:solidFill>
              </a:rPr>
              <a:t>);  </a:t>
            </a:r>
          </a:p>
          <a:p>
            <a:pPr marL="0" indent="0">
              <a:buNone/>
            </a:pPr>
            <a:r>
              <a:rPr lang="en-US" sz="1800" dirty="0">
                <a:solidFill>
                  <a:schemeClr val="tx2"/>
                </a:solidFill>
              </a:rPr>
              <a:t>The </a:t>
            </a:r>
            <a:r>
              <a:rPr lang="en-US" sz="1800" b="1" dirty="0">
                <a:solidFill>
                  <a:schemeClr val="tx2"/>
                </a:solidFill>
              </a:rPr>
              <a:t>format string</a:t>
            </a:r>
            <a:r>
              <a:rPr lang="en-US" sz="1800" dirty="0">
                <a:solidFill>
                  <a:schemeClr val="tx2"/>
                </a:solidFill>
              </a:rPr>
              <a:t> can be %d (integer), %c (character), %s (string), %f (float) etc.</a:t>
            </a:r>
          </a:p>
        </p:txBody>
      </p:sp>
    </p:spTree>
    <p:extLst>
      <p:ext uri="{BB962C8B-B14F-4D97-AF65-F5344CB8AC3E}">
        <p14:creationId xmlns:p14="http://schemas.microsoft.com/office/powerpoint/2010/main" val="1329474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CAD4781-8200-4728-9F48-E0CF263A85C6}"/>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Printf() and scanf() in C</a:t>
            </a:r>
          </a:p>
        </p:txBody>
      </p:sp>
      <p:sp>
        <p:nvSpPr>
          <p:cNvPr id="3" name="Content Placeholder 2">
            <a:extLst>
              <a:ext uri="{FF2B5EF4-FFF2-40B4-BE49-F238E27FC236}">
                <a16:creationId xmlns:a16="http://schemas.microsoft.com/office/drawing/2014/main" id="{C58E58E0-1127-496E-A6B7-8A1C544B68D1}"/>
              </a:ext>
            </a:extLst>
          </p:cNvPr>
          <p:cNvSpPr>
            <a:spLocks noGrp="1"/>
          </p:cNvSpPr>
          <p:nvPr>
            <p:ph idx="1"/>
          </p:nvPr>
        </p:nvSpPr>
        <p:spPr>
          <a:xfrm>
            <a:off x="6464410" y="841247"/>
            <a:ext cx="4484536" cy="5340097"/>
          </a:xfrm>
        </p:spPr>
        <p:txBody>
          <a:bodyPr anchor="ctr">
            <a:normAutofit/>
          </a:bodyPr>
          <a:lstStyle/>
          <a:p>
            <a:r>
              <a:rPr lang="en-US" sz="1800" dirty="0">
                <a:solidFill>
                  <a:schemeClr val="tx2"/>
                </a:solidFill>
              </a:rPr>
              <a:t>The printf() and scanf() functions are used for input and output in C language. Both functions are inbuilt library functions, defined in </a:t>
            </a:r>
            <a:r>
              <a:rPr lang="en-US" sz="1800" dirty="0" err="1">
                <a:solidFill>
                  <a:schemeClr val="tx2"/>
                </a:solidFill>
              </a:rPr>
              <a:t>stdio.h</a:t>
            </a:r>
            <a:r>
              <a:rPr lang="en-US" sz="1800" dirty="0">
                <a:solidFill>
                  <a:schemeClr val="tx2"/>
                </a:solidFill>
              </a:rPr>
              <a:t> (header file).</a:t>
            </a:r>
          </a:p>
          <a:p>
            <a:r>
              <a:rPr lang="en-US" sz="1800" dirty="0">
                <a:solidFill>
                  <a:schemeClr val="tx2"/>
                </a:solidFill>
              </a:rPr>
              <a:t>scanf() function</a:t>
            </a:r>
          </a:p>
          <a:p>
            <a:r>
              <a:rPr lang="en-US" sz="1800" dirty="0">
                <a:solidFill>
                  <a:schemeClr val="tx2"/>
                </a:solidFill>
              </a:rPr>
              <a:t>It is used for input. It read the input data from the console</a:t>
            </a:r>
          </a:p>
          <a:p>
            <a:r>
              <a:rPr lang="en-US" sz="1800" dirty="0">
                <a:solidFill>
                  <a:schemeClr val="tx2"/>
                </a:solidFill>
              </a:rPr>
              <a:t>Syntax: </a:t>
            </a:r>
            <a:r>
              <a:rPr lang="en-US" sz="1800" dirty="0"/>
              <a:t>scanf("format string",</a:t>
            </a:r>
            <a:r>
              <a:rPr lang="en-US" sz="1800" dirty="0" err="1"/>
              <a:t>argument_list</a:t>
            </a:r>
            <a:r>
              <a:rPr lang="en-US" sz="1800" dirty="0"/>
              <a:t>);  </a:t>
            </a:r>
          </a:p>
          <a:p>
            <a:pPr marL="0" indent="0">
              <a:buNone/>
            </a:pPr>
            <a:r>
              <a:rPr lang="en-US" sz="1800" dirty="0">
                <a:solidFill>
                  <a:schemeClr val="tx2"/>
                </a:solidFill>
              </a:rPr>
              <a:t>The </a:t>
            </a:r>
            <a:r>
              <a:rPr lang="en-US" sz="1800" b="1" dirty="0">
                <a:solidFill>
                  <a:schemeClr val="tx2"/>
                </a:solidFill>
              </a:rPr>
              <a:t>format string</a:t>
            </a:r>
            <a:r>
              <a:rPr lang="en-US" sz="1800" dirty="0">
                <a:solidFill>
                  <a:schemeClr val="tx2"/>
                </a:solidFill>
              </a:rPr>
              <a:t> can be %d (integer), %c (character), %s (string), %f (float) etc.</a:t>
            </a:r>
          </a:p>
        </p:txBody>
      </p:sp>
    </p:spTree>
    <p:extLst>
      <p:ext uri="{BB962C8B-B14F-4D97-AF65-F5344CB8AC3E}">
        <p14:creationId xmlns:p14="http://schemas.microsoft.com/office/powerpoint/2010/main" val="334852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2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2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9DDB33-C799-46A4-A9AC-BE53515C66BD}"/>
              </a:ext>
            </a:extLst>
          </p:cNvPr>
          <p:cNvSpPr>
            <a:spLocks noGrp="1"/>
          </p:cNvSpPr>
          <p:nvPr>
            <p:ph type="title"/>
          </p:nvPr>
        </p:nvSpPr>
        <p:spPr>
          <a:xfrm>
            <a:off x="1115568" y="548640"/>
            <a:ext cx="10168128" cy="1179576"/>
          </a:xfrm>
        </p:spPr>
        <p:txBody>
          <a:bodyPr>
            <a:normAutofit/>
          </a:bodyPr>
          <a:lstStyle/>
          <a:p>
            <a:r>
              <a:rPr lang="en-US" sz="4000"/>
              <a:t>Format specifiers in C</a:t>
            </a:r>
          </a:p>
        </p:txBody>
      </p:sp>
      <p:sp>
        <p:nvSpPr>
          <p:cNvPr id="42"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12823F4-3347-4FBC-B4DB-B3F7C5F837C5}"/>
              </a:ext>
            </a:extLst>
          </p:cNvPr>
          <p:cNvSpPr>
            <a:spLocks noGrp="1"/>
          </p:cNvSpPr>
          <p:nvPr>
            <p:ph idx="1"/>
          </p:nvPr>
        </p:nvSpPr>
        <p:spPr>
          <a:xfrm>
            <a:off x="1115568" y="2481943"/>
            <a:ext cx="10168128" cy="3695020"/>
          </a:xfrm>
        </p:spPr>
        <p:txBody>
          <a:bodyPr>
            <a:normAutofit/>
          </a:bodyPr>
          <a:lstStyle/>
          <a:p>
            <a:r>
              <a:rPr lang="en-US" sz="2200"/>
              <a:t>The Format specifier is a string used in the formatted input and output functions. The format string determines the format of the input and output. The format string always starts with a '%' character.</a:t>
            </a:r>
          </a:p>
        </p:txBody>
      </p:sp>
    </p:spTree>
    <p:extLst>
      <p:ext uri="{BB962C8B-B14F-4D97-AF65-F5344CB8AC3E}">
        <p14:creationId xmlns:p14="http://schemas.microsoft.com/office/powerpoint/2010/main" val="293011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B9DCE9-5221-4178-BE5D-A5AE6F164CEB}"/>
              </a:ext>
            </a:extLst>
          </p:cNvPr>
          <p:cNvPicPr>
            <a:picLocks noChangeAspect="1"/>
          </p:cNvPicPr>
          <p:nvPr/>
        </p:nvPicPr>
        <p:blipFill>
          <a:blip r:embed="rId2"/>
          <a:stretch>
            <a:fillRect/>
          </a:stretch>
        </p:blipFill>
        <p:spPr>
          <a:xfrm>
            <a:off x="687197" y="643466"/>
            <a:ext cx="10817605" cy="5571067"/>
          </a:xfrm>
          <a:prstGeom prst="rect">
            <a:avLst/>
          </a:prstGeom>
        </p:spPr>
      </p:pic>
    </p:spTree>
    <p:extLst>
      <p:ext uri="{BB962C8B-B14F-4D97-AF65-F5344CB8AC3E}">
        <p14:creationId xmlns:p14="http://schemas.microsoft.com/office/powerpoint/2010/main" val="329837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FCCBB4-280A-4E49-9661-1EF387160A81}"/>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C Program Execution flow</a:t>
            </a:r>
          </a:p>
        </p:txBody>
      </p:sp>
      <p:sp>
        <p:nvSpPr>
          <p:cNvPr id="1028"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 program flow">
            <a:extLst>
              <a:ext uri="{FF2B5EF4-FFF2-40B4-BE49-F238E27FC236}">
                <a16:creationId xmlns:a16="http://schemas.microsoft.com/office/drawing/2014/main" id="{85C8B7B1-DB8A-4F0D-B0E5-A48E773874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35722" y="807593"/>
            <a:ext cx="959611"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56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BD53-1821-473A-841E-0A635E6B8A42}"/>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Variables &amp; </a:t>
            </a:r>
            <a:r>
              <a:rPr lang="en-US" sz="6000" i="0">
                <a:solidFill>
                  <a:schemeClr val="accent5"/>
                </a:solidFill>
                <a:effectLst/>
                <a:latin typeface="-apple-system"/>
              </a:rPr>
              <a:t>Assignment in C</a:t>
            </a:r>
            <a:br>
              <a:rPr lang="en-US" sz="6000" i="0">
                <a:solidFill>
                  <a:schemeClr val="accent5"/>
                </a:solidFill>
                <a:effectLst/>
                <a:latin typeface="-apple-system"/>
              </a:rPr>
            </a:b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554C1558-5A6C-41ED-8589-E1C44EE82136}"/>
              </a:ext>
            </a:extLst>
          </p:cNvPr>
          <p:cNvGraphicFramePr>
            <a:graphicFrameLocks noGrp="1"/>
          </p:cNvGraphicFramePr>
          <p:nvPr>
            <p:ph idx="1"/>
            <p:extLst>
              <p:ext uri="{D42A27DB-BD31-4B8C-83A1-F6EECF244321}">
                <p14:modId xmlns:p14="http://schemas.microsoft.com/office/powerpoint/2010/main" val="305673502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94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3F7D6A3-244B-4863-9D5D-AB33789B517F}"/>
              </a:ext>
            </a:extLst>
          </p:cNvPr>
          <p:cNvSpPr>
            <a:spLocks noGrp="1"/>
          </p:cNvSpPr>
          <p:nvPr>
            <p:ph type="title"/>
          </p:nvPr>
        </p:nvSpPr>
        <p:spPr>
          <a:xfrm>
            <a:off x="1137036" y="548640"/>
            <a:ext cx="9543405" cy="1188720"/>
          </a:xfrm>
        </p:spPr>
        <p:txBody>
          <a:bodyPr>
            <a:normAutofit/>
          </a:bodyPr>
          <a:lstStyle/>
          <a:p>
            <a:r>
              <a:rPr lang="en-US" sz="3700" b="1" i="0">
                <a:solidFill>
                  <a:schemeClr val="tx1">
                    <a:lumMod val="85000"/>
                    <a:lumOff val="15000"/>
                  </a:schemeClr>
                </a:solidFill>
                <a:effectLst/>
                <a:latin typeface="-apple-system"/>
              </a:rPr>
              <a:t>How to declare vs initialise a variable in C</a:t>
            </a:r>
            <a:br>
              <a:rPr lang="en-US" sz="3700" b="1" i="0">
                <a:solidFill>
                  <a:schemeClr val="tx1">
                    <a:lumMod val="85000"/>
                    <a:lumOff val="15000"/>
                  </a:schemeClr>
                </a:solidFill>
                <a:effectLst/>
                <a:latin typeface="-apple-system"/>
              </a:rPr>
            </a:br>
            <a:endParaRPr lang="en-US" sz="37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576845F1-E943-4A4A-98C4-C954675CE6B4}"/>
              </a:ext>
            </a:extLst>
          </p:cNvPr>
          <p:cNvSpPr>
            <a:spLocks noGrp="1"/>
          </p:cNvSpPr>
          <p:nvPr>
            <p:ph idx="1"/>
          </p:nvPr>
        </p:nvSpPr>
        <p:spPr>
          <a:xfrm>
            <a:off x="1957987" y="2431765"/>
            <a:ext cx="8276026" cy="3320031"/>
          </a:xfrm>
        </p:spPr>
        <p:txBody>
          <a:bodyPr anchor="ctr">
            <a:noAutofit/>
          </a:bodyPr>
          <a:lstStyle/>
          <a:p>
            <a:r>
              <a:rPr lang="en-US" sz="2000" dirty="0">
                <a:solidFill>
                  <a:schemeClr val="tx1">
                    <a:lumMod val="85000"/>
                    <a:lumOff val="15000"/>
                  </a:schemeClr>
                </a:solidFill>
              </a:rPr>
              <a:t>#include &lt;</a:t>
            </a:r>
            <a:r>
              <a:rPr lang="en-US" sz="2000" dirty="0" err="1">
                <a:solidFill>
                  <a:schemeClr val="tx1">
                    <a:lumMod val="85000"/>
                    <a:lumOff val="15000"/>
                  </a:schemeClr>
                </a:solidFill>
              </a:rPr>
              <a:t>stdio.h</a:t>
            </a:r>
            <a:r>
              <a:rPr lang="en-US" sz="2000" dirty="0">
                <a:solidFill>
                  <a:schemeClr val="tx1">
                    <a:lumMod val="85000"/>
                    <a:lumOff val="15000"/>
                  </a:schemeClr>
                </a:solidFill>
              </a:rPr>
              <a:t>&gt;</a:t>
            </a:r>
          </a:p>
          <a:p>
            <a:r>
              <a:rPr lang="en-US" sz="2000" dirty="0">
                <a:solidFill>
                  <a:schemeClr val="tx1">
                    <a:lumMod val="85000"/>
                    <a:lumOff val="15000"/>
                  </a:schemeClr>
                </a:solidFill>
              </a:rPr>
              <a:t> </a:t>
            </a:r>
          </a:p>
          <a:p>
            <a:r>
              <a:rPr lang="en-US" sz="2000" dirty="0">
                <a:solidFill>
                  <a:schemeClr val="tx1">
                    <a:lumMod val="85000"/>
                    <a:lumOff val="15000"/>
                  </a:schemeClr>
                </a:solidFill>
              </a:rPr>
              <a:t>int main(void)</a:t>
            </a:r>
          </a:p>
          <a:p>
            <a:r>
              <a:rPr lang="en-US" sz="2000" dirty="0">
                <a:solidFill>
                  <a:schemeClr val="tx1">
                    <a:lumMod val="85000"/>
                    <a:lumOff val="15000"/>
                  </a:schemeClr>
                </a:solidFill>
              </a:rPr>
              <a:t>{</a:t>
            </a:r>
          </a:p>
          <a:p>
            <a:r>
              <a:rPr lang="en-US" sz="2000" dirty="0">
                <a:solidFill>
                  <a:schemeClr val="tx1">
                    <a:lumMod val="85000"/>
                    <a:lumOff val="15000"/>
                  </a:schemeClr>
                </a:solidFill>
              </a:rPr>
              <a:t>  int a = 30;</a:t>
            </a:r>
          </a:p>
          <a:p>
            <a:r>
              <a:rPr lang="en-US" sz="2000" dirty="0">
                <a:solidFill>
                  <a:schemeClr val="tx1">
                    <a:lumMod val="85000"/>
                    <a:lumOff val="15000"/>
                  </a:schemeClr>
                </a:solidFill>
              </a:rPr>
              <a:t>  // int is the data type</a:t>
            </a:r>
          </a:p>
          <a:p>
            <a:r>
              <a:rPr lang="en-US" sz="2000" dirty="0">
                <a:solidFill>
                  <a:schemeClr val="tx1">
                    <a:lumMod val="85000"/>
                    <a:lumOff val="15000"/>
                  </a:schemeClr>
                </a:solidFill>
              </a:rPr>
              <a:t>  // n is the name </a:t>
            </a:r>
          </a:p>
          <a:p>
            <a:r>
              <a:rPr lang="en-US" sz="2000" dirty="0">
                <a:solidFill>
                  <a:schemeClr val="tx1">
                    <a:lumMod val="85000"/>
                    <a:lumOff val="15000"/>
                  </a:schemeClr>
                </a:solidFill>
              </a:rPr>
              <a:t>  // n is capable of holding integer values</a:t>
            </a:r>
          </a:p>
          <a:p>
            <a:r>
              <a:rPr lang="en-US" sz="2000" dirty="0">
                <a:solidFill>
                  <a:schemeClr val="tx1">
                    <a:lumMod val="85000"/>
                    <a:lumOff val="15000"/>
                  </a:schemeClr>
                </a:solidFill>
              </a:rPr>
              <a:t>  // positive/negative whole numbers or 0</a:t>
            </a:r>
          </a:p>
          <a:p>
            <a:r>
              <a:rPr lang="en-US" sz="2000" dirty="0">
                <a:solidFill>
                  <a:schemeClr val="tx1">
                    <a:lumMod val="85000"/>
                    <a:lumOff val="15000"/>
                  </a:schemeClr>
                </a:solidFill>
              </a:rPr>
              <a:t>  // = is the assignment operator</a:t>
            </a:r>
          </a:p>
          <a:p>
            <a:r>
              <a:rPr lang="en-US" sz="2000" dirty="0">
                <a:solidFill>
                  <a:schemeClr val="tx1">
                    <a:lumMod val="85000"/>
                    <a:lumOff val="15000"/>
                  </a:schemeClr>
                </a:solidFill>
              </a:rPr>
              <a:t>  // 27 is the value</a:t>
            </a:r>
          </a:p>
          <a:p>
            <a:r>
              <a:rPr lang="en-US" sz="2000" dirty="0">
                <a:solidFill>
                  <a:schemeClr val="tx1">
                    <a:lumMod val="85000"/>
                    <a:lumOff val="15000"/>
                  </a:schemeClr>
                </a:solidFill>
              </a:rPr>
              <a:t>}</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02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83F7D6A3-244B-4863-9D5D-AB33789B517F}"/>
              </a:ext>
            </a:extLst>
          </p:cNvPr>
          <p:cNvSpPr>
            <a:spLocks noGrp="1"/>
          </p:cNvSpPr>
          <p:nvPr>
            <p:ph type="title"/>
          </p:nvPr>
        </p:nvSpPr>
        <p:spPr>
          <a:xfrm>
            <a:off x="1143000" y="990599"/>
            <a:ext cx="9906000" cy="685800"/>
          </a:xfrm>
        </p:spPr>
        <p:txBody>
          <a:bodyPr anchor="t">
            <a:normAutofit/>
          </a:bodyPr>
          <a:lstStyle/>
          <a:p>
            <a:r>
              <a:rPr lang="en-US" sz="2500" b="0" i="0">
                <a:effectLst/>
                <a:latin typeface="Lato" panose="020F0502020204030203" pitchFamily="34" charset="0"/>
              </a:rPr>
              <a:t>What is the difference between initializing and declaring a variable?</a:t>
            </a:r>
            <a:endParaRPr lang="en-US" sz="2500"/>
          </a:p>
        </p:txBody>
      </p:sp>
      <p:graphicFrame>
        <p:nvGraphicFramePr>
          <p:cNvPr id="5" name="Content Placeholder 2">
            <a:extLst>
              <a:ext uri="{FF2B5EF4-FFF2-40B4-BE49-F238E27FC236}">
                <a16:creationId xmlns:a16="http://schemas.microsoft.com/office/drawing/2014/main" id="{46D70793-3789-4727-ADE1-17F9D202909C}"/>
              </a:ext>
            </a:extLst>
          </p:cNvPr>
          <p:cNvGraphicFramePr>
            <a:graphicFrameLocks noGrp="1"/>
          </p:cNvGraphicFramePr>
          <p:nvPr>
            <p:ph idx="1"/>
            <p:extLst>
              <p:ext uri="{D42A27DB-BD31-4B8C-83A1-F6EECF244321}">
                <p14:modId xmlns:p14="http://schemas.microsoft.com/office/powerpoint/2010/main" val="916678192"/>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4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6"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3670298-26D1-4A80-85CB-5793EC0C2420}"/>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C History</a:t>
            </a:r>
          </a:p>
        </p:txBody>
      </p:sp>
      <p:graphicFrame>
        <p:nvGraphicFramePr>
          <p:cNvPr id="5" name="Content Placeholder 2">
            <a:extLst>
              <a:ext uri="{FF2B5EF4-FFF2-40B4-BE49-F238E27FC236}">
                <a16:creationId xmlns:a16="http://schemas.microsoft.com/office/drawing/2014/main" id="{3B86F290-3042-4DA3-BA6B-6CD608D146B1}"/>
              </a:ext>
            </a:extLst>
          </p:cNvPr>
          <p:cNvGraphicFramePr>
            <a:graphicFrameLocks noGrp="1"/>
          </p:cNvGraphicFramePr>
          <p:nvPr>
            <p:ph idx="1"/>
            <p:extLst>
              <p:ext uri="{D42A27DB-BD31-4B8C-83A1-F6EECF244321}">
                <p14:modId xmlns:p14="http://schemas.microsoft.com/office/powerpoint/2010/main" val="66470152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60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3D15-6FD9-43CF-A688-90D8184F3833}"/>
              </a:ext>
            </a:extLst>
          </p:cNvPr>
          <p:cNvSpPr>
            <a:spLocks noGrp="1"/>
          </p:cNvSpPr>
          <p:nvPr>
            <p:ph type="title"/>
          </p:nvPr>
        </p:nvSpPr>
        <p:spPr/>
        <p:txBody>
          <a:bodyPr/>
          <a:lstStyle/>
          <a:p>
            <a:r>
              <a:rPr lang="en-US" b="1" i="0">
                <a:effectLst/>
                <a:latin typeface="-apple-system"/>
              </a:rPr>
              <a:t>Rules for naming variables in C</a:t>
            </a:r>
            <a:br>
              <a:rPr lang="en-US" b="1" i="0">
                <a:effectLst/>
                <a:latin typeface="-apple-system"/>
              </a:rPr>
            </a:br>
            <a:endParaRPr lang="en-US" dirty="0"/>
          </a:p>
        </p:txBody>
      </p:sp>
      <p:graphicFrame>
        <p:nvGraphicFramePr>
          <p:cNvPr id="7" name="Content Placeholder 2">
            <a:extLst>
              <a:ext uri="{FF2B5EF4-FFF2-40B4-BE49-F238E27FC236}">
                <a16:creationId xmlns:a16="http://schemas.microsoft.com/office/drawing/2014/main" id="{571DCE13-8980-47DB-BBB4-F299D35F10F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41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A5AF-B6FA-4D9F-9EDE-2EC7D2CB482D}"/>
              </a:ext>
            </a:extLst>
          </p:cNvPr>
          <p:cNvSpPr>
            <a:spLocks noGrp="1"/>
          </p:cNvSpPr>
          <p:nvPr>
            <p:ph type="title"/>
          </p:nvPr>
        </p:nvSpPr>
        <p:spPr>
          <a:xfrm>
            <a:off x="660400" y="0"/>
            <a:ext cx="10515600" cy="1325563"/>
          </a:xfrm>
        </p:spPr>
        <p:txBody>
          <a:bodyPr/>
          <a:lstStyle/>
          <a:p>
            <a:r>
              <a:rPr lang="en-US" dirty="0"/>
              <a:t>Local vs Global variable</a:t>
            </a:r>
          </a:p>
        </p:txBody>
      </p:sp>
      <p:sp>
        <p:nvSpPr>
          <p:cNvPr id="3" name="Content Placeholder 2">
            <a:extLst>
              <a:ext uri="{FF2B5EF4-FFF2-40B4-BE49-F238E27FC236}">
                <a16:creationId xmlns:a16="http://schemas.microsoft.com/office/drawing/2014/main" id="{C2139C1D-B75C-4C35-AFF8-DA9F9FBD0CC3}"/>
              </a:ext>
            </a:extLst>
          </p:cNvPr>
          <p:cNvSpPr>
            <a:spLocks noGrp="1"/>
          </p:cNvSpPr>
          <p:nvPr>
            <p:ph idx="1"/>
          </p:nvPr>
        </p:nvSpPr>
        <p:spPr>
          <a:xfrm>
            <a:off x="728133" y="1122891"/>
            <a:ext cx="10515600" cy="5371042"/>
          </a:xfrm>
        </p:spPr>
        <p:txBody>
          <a:bodyPr>
            <a:normAutofit/>
          </a:bodyPr>
          <a:lstStyle/>
          <a:p>
            <a:pPr marL="0" indent="0" algn="l">
              <a:buNone/>
            </a:pPr>
            <a:r>
              <a:rPr lang="en-US" b="1" i="0" dirty="0">
                <a:solidFill>
                  <a:srgbClr val="252750"/>
                </a:solidFill>
                <a:effectLst/>
                <a:latin typeface="-apple-system"/>
              </a:rPr>
              <a:t>Definition</a:t>
            </a:r>
            <a:r>
              <a:rPr lang="en-US" b="1" dirty="0">
                <a:solidFill>
                  <a:srgbClr val="252750"/>
                </a:solidFill>
                <a:latin typeface="-apple-system"/>
              </a:rPr>
              <a:t>:</a:t>
            </a:r>
          </a:p>
          <a:p>
            <a:pPr algn="l"/>
            <a:r>
              <a:rPr lang="en-US" b="0" i="0" dirty="0">
                <a:solidFill>
                  <a:srgbClr val="252750"/>
                </a:solidFill>
                <a:effectLst/>
                <a:latin typeface="-apple-system"/>
              </a:rPr>
              <a:t>Those variables which are defined within some function and are accessible to that function only are called </a:t>
            </a:r>
            <a:r>
              <a:rPr lang="en-US" b="1" i="0" dirty="0">
                <a:solidFill>
                  <a:srgbClr val="25275F"/>
                </a:solidFill>
                <a:effectLst/>
                <a:latin typeface="-apple-system"/>
              </a:rPr>
              <a:t>Local Variables</a:t>
            </a:r>
            <a:r>
              <a:rPr lang="en-US" b="0" i="0" dirty="0">
                <a:solidFill>
                  <a:srgbClr val="252750"/>
                </a:solidFill>
                <a:effectLst/>
                <a:latin typeface="-apple-system"/>
              </a:rPr>
              <a:t>.</a:t>
            </a:r>
          </a:p>
          <a:p>
            <a:pPr algn="l"/>
            <a:r>
              <a:rPr lang="en-US" b="0" i="0" dirty="0">
                <a:solidFill>
                  <a:srgbClr val="252750"/>
                </a:solidFill>
                <a:effectLst/>
                <a:latin typeface="-apple-system"/>
              </a:rPr>
              <a:t>Those variables which are defined outside of function block and are accessible to entire program are known as </a:t>
            </a:r>
            <a:r>
              <a:rPr lang="en-US" b="1" i="0" dirty="0">
                <a:solidFill>
                  <a:srgbClr val="25275F"/>
                </a:solidFill>
                <a:effectLst/>
                <a:latin typeface="-apple-system"/>
              </a:rPr>
              <a:t>Global Variables</a:t>
            </a:r>
            <a:r>
              <a:rPr lang="en-US" b="0" i="0" dirty="0">
                <a:solidFill>
                  <a:srgbClr val="252750"/>
                </a:solidFill>
                <a:effectLst/>
                <a:latin typeface="-apple-system"/>
              </a:rPr>
              <a:t>.</a:t>
            </a:r>
          </a:p>
          <a:p>
            <a:pPr marL="0" indent="0">
              <a:buNone/>
            </a:pPr>
            <a:r>
              <a:rPr lang="en-US" b="1" dirty="0"/>
              <a:t>Scope:</a:t>
            </a:r>
          </a:p>
          <a:p>
            <a:pPr algn="l"/>
            <a:r>
              <a:rPr lang="en-US" b="0" i="0" dirty="0">
                <a:solidFill>
                  <a:srgbClr val="252750"/>
                </a:solidFill>
                <a:effectLst/>
                <a:latin typeface="-apple-system"/>
              </a:rPr>
              <a:t>Scope is local to that block or function where they are defined.</a:t>
            </a:r>
          </a:p>
          <a:p>
            <a:pPr algn="l"/>
            <a:r>
              <a:rPr lang="en-US" b="0" i="0" dirty="0">
                <a:solidFill>
                  <a:srgbClr val="252750"/>
                </a:solidFill>
                <a:effectLst/>
                <a:latin typeface="-apple-system"/>
              </a:rPr>
              <a:t>Scope is global i.e., they can be used anywhere in the program.</a:t>
            </a:r>
          </a:p>
          <a:p>
            <a:pPr marL="0" indent="0" algn="l">
              <a:buNone/>
            </a:pPr>
            <a:r>
              <a:rPr lang="en-US" b="1" i="0" dirty="0">
                <a:solidFill>
                  <a:srgbClr val="252750"/>
                </a:solidFill>
                <a:effectLst/>
                <a:latin typeface="-apple-system"/>
              </a:rPr>
              <a:t>Default:</a:t>
            </a:r>
          </a:p>
          <a:p>
            <a:pPr algn="l"/>
            <a:r>
              <a:rPr lang="en-US" b="0" i="0" dirty="0">
                <a:solidFill>
                  <a:srgbClr val="252750"/>
                </a:solidFill>
                <a:effectLst/>
                <a:latin typeface="-apple-system"/>
              </a:rPr>
              <a:t>Default value is unpredictable (garbage).</a:t>
            </a:r>
          </a:p>
          <a:p>
            <a:pPr algn="l"/>
            <a:r>
              <a:rPr lang="en-US" b="0" i="0" dirty="0">
                <a:solidFill>
                  <a:srgbClr val="252750"/>
                </a:solidFill>
                <a:effectLst/>
                <a:latin typeface="-apple-system"/>
              </a:rPr>
              <a:t>Default value is Zero (0).</a:t>
            </a:r>
          </a:p>
          <a:p>
            <a:pPr marL="0" indent="0" algn="l">
              <a:buNone/>
            </a:pPr>
            <a:endParaRPr lang="en-US" b="1" i="0" dirty="0">
              <a:solidFill>
                <a:srgbClr val="252750"/>
              </a:solidFill>
              <a:effectLst/>
              <a:latin typeface="-apple-system"/>
            </a:endParaRPr>
          </a:p>
          <a:p>
            <a:pPr marL="0" indent="0" algn="l">
              <a:buNone/>
            </a:pPr>
            <a:endParaRPr lang="en-US" b="0" i="0" dirty="0">
              <a:solidFill>
                <a:srgbClr val="252750"/>
              </a:solidFill>
              <a:effectLst/>
              <a:latin typeface="-apple-system"/>
            </a:endParaRPr>
          </a:p>
          <a:p>
            <a:pPr marL="0" indent="0">
              <a:buNone/>
            </a:pPr>
            <a:endParaRPr lang="en-US" b="1" dirty="0"/>
          </a:p>
        </p:txBody>
      </p:sp>
    </p:spTree>
    <p:extLst>
      <p:ext uri="{BB962C8B-B14F-4D97-AF65-F5344CB8AC3E}">
        <p14:creationId xmlns:p14="http://schemas.microsoft.com/office/powerpoint/2010/main" val="32976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01619-0E73-4BC5-979D-B9F4CB51411F}"/>
              </a:ext>
            </a:extLst>
          </p:cNvPr>
          <p:cNvSpPr>
            <a:spLocks noGrp="1"/>
          </p:cNvSpPr>
          <p:nvPr>
            <p:ph idx="1"/>
          </p:nvPr>
        </p:nvSpPr>
        <p:spPr>
          <a:xfrm>
            <a:off x="838200" y="347133"/>
            <a:ext cx="10515600" cy="5829830"/>
          </a:xfrm>
        </p:spPr>
        <p:txBody>
          <a:bodyPr>
            <a:normAutofit fontScale="77500" lnSpcReduction="20000"/>
          </a:bodyPr>
          <a:lstStyle/>
          <a:p>
            <a:endParaRPr lang="en-US" dirty="0"/>
          </a:p>
          <a:p>
            <a:r>
              <a:rPr lang="en-US" dirty="0"/>
              <a:t>Example 1:</a:t>
            </a:r>
          </a:p>
          <a:p>
            <a:pPr marL="0" indent="0">
              <a:buNone/>
            </a:pPr>
            <a:r>
              <a:rPr lang="en-US" dirty="0"/>
              <a:t>#include&lt;stdio.h&gt;</a:t>
            </a:r>
          </a:p>
          <a:p>
            <a:pPr marL="0" indent="0">
              <a:buNone/>
            </a:pPr>
            <a:r>
              <a:rPr lang="en-US" dirty="0"/>
              <a:t>void main()</a:t>
            </a:r>
          </a:p>
          <a:p>
            <a:pPr marL="0" indent="0">
              <a:buNone/>
            </a:pPr>
            <a:r>
              <a:rPr lang="en-US" dirty="0"/>
              <a:t>{</a:t>
            </a:r>
          </a:p>
          <a:p>
            <a:pPr marL="0" indent="0">
              <a:buNone/>
            </a:pPr>
            <a:r>
              <a:rPr lang="en-US" dirty="0"/>
              <a:t>   int x=23, y=4;</a:t>
            </a:r>
          </a:p>
          <a:p>
            <a:pPr marL="0" indent="0">
              <a:buNone/>
            </a:pPr>
            <a:r>
              <a:rPr lang="en-US" dirty="0"/>
              <a:t>   printf(“x = %d and y=%d”, x, y);</a:t>
            </a:r>
          </a:p>
          <a:p>
            <a:pPr marL="0" indent="0">
              <a:buNone/>
            </a:pPr>
            <a:r>
              <a:rPr lang="en-US" dirty="0"/>
              <a:t>}</a:t>
            </a:r>
          </a:p>
          <a:p>
            <a:pPr marL="0" indent="0">
              <a:buNone/>
            </a:pPr>
            <a:r>
              <a:rPr lang="en-US" dirty="0"/>
              <a:t>Example 2:</a:t>
            </a:r>
          </a:p>
          <a:p>
            <a:pPr marL="0" indent="0">
              <a:buNone/>
            </a:pPr>
            <a:endParaRPr lang="en-US" dirty="0"/>
          </a:p>
          <a:p>
            <a:pPr marL="0" indent="0">
              <a:buNone/>
            </a:pPr>
            <a:r>
              <a:rPr lang="en-US" dirty="0"/>
              <a:t>#include&lt;conio.h&gt;</a:t>
            </a:r>
          </a:p>
          <a:p>
            <a:pPr marL="0" indent="0">
              <a:buNone/>
            </a:pPr>
            <a:r>
              <a:rPr lang="en-US" dirty="0"/>
              <a:t>int a=10,b;</a:t>
            </a:r>
          </a:p>
          <a:p>
            <a:pPr marL="0" indent="0">
              <a:buNone/>
            </a:pPr>
            <a:r>
              <a:rPr lang="en-US" dirty="0"/>
              <a:t>void main()</a:t>
            </a:r>
          </a:p>
          <a:p>
            <a:pPr marL="0" indent="0">
              <a:buNone/>
            </a:pPr>
            <a:r>
              <a:rPr lang="en-US" dirty="0"/>
              <a:t>{</a:t>
            </a:r>
          </a:p>
          <a:p>
            <a:pPr marL="0" indent="0">
              <a:buNone/>
            </a:pPr>
            <a:r>
              <a:rPr lang="en-US" dirty="0"/>
              <a:t>  printf(“a = %d and b=%d”, a, b);</a:t>
            </a:r>
          </a:p>
          <a:p>
            <a:pPr marL="0" indent="0">
              <a:buNone/>
            </a:pPr>
            <a:r>
              <a:rPr lang="en-US" dirty="0"/>
              <a:t>}</a:t>
            </a:r>
          </a:p>
        </p:txBody>
      </p:sp>
    </p:spTree>
    <p:extLst>
      <p:ext uri="{BB962C8B-B14F-4D97-AF65-F5344CB8AC3E}">
        <p14:creationId xmlns:p14="http://schemas.microsoft.com/office/powerpoint/2010/main" val="423339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407C00E-E6E2-4994-8DA5-71DB9045B9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1" name="Color">
              <a:extLst>
                <a:ext uri="{FF2B5EF4-FFF2-40B4-BE49-F238E27FC236}">
                  <a16:creationId xmlns:a16="http://schemas.microsoft.com/office/drawing/2014/main" id="{91BC3359-0213-47DC-8ECA-72538FE7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a:extLst>
                <a:ext uri="{FF2B5EF4-FFF2-40B4-BE49-F238E27FC236}">
                  <a16:creationId xmlns:a16="http://schemas.microsoft.com/office/drawing/2014/main" id="{DD52211A-8EF1-49C6-B315-2D5C80CE1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5" name="Freeform: Shape 1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Freeform: Shape 1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62CD2E6-2F68-4606-9AD3-571F73EF4FC9}"/>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Data types</a:t>
            </a:r>
          </a:p>
        </p:txBody>
      </p:sp>
      <p:sp>
        <p:nvSpPr>
          <p:cNvPr id="29" name="Content Placeholder 2">
            <a:extLst>
              <a:ext uri="{FF2B5EF4-FFF2-40B4-BE49-F238E27FC236}">
                <a16:creationId xmlns:a16="http://schemas.microsoft.com/office/drawing/2014/main" id="{DABC9733-B6A4-4E17-9D01-D7EB288BB7B7}"/>
              </a:ext>
            </a:extLst>
          </p:cNvPr>
          <p:cNvSpPr>
            <a:spLocks noGrp="1"/>
          </p:cNvSpPr>
          <p:nvPr>
            <p:ph idx="1"/>
          </p:nvPr>
        </p:nvSpPr>
        <p:spPr>
          <a:xfrm>
            <a:off x="4071068" y="841247"/>
            <a:ext cx="6877878" cy="5120640"/>
          </a:xfrm>
        </p:spPr>
        <p:txBody>
          <a:bodyPr anchor="ctr">
            <a:normAutofit/>
          </a:bodyPr>
          <a:lstStyle/>
          <a:p>
            <a:r>
              <a:rPr lang="en-US" sz="1800">
                <a:solidFill>
                  <a:schemeClr val="bg1"/>
                </a:solidFill>
              </a:rPr>
              <a:t>Each variable in C has an associated data type. Each data type requires different amounts of memory.</a:t>
            </a:r>
          </a:p>
          <a:p>
            <a:pPr fontAlgn="base"/>
            <a:r>
              <a:rPr lang="en-US" sz="1800" b="1">
                <a:solidFill>
                  <a:schemeClr val="bg1"/>
                </a:solidFill>
              </a:rPr>
              <a:t>char:</a:t>
            </a:r>
            <a:r>
              <a:rPr lang="en-US" sz="1800">
                <a:solidFill>
                  <a:schemeClr val="bg1"/>
                </a:solidFill>
              </a:rPr>
              <a:t> The most basic data type in C. It stores a single character and requires a single byte of memory in almost all compilers.</a:t>
            </a:r>
          </a:p>
          <a:p>
            <a:pPr fontAlgn="base"/>
            <a:r>
              <a:rPr lang="en-US" sz="1800" b="1">
                <a:solidFill>
                  <a:schemeClr val="bg1"/>
                </a:solidFill>
              </a:rPr>
              <a:t>int: </a:t>
            </a:r>
            <a:r>
              <a:rPr lang="en-US" sz="1800">
                <a:solidFill>
                  <a:schemeClr val="bg1"/>
                </a:solidFill>
              </a:rPr>
              <a:t>As the name suggests, an int variable is used to store an integer.</a:t>
            </a:r>
          </a:p>
          <a:p>
            <a:pPr fontAlgn="base"/>
            <a:r>
              <a:rPr lang="en-US" sz="1800" b="1">
                <a:solidFill>
                  <a:schemeClr val="bg1"/>
                </a:solidFill>
              </a:rPr>
              <a:t>float:</a:t>
            </a:r>
            <a:r>
              <a:rPr lang="en-US" sz="1800">
                <a:solidFill>
                  <a:schemeClr val="bg1"/>
                </a:solidFill>
              </a:rPr>
              <a:t> It is used to store decimal numbers (numbers with floating point value) with single precision.</a:t>
            </a:r>
          </a:p>
          <a:p>
            <a:pPr fontAlgn="base"/>
            <a:r>
              <a:rPr lang="en-US" sz="1800" b="1">
                <a:solidFill>
                  <a:schemeClr val="bg1"/>
                </a:solidFill>
              </a:rPr>
              <a:t>double:</a:t>
            </a:r>
            <a:r>
              <a:rPr lang="en-US" sz="1800">
                <a:solidFill>
                  <a:schemeClr val="bg1"/>
                </a:solidFill>
              </a:rPr>
              <a:t> It is used to store decimal numbers (numbers with floating point value) with double precision. </a:t>
            </a:r>
          </a:p>
          <a:p>
            <a:endParaRPr lang="en-US" sz="1800">
              <a:solidFill>
                <a:schemeClr val="bg1"/>
              </a:solidFill>
            </a:endParaRPr>
          </a:p>
        </p:txBody>
      </p:sp>
    </p:spTree>
    <p:extLst>
      <p:ext uri="{BB962C8B-B14F-4D97-AF65-F5344CB8AC3E}">
        <p14:creationId xmlns:p14="http://schemas.microsoft.com/office/powerpoint/2010/main" val="3656031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ata Types in C">
            <a:extLst>
              <a:ext uri="{FF2B5EF4-FFF2-40B4-BE49-F238E27FC236}">
                <a16:creationId xmlns:a16="http://schemas.microsoft.com/office/drawing/2014/main" id="{08E70636-26B3-45E4-9AAD-B59D206E47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02733"/>
            <a:ext cx="10905066" cy="545253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1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233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722D30-C103-42B2-A06B-2CF9FB7C90E6}"/>
              </a:ext>
            </a:extLst>
          </p:cNvPr>
          <p:cNvPicPr>
            <a:picLocks noChangeAspect="1"/>
          </p:cNvPicPr>
          <p:nvPr/>
        </p:nvPicPr>
        <p:blipFill>
          <a:blip r:embed="rId2"/>
          <a:stretch>
            <a:fillRect/>
          </a:stretch>
        </p:blipFill>
        <p:spPr>
          <a:xfrm>
            <a:off x="643467" y="1834134"/>
            <a:ext cx="10905066" cy="3189732"/>
          </a:xfrm>
          <a:prstGeom prst="rect">
            <a:avLst/>
          </a:prstGeom>
        </p:spPr>
      </p:pic>
    </p:spTree>
    <p:extLst>
      <p:ext uri="{BB962C8B-B14F-4D97-AF65-F5344CB8AC3E}">
        <p14:creationId xmlns:p14="http://schemas.microsoft.com/office/powerpoint/2010/main" val="1857839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76844B-D7B6-4174-BC24-118500F10C0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Data types and its range</a:t>
            </a:r>
          </a:p>
        </p:txBody>
      </p:sp>
      <p:pic>
        <p:nvPicPr>
          <p:cNvPr id="4" name="Picture 3">
            <a:extLst>
              <a:ext uri="{FF2B5EF4-FFF2-40B4-BE49-F238E27FC236}">
                <a16:creationId xmlns:a16="http://schemas.microsoft.com/office/drawing/2014/main" id="{382D5D47-186D-4474-B96B-3F0E57448159}"/>
              </a:ext>
            </a:extLst>
          </p:cNvPr>
          <p:cNvPicPr>
            <a:picLocks noChangeAspect="1"/>
          </p:cNvPicPr>
          <p:nvPr/>
        </p:nvPicPr>
        <p:blipFill rotWithShape="1">
          <a:blip r:embed="rId2"/>
          <a:srcRect r="-1" b="12554"/>
          <a:stretch/>
        </p:blipFill>
        <p:spPr>
          <a:xfrm>
            <a:off x="5735914" y="467208"/>
            <a:ext cx="4758776" cy="5923584"/>
          </a:xfrm>
          <a:prstGeom prst="rect">
            <a:avLst/>
          </a:prstGeom>
        </p:spPr>
      </p:pic>
    </p:spTree>
    <p:extLst>
      <p:ext uri="{BB962C8B-B14F-4D97-AF65-F5344CB8AC3E}">
        <p14:creationId xmlns:p14="http://schemas.microsoft.com/office/powerpoint/2010/main" val="1831411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827A9-D05F-4F30-8703-8CBEBE0F8FD8}"/>
              </a:ext>
            </a:extLst>
          </p:cNvPr>
          <p:cNvSpPr>
            <a:spLocks noGrp="1"/>
          </p:cNvSpPr>
          <p:nvPr>
            <p:ph type="title"/>
          </p:nvPr>
        </p:nvSpPr>
        <p:spPr>
          <a:xfrm>
            <a:off x="466722" y="586855"/>
            <a:ext cx="3201366" cy="3387497"/>
          </a:xfrm>
        </p:spPr>
        <p:txBody>
          <a:bodyPr anchor="b">
            <a:normAutofit/>
          </a:bodyPr>
          <a:lstStyle/>
          <a:p>
            <a:pPr algn="r"/>
            <a:r>
              <a:rPr lang="en-US" sz="4000" b="0" i="0">
                <a:solidFill>
                  <a:srgbClr val="FFFFFF"/>
                </a:solidFill>
                <a:effectLst/>
                <a:latin typeface="system-ui"/>
              </a:rPr>
              <a:t>C Datatype Modifiers:</a:t>
            </a:r>
            <a:br>
              <a:rPr lang="en-US" sz="4000" b="0" i="0">
                <a:solidFill>
                  <a:srgbClr val="FFFFFF"/>
                </a:solidFill>
                <a:effectLst/>
                <a:latin typeface="system-ui"/>
              </a:rPr>
            </a:br>
            <a:endParaRPr lang="en-US" sz="4000">
              <a:solidFill>
                <a:srgbClr val="FFFFFF"/>
              </a:solidFill>
            </a:endParaRPr>
          </a:p>
        </p:txBody>
      </p:sp>
      <p:sp>
        <p:nvSpPr>
          <p:cNvPr id="7" name="Content Placeholder 2">
            <a:extLst>
              <a:ext uri="{FF2B5EF4-FFF2-40B4-BE49-F238E27FC236}">
                <a16:creationId xmlns:a16="http://schemas.microsoft.com/office/drawing/2014/main" id="{F2A136EA-6B0B-42D2-A2A8-D3AF6EAF20D6}"/>
              </a:ext>
            </a:extLst>
          </p:cNvPr>
          <p:cNvSpPr>
            <a:spLocks noGrp="1"/>
          </p:cNvSpPr>
          <p:nvPr>
            <p:ph idx="1"/>
          </p:nvPr>
        </p:nvSpPr>
        <p:spPr>
          <a:xfrm>
            <a:off x="4810259" y="649480"/>
            <a:ext cx="6555347" cy="5546047"/>
          </a:xfrm>
        </p:spPr>
        <p:txBody>
          <a:bodyPr anchor="ctr">
            <a:normAutofit/>
          </a:bodyPr>
          <a:lstStyle/>
          <a:p>
            <a:pPr marL="0" indent="0">
              <a:buNone/>
            </a:pPr>
            <a:r>
              <a:rPr lang="en-US" sz="2000"/>
              <a:t>Following are the modifiers:</a:t>
            </a:r>
          </a:p>
          <a:p>
            <a:endParaRPr lang="en-US" sz="2000"/>
          </a:p>
          <a:p>
            <a:r>
              <a:rPr lang="en-US" sz="2000"/>
              <a:t>signed</a:t>
            </a:r>
          </a:p>
          <a:p>
            <a:r>
              <a:rPr lang="en-US" sz="2000"/>
              <a:t>unsigned</a:t>
            </a:r>
          </a:p>
          <a:p>
            <a:r>
              <a:rPr lang="en-US" sz="2000"/>
              <a:t>long</a:t>
            </a:r>
          </a:p>
          <a:p>
            <a:r>
              <a:rPr lang="en-US" sz="2000"/>
              <a:t>short</a:t>
            </a:r>
          </a:p>
        </p:txBody>
      </p:sp>
    </p:spTree>
    <p:extLst>
      <p:ext uri="{BB962C8B-B14F-4D97-AF65-F5344CB8AC3E}">
        <p14:creationId xmlns:p14="http://schemas.microsoft.com/office/powerpoint/2010/main" val="2553702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381D6-80B3-4BD4-B476-D9C51B70B98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does signed and unsigned means?</a:t>
            </a:r>
          </a:p>
        </p:txBody>
      </p:sp>
      <p:sp>
        <p:nvSpPr>
          <p:cNvPr id="3" name="Content Placeholder 2">
            <a:extLst>
              <a:ext uri="{FF2B5EF4-FFF2-40B4-BE49-F238E27FC236}">
                <a16:creationId xmlns:a16="http://schemas.microsoft.com/office/drawing/2014/main" id="{76F12875-C269-4A48-BC11-46F0E4495CC5}"/>
              </a:ext>
            </a:extLst>
          </p:cNvPr>
          <p:cNvSpPr>
            <a:spLocks noGrp="1"/>
          </p:cNvSpPr>
          <p:nvPr>
            <p:ph idx="1"/>
          </p:nvPr>
        </p:nvSpPr>
        <p:spPr>
          <a:xfrm>
            <a:off x="4810259" y="649480"/>
            <a:ext cx="6555347" cy="5546047"/>
          </a:xfrm>
        </p:spPr>
        <p:txBody>
          <a:bodyPr anchor="ctr">
            <a:normAutofit/>
          </a:bodyPr>
          <a:lstStyle/>
          <a:p>
            <a:r>
              <a:rPr lang="en-US" sz="2000"/>
              <a:t>In simple words, the unsigned modifier means all positive values, while the signed modifier means both positive and negative values.</a:t>
            </a:r>
          </a:p>
          <a:p>
            <a:endParaRPr lang="en-US" sz="2000"/>
          </a:p>
          <a:p>
            <a:r>
              <a:rPr lang="en-US" sz="2000"/>
              <a:t>When the compiler gets a numeric value, it converts that value into a binary number, which means a combination of 0 and 1. For example, 32767 in binary is 01111111 11111111, and 1 in binary is 01 (or 0001), 2 is 0010, and so on.</a:t>
            </a:r>
          </a:p>
        </p:txBody>
      </p:sp>
    </p:spTree>
    <p:extLst>
      <p:ext uri="{BB962C8B-B14F-4D97-AF65-F5344CB8AC3E}">
        <p14:creationId xmlns:p14="http://schemas.microsoft.com/office/powerpoint/2010/main" val="1377981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1F81-D479-411D-8D81-94268A40DFB9}"/>
              </a:ext>
            </a:extLst>
          </p:cNvPr>
          <p:cNvSpPr>
            <a:spLocks noGrp="1"/>
          </p:cNvSpPr>
          <p:nvPr>
            <p:ph type="title"/>
          </p:nvPr>
        </p:nvSpPr>
        <p:spPr/>
        <p:txBody>
          <a:bodyPr/>
          <a:lstStyle/>
          <a:p>
            <a:r>
              <a:rPr lang="en-US" dirty="0"/>
              <a:t>What happens if the value is out of Range?</a:t>
            </a:r>
          </a:p>
        </p:txBody>
      </p:sp>
      <p:sp>
        <p:nvSpPr>
          <p:cNvPr id="3" name="Content Placeholder 2">
            <a:extLst>
              <a:ext uri="{FF2B5EF4-FFF2-40B4-BE49-F238E27FC236}">
                <a16:creationId xmlns:a16="http://schemas.microsoft.com/office/drawing/2014/main" id="{6F8EC221-FF86-4378-8FB9-5E745D3C1851}"/>
              </a:ext>
            </a:extLst>
          </p:cNvPr>
          <p:cNvSpPr>
            <a:spLocks noGrp="1"/>
          </p:cNvSpPr>
          <p:nvPr>
            <p:ph idx="1"/>
          </p:nvPr>
        </p:nvSpPr>
        <p:spPr/>
        <p:txBody>
          <a:bodyPr>
            <a:normAutofit fontScale="85000" lnSpcReduction="20000"/>
          </a:bodyPr>
          <a:lstStyle/>
          <a:p>
            <a:r>
              <a:rPr lang="en-US" dirty="0"/>
              <a:t>#include &lt;</a:t>
            </a:r>
            <a:r>
              <a:rPr lang="en-US" dirty="0" err="1"/>
              <a:t>stdio.h</a:t>
            </a:r>
            <a:r>
              <a:rPr lang="en-US" dirty="0"/>
              <a:t>&gt;</a:t>
            </a:r>
          </a:p>
          <a:p>
            <a:endParaRPr lang="en-US" dirty="0"/>
          </a:p>
          <a:p>
            <a:r>
              <a:rPr lang="en-US" dirty="0"/>
              <a:t>int main() {</a:t>
            </a:r>
          </a:p>
          <a:p>
            <a:r>
              <a:rPr lang="en-US" dirty="0"/>
              <a:t>   // allowed value up to 0 - 255</a:t>
            </a:r>
          </a:p>
          <a:p>
            <a:r>
              <a:rPr lang="en-US" dirty="0"/>
              <a:t>   unsigned char a = 256;</a:t>
            </a:r>
          </a:p>
          <a:p>
            <a:r>
              <a:rPr lang="en-US" dirty="0"/>
              <a:t>  </a:t>
            </a:r>
          </a:p>
          <a:p>
            <a:r>
              <a:rPr lang="en-US" dirty="0"/>
              <a:t>   return 0;</a:t>
            </a:r>
          </a:p>
          <a:p>
            <a:r>
              <a:rPr lang="en-US" dirty="0"/>
              <a:t>}</a:t>
            </a:r>
          </a:p>
          <a:p>
            <a:endParaRPr lang="en-US" dirty="0"/>
          </a:p>
          <a:p>
            <a:r>
              <a:rPr lang="en-US" dirty="0"/>
              <a:t>warning: large integer implicitly truncated to unsigned type [-</a:t>
            </a:r>
            <a:r>
              <a:rPr lang="en-US" dirty="0" err="1"/>
              <a:t>Woverflow</a:t>
            </a:r>
            <a:r>
              <a:rPr lang="en-US" dirty="0"/>
              <a:t>]</a:t>
            </a:r>
          </a:p>
          <a:p>
            <a:r>
              <a:rPr lang="en-US" dirty="0"/>
              <a:t>unsigned short int x = 256;</a:t>
            </a:r>
          </a:p>
        </p:txBody>
      </p:sp>
    </p:spTree>
    <p:extLst>
      <p:ext uri="{BB962C8B-B14F-4D97-AF65-F5344CB8AC3E}">
        <p14:creationId xmlns:p14="http://schemas.microsoft.com/office/powerpoint/2010/main" val="186740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3491E4D-30FC-4812-8898-DB829CD8857B}"/>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Getting started</a:t>
            </a:r>
          </a:p>
        </p:txBody>
      </p:sp>
      <p:sp>
        <p:nvSpPr>
          <p:cNvPr id="3" name="Content Placeholder 2">
            <a:extLst>
              <a:ext uri="{FF2B5EF4-FFF2-40B4-BE49-F238E27FC236}">
                <a16:creationId xmlns:a16="http://schemas.microsoft.com/office/drawing/2014/main" id="{DB3BCFF0-46E6-49B4-A533-9B348F84CA6B}"/>
              </a:ext>
            </a:extLst>
          </p:cNvPr>
          <p:cNvSpPr>
            <a:spLocks noGrp="1"/>
          </p:cNvSpPr>
          <p:nvPr>
            <p:ph idx="1"/>
          </p:nvPr>
        </p:nvSpPr>
        <p:spPr>
          <a:xfrm>
            <a:off x="6464410" y="841247"/>
            <a:ext cx="4484536" cy="5340097"/>
          </a:xfrm>
        </p:spPr>
        <p:txBody>
          <a:bodyPr anchor="ctr">
            <a:normAutofit/>
          </a:bodyPr>
          <a:lstStyle/>
          <a:p>
            <a:r>
              <a:rPr lang="en-US" sz="1800">
                <a:solidFill>
                  <a:schemeClr val="tx2"/>
                </a:solidFill>
              </a:rPr>
              <a:t>Major parts of popular operating systems like Windows, UNIX, Linux is still written in C. This is because even today when it comes to performance (speed of execution) nothing beats C. Moreover, if one is to extend the operating system to work with new devices one needs to write device driver programs. These programs are exclusively written in C.</a:t>
            </a:r>
          </a:p>
          <a:p>
            <a:endParaRPr lang="en-US" sz="1800">
              <a:solidFill>
                <a:schemeClr val="tx2"/>
              </a:solidFill>
            </a:endParaRPr>
          </a:p>
        </p:txBody>
      </p:sp>
    </p:spTree>
    <p:extLst>
      <p:ext uri="{BB962C8B-B14F-4D97-AF65-F5344CB8AC3E}">
        <p14:creationId xmlns:p14="http://schemas.microsoft.com/office/powerpoint/2010/main" val="8097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5CF5A18-A83F-4B42-A300-B69DF63351B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C Operators</a:t>
            </a:r>
          </a:p>
        </p:txBody>
      </p:sp>
      <p:graphicFrame>
        <p:nvGraphicFramePr>
          <p:cNvPr id="39" name="Content Placeholder 2">
            <a:extLst>
              <a:ext uri="{FF2B5EF4-FFF2-40B4-BE49-F238E27FC236}">
                <a16:creationId xmlns:a16="http://schemas.microsoft.com/office/drawing/2014/main" id="{A65EE489-08BB-4CD6-B952-DD86354026E3}"/>
              </a:ext>
            </a:extLst>
          </p:cNvPr>
          <p:cNvGraphicFramePr>
            <a:graphicFrameLocks noGrp="1"/>
          </p:cNvGraphicFramePr>
          <p:nvPr>
            <p:ph idx="1"/>
            <p:extLst>
              <p:ext uri="{D42A27DB-BD31-4B8C-83A1-F6EECF244321}">
                <p14:modId xmlns:p14="http://schemas.microsoft.com/office/powerpoint/2010/main" val="20774177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18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CF84998-B056-4B55-AE30-1C6F6C706A5A}"/>
              </a:ext>
            </a:extLst>
          </p:cNvPr>
          <p:cNvSpPr>
            <a:spLocks noGrp="1"/>
          </p:cNvSpPr>
          <p:nvPr>
            <p:ph type="title"/>
          </p:nvPr>
        </p:nvSpPr>
        <p:spPr>
          <a:xfrm>
            <a:off x="535020" y="685800"/>
            <a:ext cx="2780271" cy="5105400"/>
          </a:xfrm>
        </p:spPr>
        <p:txBody>
          <a:bodyPr>
            <a:normAutofit/>
          </a:bodyPr>
          <a:lstStyle/>
          <a:p>
            <a:r>
              <a:rPr lang="en-US" sz="4000" b="0" i="0">
                <a:solidFill>
                  <a:srgbClr val="FFFFFF"/>
                </a:solidFill>
                <a:effectLst/>
                <a:latin typeface="Lato" panose="020F0502020204030203" pitchFamily="34" charset="0"/>
              </a:rPr>
              <a:t>The most commonly used operators are:</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0885B4AA-FA28-44EC-8B3E-AD03D07298D3}"/>
              </a:ext>
            </a:extLst>
          </p:cNvPr>
          <p:cNvGraphicFramePr>
            <a:graphicFrameLocks noGrp="1"/>
          </p:cNvGraphicFramePr>
          <p:nvPr>
            <p:ph idx="1"/>
            <p:extLst>
              <p:ext uri="{D42A27DB-BD31-4B8C-83A1-F6EECF244321}">
                <p14:modId xmlns:p14="http://schemas.microsoft.com/office/powerpoint/2010/main" val="428636373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87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BCB2F0-13FB-4C10-9762-DCA1D6C58BCD}"/>
              </a:ext>
            </a:extLst>
          </p:cNvPr>
          <p:cNvPicPr>
            <a:picLocks noGrp="1" noChangeAspect="1"/>
          </p:cNvPicPr>
          <p:nvPr>
            <p:ph idx="1"/>
          </p:nvPr>
        </p:nvPicPr>
        <p:blipFill>
          <a:blip r:embed="rId2"/>
          <a:stretch>
            <a:fillRect/>
          </a:stretch>
        </p:blipFill>
        <p:spPr>
          <a:xfrm>
            <a:off x="643467" y="1207092"/>
            <a:ext cx="10905066" cy="4443814"/>
          </a:xfrm>
          <a:prstGeom prst="rect">
            <a:avLst/>
          </a:prstGeom>
        </p:spPr>
      </p:pic>
    </p:spTree>
    <p:extLst>
      <p:ext uri="{BB962C8B-B14F-4D97-AF65-F5344CB8AC3E}">
        <p14:creationId xmlns:p14="http://schemas.microsoft.com/office/powerpoint/2010/main" val="2171731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E93115-D1EB-4F1B-A03A-E19DA6ECAEA8}"/>
              </a:ext>
            </a:extLst>
          </p:cNvPr>
          <p:cNvPicPr>
            <a:picLocks noGrp="1" noChangeAspect="1"/>
          </p:cNvPicPr>
          <p:nvPr>
            <p:ph idx="1"/>
          </p:nvPr>
        </p:nvPicPr>
        <p:blipFill>
          <a:blip r:embed="rId2"/>
          <a:stretch>
            <a:fillRect/>
          </a:stretch>
        </p:blipFill>
        <p:spPr>
          <a:xfrm>
            <a:off x="643467" y="1466088"/>
            <a:ext cx="10905066" cy="3925822"/>
          </a:xfrm>
          <a:prstGeom prst="rect">
            <a:avLst/>
          </a:prstGeom>
        </p:spPr>
      </p:pic>
    </p:spTree>
    <p:extLst>
      <p:ext uri="{BB962C8B-B14F-4D97-AF65-F5344CB8AC3E}">
        <p14:creationId xmlns:p14="http://schemas.microsoft.com/office/powerpoint/2010/main" val="186590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690913-C218-4793-A6B4-03BFCA89C347}"/>
              </a:ext>
            </a:extLst>
          </p:cNvPr>
          <p:cNvPicPr>
            <a:picLocks noGrp="1" noChangeAspect="1"/>
          </p:cNvPicPr>
          <p:nvPr>
            <p:ph idx="1"/>
          </p:nvPr>
        </p:nvPicPr>
        <p:blipFill>
          <a:blip r:embed="rId2"/>
          <a:stretch>
            <a:fillRect/>
          </a:stretch>
        </p:blipFill>
        <p:spPr>
          <a:xfrm>
            <a:off x="643467" y="2229442"/>
            <a:ext cx="10905066" cy="2399114"/>
          </a:xfrm>
          <a:prstGeom prst="rect">
            <a:avLst/>
          </a:prstGeom>
        </p:spPr>
      </p:pic>
    </p:spTree>
    <p:extLst>
      <p:ext uri="{BB962C8B-B14F-4D97-AF65-F5344CB8AC3E}">
        <p14:creationId xmlns:p14="http://schemas.microsoft.com/office/powerpoint/2010/main" val="2238082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DFF9D8-111A-4AB8-98A3-AB4D9BC3AFC4}"/>
              </a:ext>
            </a:extLst>
          </p:cNvPr>
          <p:cNvPicPr>
            <a:picLocks noGrp="1" noChangeAspect="1"/>
          </p:cNvPicPr>
          <p:nvPr>
            <p:ph idx="1"/>
          </p:nvPr>
        </p:nvPicPr>
        <p:blipFill>
          <a:blip r:embed="rId2"/>
          <a:stretch>
            <a:fillRect/>
          </a:stretch>
        </p:blipFill>
        <p:spPr>
          <a:xfrm>
            <a:off x="643467" y="1943184"/>
            <a:ext cx="10905066" cy="2971630"/>
          </a:xfrm>
          <a:prstGeom prst="rect">
            <a:avLst/>
          </a:prstGeom>
        </p:spPr>
      </p:pic>
    </p:spTree>
    <p:extLst>
      <p:ext uri="{BB962C8B-B14F-4D97-AF65-F5344CB8AC3E}">
        <p14:creationId xmlns:p14="http://schemas.microsoft.com/office/powerpoint/2010/main" val="157605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BFFD6D-F0ED-4161-B20C-F907F0E9B3DC}"/>
              </a:ext>
            </a:extLst>
          </p:cNvPr>
          <p:cNvPicPr>
            <a:picLocks noGrp="1" noChangeAspect="1"/>
          </p:cNvPicPr>
          <p:nvPr>
            <p:ph idx="1"/>
          </p:nvPr>
        </p:nvPicPr>
        <p:blipFill>
          <a:blip r:embed="rId2"/>
          <a:stretch>
            <a:fillRect/>
          </a:stretch>
        </p:blipFill>
        <p:spPr>
          <a:xfrm>
            <a:off x="643467" y="1479719"/>
            <a:ext cx="10905066" cy="3898560"/>
          </a:xfrm>
          <a:prstGeom prst="rect">
            <a:avLst/>
          </a:prstGeom>
        </p:spPr>
      </p:pic>
    </p:spTree>
    <p:extLst>
      <p:ext uri="{BB962C8B-B14F-4D97-AF65-F5344CB8AC3E}">
        <p14:creationId xmlns:p14="http://schemas.microsoft.com/office/powerpoint/2010/main" val="2665836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F8BFDE-5F4F-42B7-99FF-333E6FD7F6C5}"/>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Precedence of Operators in C</a:t>
            </a:r>
            <a:br>
              <a:rPr lang="en-US" sz="4800">
                <a:solidFill>
                  <a:schemeClr val="bg1"/>
                </a:solidFill>
              </a:rPr>
            </a:br>
            <a:endParaRPr lang="en-US" sz="4800">
              <a:solidFill>
                <a:schemeClr val="bg1"/>
              </a:solidFill>
            </a:endParaRPr>
          </a:p>
        </p:txBody>
      </p:sp>
      <p:sp>
        <p:nvSpPr>
          <p:cNvPr id="31" name="Content Placeholder 2">
            <a:extLst>
              <a:ext uri="{FF2B5EF4-FFF2-40B4-BE49-F238E27FC236}">
                <a16:creationId xmlns:a16="http://schemas.microsoft.com/office/drawing/2014/main" id="{60E1AE52-6DB0-4B4D-A281-9B603B0757DE}"/>
              </a:ext>
            </a:extLst>
          </p:cNvPr>
          <p:cNvSpPr>
            <a:spLocks noGrp="1"/>
          </p:cNvSpPr>
          <p:nvPr>
            <p:ph idx="1"/>
          </p:nvPr>
        </p:nvSpPr>
        <p:spPr>
          <a:xfrm>
            <a:off x="6464410" y="841247"/>
            <a:ext cx="4484536" cy="5340097"/>
          </a:xfrm>
        </p:spPr>
        <p:txBody>
          <a:bodyPr anchor="ctr">
            <a:normAutofit/>
          </a:bodyPr>
          <a:lstStyle/>
          <a:p>
            <a:r>
              <a:rPr lang="en-US" sz="1800">
                <a:solidFill>
                  <a:schemeClr val="tx2"/>
                </a:solidFill>
              </a:rPr>
              <a:t>The precedence of operator species that which operator will be evaluated first and next. The associativity specifies the operator direction to be evaluated; it may be left to right or right to left.</a:t>
            </a:r>
          </a:p>
          <a:p>
            <a:endParaRPr lang="en-US" sz="1800">
              <a:solidFill>
                <a:schemeClr val="tx2"/>
              </a:solidFill>
            </a:endParaRPr>
          </a:p>
          <a:p>
            <a:r>
              <a:rPr lang="en-US" sz="1800">
                <a:solidFill>
                  <a:schemeClr val="tx2"/>
                </a:solidFill>
              </a:rPr>
              <a:t>Example</a:t>
            </a:r>
          </a:p>
          <a:p>
            <a:r>
              <a:rPr lang="en-US" sz="1800" b="1">
                <a:solidFill>
                  <a:schemeClr val="tx2"/>
                </a:solidFill>
              </a:rPr>
              <a:t>int</a:t>
            </a:r>
            <a:r>
              <a:rPr lang="en-US" sz="1800">
                <a:solidFill>
                  <a:schemeClr val="tx2"/>
                </a:solidFill>
              </a:rPr>
              <a:t> value=5+2*10;  </a:t>
            </a:r>
          </a:p>
          <a:p>
            <a:endParaRPr lang="en-US" sz="1800">
              <a:solidFill>
                <a:schemeClr val="tx2"/>
              </a:solidFill>
            </a:endParaRPr>
          </a:p>
        </p:txBody>
      </p:sp>
    </p:spTree>
    <p:extLst>
      <p:ext uri="{BB962C8B-B14F-4D97-AF65-F5344CB8AC3E}">
        <p14:creationId xmlns:p14="http://schemas.microsoft.com/office/powerpoint/2010/main" val="563281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Graphical user interface, application&#10;&#10;Description automatically generated">
            <a:extLst>
              <a:ext uri="{FF2B5EF4-FFF2-40B4-BE49-F238E27FC236}">
                <a16:creationId xmlns:a16="http://schemas.microsoft.com/office/drawing/2014/main" id="{6A0B2C92-7436-4FA9-8C08-898C1B2A966F}"/>
              </a:ext>
            </a:extLst>
          </p:cNvPr>
          <p:cNvPicPr>
            <a:picLocks noChangeAspect="1"/>
          </p:cNvPicPr>
          <p:nvPr/>
        </p:nvPicPr>
        <p:blipFill rotWithShape="1">
          <a:blip r:embed="rId2"/>
          <a:srcRect r="425" b="-1"/>
          <a:stretch/>
        </p:blipFill>
        <p:spPr>
          <a:xfrm>
            <a:off x="20" y="1282"/>
            <a:ext cx="12191980" cy="6856718"/>
          </a:xfrm>
          <a:prstGeom prst="rect">
            <a:avLst/>
          </a:prstGeom>
        </p:spPr>
      </p:pic>
    </p:spTree>
    <p:extLst>
      <p:ext uri="{BB962C8B-B14F-4D97-AF65-F5344CB8AC3E}">
        <p14:creationId xmlns:p14="http://schemas.microsoft.com/office/powerpoint/2010/main" val="2363165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3E8C30-47CA-401F-931D-64E7FE21674B}"/>
              </a:ext>
            </a:extLst>
          </p:cNvPr>
          <p:cNvSpPr>
            <a:spLocks noGrp="1"/>
          </p:cNvSpPr>
          <p:nvPr>
            <p:ph type="title"/>
          </p:nvPr>
        </p:nvSpPr>
        <p:spPr>
          <a:xfrm>
            <a:off x="1046746" y="586822"/>
            <a:ext cx="3560252" cy="1645920"/>
          </a:xfrm>
        </p:spPr>
        <p:txBody>
          <a:bodyPr>
            <a:normAutofit/>
          </a:bodyPr>
          <a:lstStyle/>
          <a:p>
            <a:r>
              <a:rPr lang="en-US" sz="3200"/>
              <a:t>Keywords in C</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95C4D7-E858-4E9D-8A7D-B1C33DA8B9BC}"/>
              </a:ext>
            </a:extLst>
          </p:cNvPr>
          <p:cNvSpPr>
            <a:spLocks noGrp="1"/>
          </p:cNvSpPr>
          <p:nvPr>
            <p:ph idx="1"/>
          </p:nvPr>
        </p:nvSpPr>
        <p:spPr>
          <a:xfrm>
            <a:off x="5351164" y="586822"/>
            <a:ext cx="6002636" cy="1645920"/>
          </a:xfrm>
        </p:spPr>
        <p:txBody>
          <a:bodyPr anchor="ctr">
            <a:normAutofit/>
          </a:bodyPr>
          <a:lstStyle/>
          <a:p>
            <a:r>
              <a:rPr lang="en-US" sz="1800"/>
              <a:t>A keyword is a </a:t>
            </a:r>
            <a:r>
              <a:rPr lang="en-US" sz="1800" b="1"/>
              <a:t>reserved word</a:t>
            </a:r>
            <a:r>
              <a:rPr lang="en-US" sz="1800"/>
              <a:t>. You cannot use it as a variable name, constant name, etc. There are only 32 reserved words (keywords) in the C language.</a:t>
            </a:r>
          </a:p>
        </p:txBody>
      </p:sp>
      <p:pic>
        <p:nvPicPr>
          <p:cNvPr id="4" name="Picture 3">
            <a:extLst>
              <a:ext uri="{FF2B5EF4-FFF2-40B4-BE49-F238E27FC236}">
                <a16:creationId xmlns:a16="http://schemas.microsoft.com/office/drawing/2014/main" id="{AB794C33-97AC-4027-A745-8F26EF746CD5}"/>
              </a:ext>
            </a:extLst>
          </p:cNvPr>
          <p:cNvPicPr>
            <a:picLocks noChangeAspect="1"/>
          </p:cNvPicPr>
          <p:nvPr/>
        </p:nvPicPr>
        <p:blipFill>
          <a:blip r:embed="rId2"/>
          <a:stretch>
            <a:fillRect/>
          </a:stretch>
        </p:blipFill>
        <p:spPr>
          <a:xfrm>
            <a:off x="557784" y="3638626"/>
            <a:ext cx="11164824" cy="1674724"/>
          </a:xfrm>
          <a:prstGeom prst="rect">
            <a:avLst/>
          </a:prstGeom>
        </p:spPr>
      </p:pic>
    </p:spTree>
    <p:extLst>
      <p:ext uri="{BB962C8B-B14F-4D97-AF65-F5344CB8AC3E}">
        <p14:creationId xmlns:p14="http://schemas.microsoft.com/office/powerpoint/2010/main" val="73849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01FAB07D-D752-42D8-A021-064B555E99FE}"/>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Getting started</a:t>
            </a:r>
          </a:p>
        </p:txBody>
      </p:sp>
      <p:graphicFrame>
        <p:nvGraphicFramePr>
          <p:cNvPr id="5" name="Content Placeholder 2">
            <a:extLst>
              <a:ext uri="{FF2B5EF4-FFF2-40B4-BE49-F238E27FC236}">
                <a16:creationId xmlns:a16="http://schemas.microsoft.com/office/drawing/2014/main" id="{394AA94D-6DC2-49E8-AC79-C26A6050E025}"/>
              </a:ext>
            </a:extLst>
          </p:cNvPr>
          <p:cNvGraphicFramePr>
            <a:graphicFrameLocks noGrp="1"/>
          </p:cNvGraphicFramePr>
          <p:nvPr>
            <p:ph idx="1"/>
            <p:extLst>
              <p:ext uri="{D42A27DB-BD31-4B8C-83A1-F6EECF244321}">
                <p14:modId xmlns:p14="http://schemas.microsoft.com/office/powerpoint/2010/main" val="311144849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7316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39BACC-EC96-4619-AB2E-E03E4024B13E}"/>
              </a:ext>
            </a:extLst>
          </p:cNvPr>
          <p:cNvSpPr>
            <a:spLocks noGrp="1"/>
          </p:cNvSpPr>
          <p:nvPr>
            <p:ph type="title"/>
          </p:nvPr>
        </p:nvSpPr>
        <p:spPr>
          <a:xfrm>
            <a:off x="841247" y="978619"/>
            <a:ext cx="3410712" cy="1106424"/>
          </a:xfrm>
        </p:spPr>
        <p:txBody>
          <a:bodyPr>
            <a:normAutofit/>
          </a:bodyPr>
          <a:lstStyle/>
          <a:p>
            <a:r>
              <a:rPr lang="en-US" sz="2800"/>
              <a:t>Escape sequence in C</a:t>
            </a:r>
          </a:p>
        </p:txBody>
      </p:sp>
      <p:sp>
        <p:nvSpPr>
          <p:cNvPr id="13"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765DE4-216F-467F-A832-ADE774B14219}"/>
              </a:ext>
            </a:extLst>
          </p:cNvPr>
          <p:cNvSpPr>
            <a:spLocks noGrp="1"/>
          </p:cNvSpPr>
          <p:nvPr>
            <p:ph idx="1"/>
          </p:nvPr>
        </p:nvSpPr>
        <p:spPr>
          <a:xfrm>
            <a:off x="841247" y="2359152"/>
            <a:ext cx="3410712" cy="3425043"/>
          </a:xfrm>
        </p:spPr>
        <p:txBody>
          <a:bodyPr>
            <a:normAutofit/>
          </a:bodyPr>
          <a:lstStyle/>
          <a:p>
            <a:r>
              <a:rPr lang="en-US" sz="1700"/>
              <a:t>An escape sequence in C language is a sequence of characters that doesn't represent itself when used inside string literal or character.</a:t>
            </a:r>
          </a:p>
        </p:txBody>
      </p:sp>
      <p:pic>
        <p:nvPicPr>
          <p:cNvPr id="4" name="Picture 3">
            <a:extLst>
              <a:ext uri="{FF2B5EF4-FFF2-40B4-BE49-F238E27FC236}">
                <a16:creationId xmlns:a16="http://schemas.microsoft.com/office/drawing/2014/main" id="{4AF3CCFA-3AD1-4F0F-B01B-276C2F4FBFEF}"/>
              </a:ext>
            </a:extLst>
          </p:cNvPr>
          <p:cNvPicPr>
            <a:picLocks noChangeAspect="1"/>
          </p:cNvPicPr>
          <p:nvPr/>
        </p:nvPicPr>
        <p:blipFill rotWithShape="1">
          <a:blip r:embed="rId2"/>
          <a:srcRect l="2317" r="5610" b="-1"/>
          <a:stretch/>
        </p:blipFill>
        <p:spPr>
          <a:xfrm>
            <a:off x="4752966" y="634382"/>
            <a:ext cx="6657213" cy="5495162"/>
          </a:xfrm>
          <a:prstGeom prst="rect">
            <a:avLst/>
          </a:prstGeom>
        </p:spPr>
      </p:pic>
    </p:spTree>
    <p:extLst>
      <p:ext uri="{BB962C8B-B14F-4D97-AF65-F5344CB8AC3E}">
        <p14:creationId xmlns:p14="http://schemas.microsoft.com/office/powerpoint/2010/main" val="559145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1" name="Group 9">
            <a:extLst>
              <a:ext uri="{FF2B5EF4-FFF2-40B4-BE49-F238E27FC236}">
                <a16:creationId xmlns:a16="http://schemas.microsoft.com/office/drawing/2014/main" id="{A23D792D-D9F2-4EB4-ADE2-65A518DA64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11" name="Rectangle 10">
              <a:extLst>
                <a:ext uri="{FF2B5EF4-FFF2-40B4-BE49-F238E27FC236}">
                  <a16:creationId xmlns:a16="http://schemas.microsoft.com/office/drawing/2014/main" id="{25592A9C-8D2C-465B-A803-5CC96FD80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1">
              <a:extLst>
                <a:ext uri="{FF2B5EF4-FFF2-40B4-BE49-F238E27FC236}">
                  <a16:creationId xmlns:a16="http://schemas.microsoft.com/office/drawing/2014/main" id="{6B6D3DC2-5D3E-4BC5-AE58-271493379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3" name="Freeform: Shape 13">
            <a:extLst>
              <a:ext uri="{FF2B5EF4-FFF2-40B4-BE49-F238E27FC236}">
                <a16:creationId xmlns:a16="http://schemas.microsoft.com/office/drawing/2014/main" id="{D06891CE-5B9C-4B9E-AA78-3A5E25434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143001" y="1676400"/>
            <a:ext cx="4038600" cy="3505200"/>
          </a:xfrm>
        </p:spPr>
        <p:txBody>
          <a:bodyPr anchor="t">
            <a:normAutofit/>
          </a:bodyPr>
          <a:lstStyle/>
          <a:p>
            <a:r>
              <a:rPr lang="en-US" sz="4000"/>
              <a:t>ASCII Value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181601" y="1676400"/>
            <a:ext cx="5181599" cy="3505200"/>
          </a:xfrm>
        </p:spPr>
        <p:txBody>
          <a:bodyPr>
            <a:normAutofit/>
          </a:bodyPr>
          <a:lstStyle/>
          <a:p>
            <a:r>
              <a:rPr lang="en-US" sz="1700" dirty="0">
                <a:solidFill>
                  <a:schemeClr val="tx1">
                    <a:alpha val="55000"/>
                  </a:schemeClr>
                </a:solidFill>
              </a:rPr>
              <a:t>The full form of ASCII is the </a:t>
            </a:r>
            <a:r>
              <a:rPr lang="en-US" sz="1700" b="1" dirty="0">
                <a:solidFill>
                  <a:schemeClr val="tx1">
                    <a:alpha val="55000"/>
                  </a:schemeClr>
                </a:solidFill>
              </a:rPr>
              <a:t>American Standard Code for information interchange</a:t>
            </a:r>
            <a:r>
              <a:rPr lang="en-US" sz="1700" dirty="0">
                <a:solidFill>
                  <a:schemeClr val="tx1">
                    <a:alpha val="55000"/>
                  </a:schemeClr>
                </a:solidFill>
              </a:rPr>
              <a:t>. It is a character encoding scheme used for electronics communication. Each character or a special character is represented by some ASCII code, and each ascii code occupies 7 bits in memory.</a:t>
            </a:r>
          </a:p>
          <a:p>
            <a:r>
              <a:rPr lang="en-US" sz="1700" dirty="0">
                <a:solidFill>
                  <a:schemeClr val="tx1">
                    <a:alpha val="55000"/>
                  </a:schemeClr>
                </a:solidFill>
              </a:rPr>
              <a:t>Character variable does not contain a character value itself rather the ascii value of the character variable. The ascii value represents the character variable in numbers, and each character variable is assigned with some number range from 0 to 127. For example, the ascii value of 'A' is 65.</a:t>
            </a:r>
          </a:p>
        </p:txBody>
      </p:sp>
    </p:spTree>
    <p:extLst>
      <p:ext uri="{BB962C8B-B14F-4D97-AF65-F5344CB8AC3E}">
        <p14:creationId xmlns:p14="http://schemas.microsoft.com/office/powerpoint/2010/main" val="1770398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SCII value in C">
            <a:extLst>
              <a:ext uri="{FF2B5EF4-FFF2-40B4-BE49-F238E27FC236}">
                <a16:creationId xmlns:a16="http://schemas.microsoft.com/office/drawing/2014/main" id="{5DC7E13F-840E-4CA3-969F-87D3A4E1BB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9449" y="643466"/>
            <a:ext cx="10633102"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21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08184" y="174032"/>
            <a:ext cx="10175631" cy="1111843"/>
          </a:xfrm>
        </p:spPr>
        <p:txBody>
          <a:bodyPr anchor="ctr">
            <a:normAutofit/>
          </a:bodyPr>
          <a:lstStyle/>
          <a:p>
            <a:pPr algn="ctr"/>
            <a:r>
              <a:rPr lang="en-US" sz="4000"/>
              <a:t>Const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1008184" y="1459907"/>
            <a:ext cx="10175630" cy="767904"/>
          </a:xfrm>
        </p:spPr>
        <p:txBody>
          <a:bodyPr anchor="ctr">
            <a:normAutofit/>
          </a:bodyPr>
          <a:lstStyle/>
          <a:p>
            <a:pPr algn="ctr"/>
            <a:r>
              <a:rPr lang="en-US" sz="2000"/>
              <a:t>A constant is a value or variable that can't be changed in the program</a:t>
            </a:r>
          </a:p>
        </p:txBody>
      </p:sp>
      <p:pic>
        <p:nvPicPr>
          <p:cNvPr id="4" name="Picture 3">
            <a:extLst>
              <a:ext uri="{FF2B5EF4-FFF2-40B4-BE49-F238E27FC236}">
                <a16:creationId xmlns:a16="http://schemas.microsoft.com/office/drawing/2014/main" id="{23958E59-19A7-489E-A35A-EA19407D335D}"/>
              </a:ext>
            </a:extLst>
          </p:cNvPr>
          <p:cNvPicPr>
            <a:picLocks noChangeAspect="1"/>
          </p:cNvPicPr>
          <p:nvPr/>
        </p:nvPicPr>
        <p:blipFill>
          <a:blip r:embed="rId2"/>
          <a:stretch>
            <a:fillRect/>
          </a:stretch>
        </p:blipFill>
        <p:spPr>
          <a:xfrm>
            <a:off x="835154" y="3000963"/>
            <a:ext cx="10515595" cy="2707765"/>
          </a:xfrm>
          <a:prstGeom prst="rect">
            <a:avLst/>
          </a:prstGeom>
        </p:spPr>
      </p:pic>
    </p:spTree>
    <p:extLst>
      <p:ext uri="{BB962C8B-B14F-4D97-AF65-F5344CB8AC3E}">
        <p14:creationId xmlns:p14="http://schemas.microsoft.com/office/powerpoint/2010/main" val="3345224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Special characters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1367624" y="2490436"/>
            <a:ext cx="9708995" cy="3567173"/>
          </a:xfrm>
        </p:spPr>
        <p:txBody>
          <a:bodyPr anchor="ctr">
            <a:normAutofit/>
          </a:bodyPr>
          <a:lstStyle/>
          <a:p>
            <a:r>
              <a:rPr lang="en-US" sz="1500" b="1" dirty="0"/>
              <a:t>Square brackets [ ]:</a:t>
            </a:r>
            <a:r>
              <a:rPr lang="en-US" sz="1500" dirty="0"/>
              <a:t> The opening and closing brackets represent the single and multidimensional subscripts.</a:t>
            </a:r>
          </a:p>
          <a:p>
            <a:r>
              <a:rPr lang="en-US" sz="1500" b="1" dirty="0"/>
              <a:t>Simple brackets ( ):</a:t>
            </a:r>
            <a:r>
              <a:rPr lang="en-US" sz="1500" dirty="0"/>
              <a:t> It is used in function declaration and function calling. For example, printf() is a pre-defined function.</a:t>
            </a:r>
          </a:p>
          <a:p>
            <a:r>
              <a:rPr lang="en-US" sz="1500" b="1" dirty="0"/>
              <a:t>Curly braces { }:</a:t>
            </a:r>
            <a:r>
              <a:rPr lang="en-US" sz="1500" dirty="0"/>
              <a:t> It is used in the opening and closing of the code. It is used in the opening and closing of the loops.</a:t>
            </a:r>
          </a:p>
          <a:p>
            <a:r>
              <a:rPr lang="en-US" sz="1500" b="1" dirty="0"/>
              <a:t>Comma (,):</a:t>
            </a:r>
            <a:r>
              <a:rPr lang="en-US" sz="1500" dirty="0"/>
              <a:t> It is used for separating for more than one statement and for example, separating function parameters in a function call, separating the variable when printing the value of more than one variable using a single printf statement.</a:t>
            </a:r>
          </a:p>
          <a:p>
            <a:r>
              <a:rPr lang="en-US" sz="1500" b="1" dirty="0"/>
              <a:t>Hash/pre-processor (#):</a:t>
            </a:r>
            <a:r>
              <a:rPr lang="en-US" sz="1500" dirty="0"/>
              <a:t> It is used for pre-processor directive. It basically denotes that we are using the header file.</a:t>
            </a:r>
          </a:p>
          <a:p>
            <a:r>
              <a:rPr lang="en-US" sz="1500" b="1" dirty="0"/>
              <a:t>Asterisk (*):</a:t>
            </a:r>
            <a:r>
              <a:rPr lang="en-US" sz="1500" dirty="0"/>
              <a:t> This symbol is used to represent pointers and also used as an operator for multiplication.</a:t>
            </a:r>
          </a:p>
          <a:p>
            <a:r>
              <a:rPr lang="en-US" sz="1500" b="1" dirty="0"/>
              <a:t>Tilde (~):</a:t>
            </a:r>
            <a:r>
              <a:rPr lang="en-US" sz="1500" dirty="0"/>
              <a:t> It is used as a destructor to free memory.</a:t>
            </a:r>
          </a:p>
          <a:p>
            <a:r>
              <a:rPr lang="en-US" sz="1500" b="1" dirty="0"/>
              <a:t>Period (.):</a:t>
            </a:r>
            <a:r>
              <a:rPr lang="en-US" sz="1500" dirty="0"/>
              <a:t> It is used to access a member of a structure or a union.</a:t>
            </a:r>
          </a:p>
          <a:p>
            <a:endParaRPr lang="en-US" sz="1500" dirty="0"/>
          </a:p>
        </p:txBody>
      </p:sp>
    </p:spTree>
    <p:extLst>
      <p:ext uri="{BB962C8B-B14F-4D97-AF65-F5344CB8AC3E}">
        <p14:creationId xmlns:p14="http://schemas.microsoft.com/office/powerpoint/2010/main" val="2271876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Boolean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In C, Boolean is a data type that contains two types of values, i.e., 0 and 1. Basically, the bool type value represents two types of behavior, either true or false. Here, '0' represents false value, while '1' represents true value.</a:t>
            </a:r>
          </a:p>
          <a:p>
            <a:r>
              <a:rPr lang="en-US" sz="2400" dirty="0"/>
              <a:t>Syntax: bool </a:t>
            </a:r>
            <a:r>
              <a:rPr lang="en-US" sz="2400" dirty="0" err="1"/>
              <a:t>variable_name</a:t>
            </a:r>
            <a:r>
              <a:rPr lang="en-US" sz="2400" dirty="0"/>
              <a:t>;</a:t>
            </a:r>
          </a:p>
        </p:txBody>
      </p:sp>
    </p:spTree>
    <p:extLst>
      <p:ext uri="{BB962C8B-B14F-4D97-AF65-F5344CB8AC3E}">
        <p14:creationId xmlns:p14="http://schemas.microsoft.com/office/powerpoint/2010/main" val="384963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Programming errors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s-ES" sz="2400" b="1"/>
              <a:t>Syntax error</a:t>
            </a:r>
            <a:endParaRPr lang="es-ES" sz="2400"/>
          </a:p>
          <a:p>
            <a:r>
              <a:rPr lang="es-ES" sz="2400" b="1"/>
              <a:t>Run-time error</a:t>
            </a:r>
            <a:endParaRPr lang="es-ES" sz="2400"/>
          </a:p>
          <a:p>
            <a:r>
              <a:rPr lang="es-ES" sz="2400" b="1"/>
              <a:t>Linker error</a:t>
            </a:r>
            <a:endParaRPr lang="es-ES" sz="2400"/>
          </a:p>
          <a:p>
            <a:r>
              <a:rPr lang="es-ES" sz="2400" b="1"/>
              <a:t>Logical error</a:t>
            </a:r>
            <a:endParaRPr lang="es-ES" sz="2400"/>
          </a:p>
          <a:p>
            <a:r>
              <a:rPr lang="es-ES" sz="2400" b="1"/>
              <a:t>Semantic error</a:t>
            </a:r>
            <a:endParaRPr lang="es-ES" sz="2400"/>
          </a:p>
          <a:p>
            <a:endParaRPr lang="en-US" sz="2400" dirty="0"/>
          </a:p>
        </p:txBody>
      </p:sp>
    </p:spTree>
    <p:extLst>
      <p:ext uri="{BB962C8B-B14F-4D97-AF65-F5344CB8AC3E}">
        <p14:creationId xmlns:p14="http://schemas.microsoft.com/office/powerpoint/2010/main" val="2987361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754FF93-5547-4BDD-89EB-7E75589CC923}"/>
              </a:ext>
            </a:extLst>
          </p:cNvPr>
          <p:cNvPicPr>
            <a:picLocks noGrp="1" noChangeAspect="1"/>
          </p:cNvPicPr>
          <p:nvPr>
            <p:ph idx="1"/>
          </p:nvPr>
        </p:nvPicPr>
        <p:blipFill>
          <a:blip r:embed="rId2"/>
          <a:stretch>
            <a:fillRect/>
          </a:stretch>
        </p:blipFill>
        <p:spPr>
          <a:xfrm>
            <a:off x="1760542" y="643467"/>
            <a:ext cx="8670915"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150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Syntax error</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Syntax errors are also known as the compilation errors as they occurred at the compilation time, or we can say that the syntax errors are thrown by the compilers. These errors are mainly occurred due to the mistakes while typing or do not follow the syntax of the specified programming language. These mistakes are generally made by beginners only because they are new to the language. These errors can be easily debugged or corrected.</a:t>
            </a:r>
          </a:p>
        </p:txBody>
      </p:sp>
    </p:spTree>
    <p:extLst>
      <p:ext uri="{BB962C8B-B14F-4D97-AF65-F5344CB8AC3E}">
        <p14:creationId xmlns:p14="http://schemas.microsoft.com/office/powerpoint/2010/main" val="3206822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762000" y="559678"/>
            <a:ext cx="3567915" cy="4952492"/>
          </a:xfrm>
        </p:spPr>
        <p:txBody>
          <a:bodyPr>
            <a:normAutofit/>
          </a:bodyPr>
          <a:lstStyle/>
          <a:p>
            <a:r>
              <a:rPr lang="en-US">
                <a:solidFill>
                  <a:schemeClr val="bg1"/>
                </a:solidFill>
              </a:rPr>
              <a:t>Common syntax errors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45F1F9F-7E90-41B5-919D-66AAE923CA2C}"/>
              </a:ext>
            </a:extLst>
          </p:cNvPr>
          <p:cNvGraphicFramePr>
            <a:graphicFrameLocks noGrp="1"/>
          </p:cNvGraphicFramePr>
          <p:nvPr>
            <p:ph idx="1"/>
            <p:extLst>
              <p:ext uri="{D42A27DB-BD31-4B8C-83A1-F6EECF244321}">
                <p14:modId xmlns:p14="http://schemas.microsoft.com/office/powerpoint/2010/main" val="3536445259"/>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757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CA3642E-DD4D-4707-BB2D-D3991A035DD3}"/>
              </a:ext>
            </a:extLst>
          </p:cNvPr>
          <p:cNvSpPr>
            <a:spLocks noGrp="1"/>
          </p:cNvSpPr>
          <p:nvPr>
            <p:ph type="title"/>
          </p:nvPr>
        </p:nvSpPr>
        <p:spPr>
          <a:xfrm>
            <a:off x="786385" y="841248"/>
            <a:ext cx="5129600" cy="5340097"/>
          </a:xfrm>
        </p:spPr>
        <p:txBody>
          <a:bodyPr anchor="ctr">
            <a:normAutofit/>
          </a:bodyPr>
          <a:lstStyle/>
          <a:p>
            <a:pPr algn="l"/>
            <a:r>
              <a:rPr lang="en-US" sz="4800" b="1" i="0" dirty="0">
                <a:solidFill>
                  <a:srgbClr val="2D2D2D"/>
                </a:solidFill>
                <a:effectLst/>
                <a:latin typeface="Helvetica Neue"/>
              </a:rPr>
              <a:t>Where is C used?</a:t>
            </a:r>
          </a:p>
        </p:txBody>
      </p:sp>
      <p:sp>
        <p:nvSpPr>
          <p:cNvPr id="3" name="Content Placeholder 2">
            <a:extLst>
              <a:ext uri="{FF2B5EF4-FFF2-40B4-BE49-F238E27FC236}">
                <a16:creationId xmlns:a16="http://schemas.microsoft.com/office/drawing/2014/main" id="{A649CA61-E42B-41B3-9332-9EC3FF1CF062}"/>
              </a:ext>
            </a:extLst>
          </p:cNvPr>
          <p:cNvSpPr>
            <a:spLocks noGrp="1"/>
          </p:cNvSpPr>
          <p:nvPr>
            <p:ph idx="1"/>
          </p:nvPr>
        </p:nvSpPr>
        <p:spPr>
          <a:xfrm>
            <a:off x="6464409" y="841247"/>
            <a:ext cx="5515923" cy="5542620"/>
          </a:xfrm>
        </p:spPr>
        <p:txBody>
          <a:bodyPr anchor="ctr">
            <a:noAutofit/>
          </a:bodyPr>
          <a:lstStyle/>
          <a:p>
            <a:pPr algn="l">
              <a:buFont typeface="Arial" panose="020B0604020202020204" pitchFamily="34" charset="0"/>
              <a:buChar char="•"/>
            </a:pPr>
            <a:r>
              <a:rPr lang="en-US" sz="2000" b="0" i="0" dirty="0">
                <a:solidFill>
                  <a:srgbClr val="595959"/>
                </a:solidFill>
                <a:effectLst/>
                <a:latin typeface="Helvetica Neue"/>
              </a:rPr>
              <a:t>In embedded systems</a:t>
            </a:r>
          </a:p>
          <a:p>
            <a:pPr algn="l">
              <a:buFont typeface="Arial" panose="020B0604020202020204" pitchFamily="34" charset="0"/>
              <a:buChar char="•"/>
            </a:pPr>
            <a:r>
              <a:rPr lang="en-US" sz="2000" b="0" i="0" dirty="0">
                <a:solidFill>
                  <a:srgbClr val="595959"/>
                </a:solidFill>
                <a:effectLst/>
                <a:latin typeface="Helvetica Neue"/>
              </a:rPr>
              <a:t>For the development of system applications</a:t>
            </a:r>
          </a:p>
          <a:p>
            <a:pPr algn="l">
              <a:buFont typeface="Arial" panose="020B0604020202020204" pitchFamily="34" charset="0"/>
              <a:buChar char="•"/>
            </a:pPr>
            <a:r>
              <a:rPr lang="en-US" sz="2000" b="0" i="0" dirty="0">
                <a:solidFill>
                  <a:srgbClr val="595959"/>
                </a:solidFill>
                <a:effectLst/>
                <a:latin typeface="Helvetica Neue"/>
              </a:rPr>
              <a:t>For the development of desktop applications</a:t>
            </a:r>
          </a:p>
          <a:p>
            <a:pPr algn="l">
              <a:buFont typeface="Arial" panose="020B0604020202020204" pitchFamily="34" charset="0"/>
              <a:buChar char="•"/>
            </a:pPr>
            <a:r>
              <a:rPr lang="en-US" sz="2000" b="0" i="0" dirty="0">
                <a:solidFill>
                  <a:srgbClr val="595959"/>
                </a:solidFill>
                <a:effectLst/>
                <a:latin typeface="Helvetica Neue"/>
              </a:rPr>
              <a:t>For the development of a majority of Adobe applications</a:t>
            </a:r>
          </a:p>
          <a:p>
            <a:pPr algn="l">
              <a:buFont typeface="Arial" panose="020B0604020202020204" pitchFamily="34" charset="0"/>
              <a:buChar char="•"/>
            </a:pPr>
            <a:r>
              <a:rPr lang="en-US" sz="2000" b="0" i="0" dirty="0">
                <a:solidFill>
                  <a:srgbClr val="595959"/>
                </a:solidFill>
                <a:effectLst/>
                <a:latin typeface="Helvetica Neue"/>
              </a:rPr>
              <a:t>For the development of browsers and the different extensions for these browsers</a:t>
            </a:r>
          </a:p>
          <a:p>
            <a:pPr algn="l">
              <a:buFont typeface="Arial" panose="020B0604020202020204" pitchFamily="34" charset="0"/>
              <a:buChar char="•"/>
            </a:pPr>
            <a:r>
              <a:rPr lang="en-US" sz="2000" b="0" i="0" dirty="0">
                <a:solidFill>
                  <a:srgbClr val="595959"/>
                </a:solidFill>
                <a:effectLst/>
                <a:latin typeface="Helvetica Neue"/>
              </a:rPr>
              <a:t>In the development of databases like MySQL</a:t>
            </a:r>
          </a:p>
          <a:p>
            <a:pPr algn="l">
              <a:buFont typeface="Arial" panose="020B0604020202020204" pitchFamily="34" charset="0"/>
              <a:buChar char="•"/>
            </a:pPr>
            <a:r>
              <a:rPr lang="en-US" sz="2000" b="0" i="0" dirty="0">
                <a:solidFill>
                  <a:srgbClr val="595959"/>
                </a:solidFill>
                <a:effectLst/>
                <a:latin typeface="Helvetica Neue"/>
              </a:rPr>
              <a:t>In the development of operating systems</a:t>
            </a:r>
          </a:p>
          <a:p>
            <a:pPr algn="l">
              <a:buFont typeface="Arial" panose="020B0604020202020204" pitchFamily="34" charset="0"/>
              <a:buChar char="•"/>
            </a:pPr>
            <a:r>
              <a:rPr lang="en-US" sz="2000" b="0" i="0" dirty="0">
                <a:solidFill>
                  <a:srgbClr val="595959"/>
                </a:solidFill>
                <a:effectLst/>
                <a:latin typeface="Helvetica Neue"/>
              </a:rPr>
              <a:t>To produce compilers</a:t>
            </a:r>
          </a:p>
          <a:p>
            <a:pPr algn="l">
              <a:buFont typeface="Arial" panose="020B0604020202020204" pitchFamily="34" charset="0"/>
              <a:buChar char="•"/>
            </a:pPr>
            <a:r>
              <a:rPr lang="en-US" sz="2000" b="0" i="0" dirty="0">
                <a:solidFill>
                  <a:srgbClr val="595959"/>
                </a:solidFill>
                <a:effectLst/>
                <a:latin typeface="Helvetica Neue"/>
              </a:rPr>
              <a:t>In IoT-related applications</a:t>
            </a:r>
          </a:p>
        </p:txBody>
      </p:sp>
    </p:spTree>
    <p:extLst>
      <p:ext uri="{BB962C8B-B14F-4D97-AF65-F5344CB8AC3E}">
        <p14:creationId xmlns:p14="http://schemas.microsoft.com/office/powerpoint/2010/main" val="3559513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Shape 2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Syntax error example</a:t>
            </a:r>
          </a:p>
        </p:txBody>
      </p:sp>
      <p:sp>
        <p:nvSpPr>
          <p:cNvPr id="2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#include &lt;stdio.h&gt;  </a:t>
            </a:r>
          </a:p>
          <a:p>
            <a:r>
              <a:rPr lang="en-US" sz="2400" b="1">
                <a:solidFill>
                  <a:srgbClr val="FEFFFF"/>
                </a:solidFill>
              </a:rPr>
              <a:t>int</a:t>
            </a:r>
            <a:r>
              <a:rPr lang="en-US" sz="2400">
                <a:solidFill>
                  <a:srgbClr val="FEFFFF"/>
                </a:solidFill>
              </a:rPr>
              <a:t> main()  </a:t>
            </a:r>
          </a:p>
          <a:p>
            <a:r>
              <a:rPr lang="en-US" sz="2400">
                <a:solidFill>
                  <a:srgbClr val="FEFFFF"/>
                </a:solidFill>
              </a:rPr>
              <a:t>{  </a:t>
            </a:r>
          </a:p>
          <a:p>
            <a:r>
              <a:rPr lang="en-US" sz="2400">
                <a:solidFill>
                  <a:srgbClr val="FEFFFF"/>
                </a:solidFill>
              </a:rPr>
              <a:t>    a = 10;  </a:t>
            </a:r>
          </a:p>
          <a:p>
            <a:r>
              <a:rPr lang="en-US" sz="2400">
                <a:solidFill>
                  <a:srgbClr val="FEFFFF"/>
                </a:solidFill>
              </a:rPr>
              <a:t>    printf("The value of a is : %d", a);  </a:t>
            </a:r>
          </a:p>
          <a:p>
            <a:r>
              <a:rPr lang="en-US" sz="2400">
                <a:solidFill>
                  <a:srgbClr val="FEFFFF"/>
                </a:solidFill>
              </a:rPr>
              <a:t>   </a:t>
            </a:r>
            <a:r>
              <a:rPr lang="en-US" sz="2400" b="1">
                <a:solidFill>
                  <a:srgbClr val="FEFFFF"/>
                </a:solidFill>
              </a:rPr>
              <a:t>return</a:t>
            </a:r>
            <a:r>
              <a:rPr lang="en-US" sz="2400">
                <a:solidFill>
                  <a:srgbClr val="FEFFFF"/>
                </a:solidFill>
              </a:rPr>
              <a:t> 0;  </a:t>
            </a:r>
          </a:p>
          <a:p>
            <a:r>
              <a:rPr lang="en-US" sz="2400">
                <a:solidFill>
                  <a:srgbClr val="FEFFFF"/>
                </a:solidFill>
              </a:rPr>
              <a:t>} </a:t>
            </a:r>
          </a:p>
          <a:p>
            <a:endParaRPr lang="en-US" sz="2400">
              <a:solidFill>
                <a:srgbClr val="FEFFFF"/>
              </a:solidFill>
            </a:endParaRPr>
          </a:p>
        </p:txBody>
      </p:sp>
    </p:spTree>
    <p:extLst>
      <p:ext uri="{BB962C8B-B14F-4D97-AF65-F5344CB8AC3E}">
        <p14:creationId xmlns:p14="http://schemas.microsoft.com/office/powerpoint/2010/main" val="3172452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Runtime error</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Sometimes the errors exist during the execution-time even after the successful compilation known as run-time errors. When the program is running, and it is not able to perform the operation is the main cause of the run-time error. The division by zero is the common example of the run-time error. These errors are very difficult to find, as the compiler does not point to these errors.</a:t>
            </a:r>
          </a:p>
        </p:txBody>
      </p:sp>
    </p:spTree>
    <p:extLst>
      <p:ext uri="{BB962C8B-B14F-4D97-AF65-F5344CB8AC3E}">
        <p14:creationId xmlns:p14="http://schemas.microsoft.com/office/powerpoint/2010/main" val="33325888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Example</a:t>
            </a:r>
            <a:br>
              <a:rPr lang="en-US" sz="4000" dirty="0">
                <a:solidFill>
                  <a:srgbClr val="FFFFFF"/>
                </a:solidFill>
              </a:rPr>
            </a:br>
            <a:r>
              <a:rPr lang="en-US" sz="4000" dirty="0">
                <a:solidFill>
                  <a:srgbClr val="FFFFFF"/>
                </a:solidFill>
              </a:rPr>
              <a:t>Division by zero</a:t>
            </a: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#include &lt;stdio.h&gt;  </a:t>
            </a:r>
          </a:p>
          <a:p>
            <a:r>
              <a:rPr lang="en-US" sz="2400" b="1">
                <a:solidFill>
                  <a:srgbClr val="FEFFFF"/>
                </a:solidFill>
              </a:rPr>
              <a:t>int</a:t>
            </a:r>
            <a:r>
              <a:rPr lang="en-US" sz="2400">
                <a:solidFill>
                  <a:srgbClr val="FEFFFF"/>
                </a:solidFill>
              </a:rPr>
              <a:t> main()  </a:t>
            </a:r>
          </a:p>
          <a:p>
            <a:r>
              <a:rPr lang="en-US" sz="2400">
                <a:solidFill>
                  <a:srgbClr val="FEFFFF"/>
                </a:solidFill>
              </a:rPr>
              <a:t>{  </a:t>
            </a:r>
          </a:p>
          <a:p>
            <a:r>
              <a:rPr lang="en-US" sz="2400">
                <a:solidFill>
                  <a:srgbClr val="FEFFFF"/>
                </a:solidFill>
              </a:rPr>
              <a:t>    </a:t>
            </a:r>
            <a:r>
              <a:rPr lang="en-US" sz="2400" b="1">
                <a:solidFill>
                  <a:srgbClr val="FEFFFF"/>
                </a:solidFill>
              </a:rPr>
              <a:t>int</a:t>
            </a:r>
            <a:r>
              <a:rPr lang="en-US" sz="2400">
                <a:solidFill>
                  <a:srgbClr val="FEFFFF"/>
                </a:solidFill>
              </a:rPr>
              <a:t> a=2;  </a:t>
            </a:r>
          </a:p>
          <a:p>
            <a:r>
              <a:rPr lang="en-US" sz="2400">
                <a:solidFill>
                  <a:srgbClr val="FEFFFF"/>
                </a:solidFill>
              </a:rPr>
              <a:t>    </a:t>
            </a:r>
            <a:r>
              <a:rPr lang="en-US" sz="2400" b="1">
                <a:solidFill>
                  <a:srgbClr val="FEFFFF"/>
                </a:solidFill>
              </a:rPr>
              <a:t>int</a:t>
            </a:r>
            <a:r>
              <a:rPr lang="en-US" sz="2400">
                <a:solidFill>
                  <a:srgbClr val="FEFFFF"/>
                </a:solidFill>
              </a:rPr>
              <a:t> b=2/0;  </a:t>
            </a:r>
          </a:p>
          <a:p>
            <a:r>
              <a:rPr lang="en-US" sz="2400">
                <a:solidFill>
                  <a:srgbClr val="FEFFFF"/>
                </a:solidFill>
              </a:rPr>
              <a:t>    printf("The value of b is : %d", b);  </a:t>
            </a:r>
          </a:p>
          <a:p>
            <a:r>
              <a:rPr lang="en-US" sz="2400">
                <a:solidFill>
                  <a:srgbClr val="FEFFFF"/>
                </a:solidFill>
              </a:rPr>
              <a:t>    </a:t>
            </a:r>
            <a:r>
              <a:rPr lang="en-US" sz="2400" b="1">
                <a:solidFill>
                  <a:srgbClr val="FEFFFF"/>
                </a:solidFill>
              </a:rPr>
              <a:t>return</a:t>
            </a:r>
            <a:r>
              <a:rPr lang="en-US" sz="2400">
                <a:solidFill>
                  <a:srgbClr val="FEFFFF"/>
                </a:solidFill>
              </a:rPr>
              <a:t> 0;  </a:t>
            </a:r>
          </a:p>
          <a:p>
            <a:r>
              <a:rPr lang="en-US" sz="2400">
                <a:solidFill>
                  <a:srgbClr val="FEFFFF"/>
                </a:solidFill>
              </a:rPr>
              <a:t>}  </a:t>
            </a:r>
          </a:p>
          <a:p>
            <a:endParaRPr lang="en-US" sz="2400">
              <a:solidFill>
                <a:srgbClr val="FEFFFF"/>
              </a:solidFill>
            </a:endParaRPr>
          </a:p>
        </p:txBody>
      </p:sp>
    </p:spTree>
    <p:extLst>
      <p:ext uri="{BB962C8B-B14F-4D97-AF65-F5344CB8AC3E}">
        <p14:creationId xmlns:p14="http://schemas.microsoft.com/office/powerpoint/2010/main" val="839364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Linker error</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Linker errors are mainly generated when the executable file of the program is not created. This can be happened either due to the wrong function prototyping or usage of the wrong header file.</a:t>
            </a:r>
          </a:p>
        </p:txBody>
      </p:sp>
    </p:spTree>
    <p:extLst>
      <p:ext uri="{BB962C8B-B14F-4D97-AF65-F5344CB8AC3E}">
        <p14:creationId xmlns:p14="http://schemas.microsoft.com/office/powerpoint/2010/main" val="1767424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Example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#include &lt;</a:t>
            </a:r>
            <a:r>
              <a:rPr lang="en-US" sz="2400" dirty="0" err="1">
                <a:solidFill>
                  <a:srgbClr val="FEFFFF"/>
                </a:solidFill>
              </a:rPr>
              <a:t>stdio.h</a:t>
            </a:r>
            <a:r>
              <a:rPr lang="en-US" sz="2400" dirty="0">
                <a:solidFill>
                  <a:srgbClr val="FEFFFF"/>
                </a:solidFill>
              </a:rPr>
              <a:t>&gt;  </a:t>
            </a:r>
          </a:p>
          <a:p>
            <a:r>
              <a:rPr lang="en-US" sz="2400" b="1" dirty="0">
                <a:solidFill>
                  <a:srgbClr val="FEFFFF"/>
                </a:solidFill>
              </a:rPr>
              <a:t>int</a:t>
            </a:r>
            <a:r>
              <a:rPr lang="en-US" sz="2400" dirty="0">
                <a:solidFill>
                  <a:srgbClr val="FEFFFF"/>
                </a:solidFill>
              </a:rPr>
              <a:t> Main()  </a:t>
            </a:r>
          </a:p>
          <a:p>
            <a:r>
              <a:rPr lang="en-US" sz="2400" dirty="0">
                <a:solidFill>
                  <a:srgbClr val="FEFFFF"/>
                </a:solidFill>
              </a:rPr>
              <a:t>{  </a:t>
            </a:r>
          </a:p>
          <a:p>
            <a:r>
              <a:rPr lang="en-US" sz="2400" dirty="0">
                <a:solidFill>
                  <a:srgbClr val="FEFFFF"/>
                </a:solidFill>
              </a:rPr>
              <a:t>    </a:t>
            </a:r>
            <a:r>
              <a:rPr lang="en-US" sz="2400" b="1" dirty="0">
                <a:solidFill>
                  <a:srgbClr val="FEFFFF"/>
                </a:solidFill>
              </a:rPr>
              <a:t>int</a:t>
            </a:r>
            <a:r>
              <a:rPr lang="en-US" sz="2400" dirty="0">
                <a:solidFill>
                  <a:srgbClr val="FEFFFF"/>
                </a:solidFill>
              </a:rPr>
              <a:t> a=78;  </a:t>
            </a:r>
          </a:p>
          <a:p>
            <a:r>
              <a:rPr lang="en-US" sz="2400" dirty="0">
                <a:solidFill>
                  <a:srgbClr val="FEFFFF"/>
                </a:solidFill>
              </a:rPr>
              <a:t>    printf("The value of a is : %d", a);  </a:t>
            </a:r>
          </a:p>
          <a:p>
            <a:r>
              <a:rPr lang="en-US" sz="2400" dirty="0">
                <a:solidFill>
                  <a:srgbClr val="FEFFFF"/>
                </a:solidFill>
              </a:rPr>
              <a:t>    </a:t>
            </a:r>
            <a:r>
              <a:rPr lang="en-US" sz="2400" b="1" dirty="0">
                <a:solidFill>
                  <a:srgbClr val="FEFFFF"/>
                </a:solidFill>
              </a:rPr>
              <a:t>return</a:t>
            </a:r>
            <a:r>
              <a:rPr lang="en-US" sz="2400" dirty="0">
                <a:solidFill>
                  <a:srgbClr val="FEFFFF"/>
                </a:solidFill>
              </a:rPr>
              <a:t> 0;  </a:t>
            </a:r>
          </a:p>
          <a:p>
            <a:r>
              <a:rPr lang="en-US" sz="2400" dirty="0">
                <a:solidFill>
                  <a:srgbClr val="FEFFFF"/>
                </a:solidFill>
              </a:rPr>
              <a:t>}  </a:t>
            </a:r>
          </a:p>
          <a:p>
            <a:endParaRPr lang="en-US" sz="2400" dirty="0">
              <a:solidFill>
                <a:srgbClr val="FEFFFF"/>
              </a:solidFill>
            </a:endParaRPr>
          </a:p>
        </p:txBody>
      </p:sp>
    </p:spTree>
    <p:extLst>
      <p:ext uri="{BB962C8B-B14F-4D97-AF65-F5344CB8AC3E}">
        <p14:creationId xmlns:p14="http://schemas.microsoft.com/office/powerpoint/2010/main" val="398680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Logical error</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The logical error is an error that leads to an undesired output. These errors produce the incorrect output</a:t>
            </a:r>
          </a:p>
        </p:txBody>
      </p:sp>
    </p:spTree>
    <p:extLst>
      <p:ext uri="{BB962C8B-B14F-4D97-AF65-F5344CB8AC3E}">
        <p14:creationId xmlns:p14="http://schemas.microsoft.com/office/powerpoint/2010/main" val="3811915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6"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Example logical error</a:t>
            </a:r>
          </a:p>
        </p:txBody>
      </p:sp>
      <p:sp>
        <p:nvSpPr>
          <p:cNvPr id="18" name="Content Placeholder 2">
            <a:extLst>
              <a:ext uri="{FF2B5EF4-FFF2-40B4-BE49-F238E27FC236}">
                <a16:creationId xmlns:a16="http://schemas.microsoft.com/office/drawing/2014/main" id="{0366BC3B-4D0C-41CF-9AAF-DE8EF9295C9A}"/>
              </a:ext>
            </a:extLst>
          </p:cNvPr>
          <p:cNvSpPr>
            <a:spLocks noGrp="1"/>
          </p:cNvSpPr>
          <p:nvPr>
            <p:ph idx="1"/>
          </p:nvPr>
        </p:nvSpPr>
        <p:spPr>
          <a:xfrm>
            <a:off x="1424904" y="2494450"/>
            <a:ext cx="4053545" cy="3563159"/>
          </a:xfrm>
        </p:spPr>
        <p:txBody>
          <a:bodyPr>
            <a:normAutofit fontScale="85000" lnSpcReduction="20000"/>
          </a:bodyPr>
          <a:lstStyle/>
          <a:p>
            <a:pPr marL="0" indent="0">
              <a:buNone/>
            </a:pPr>
            <a:r>
              <a:rPr lang="en-US" sz="1900" dirty="0"/>
              <a:t>#include &lt;</a:t>
            </a:r>
            <a:r>
              <a:rPr lang="en-US" sz="1900" dirty="0" err="1"/>
              <a:t>stdio.h</a:t>
            </a:r>
            <a:r>
              <a:rPr lang="en-US" sz="1900" dirty="0"/>
              <a:t>&gt;  </a:t>
            </a:r>
          </a:p>
          <a:p>
            <a:pPr marL="0" indent="0">
              <a:buNone/>
            </a:pPr>
            <a:r>
              <a:rPr lang="en-US" sz="1900" b="1" dirty="0"/>
              <a:t>int</a:t>
            </a:r>
            <a:r>
              <a:rPr lang="en-US" sz="1900" dirty="0"/>
              <a:t> main()  </a:t>
            </a:r>
          </a:p>
          <a:p>
            <a:pPr marL="0" indent="0">
              <a:buNone/>
            </a:pPr>
            <a:r>
              <a:rPr lang="en-US" sz="1900" dirty="0"/>
              <a:t>{  </a:t>
            </a:r>
          </a:p>
          <a:p>
            <a:pPr marL="0" indent="0">
              <a:buNone/>
            </a:pPr>
            <a:r>
              <a:rPr lang="en-US" sz="1900" b="1" dirty="0"/>
              <a:t>int</a:t>
            </a:r>
            <a:r>
              <a:rPr lang="en-US" sz="1900" dirty="0"/>
              <a:t> </a:t>
            </a:r>
            <a:r>
              <a:rPr lang="en-US" sz="1900" dirty="0" err="1"/>
              <a:t>a,b,c</a:t>
            </a:r>
            <a:r>
              <a:rPr lang="en-US" sz="1900" dirty="0"/>
              <a:t>;  </a:t>
            </a:r>
          </a:p>
          <a:p>
            <a:pPr marL="0" indent="0">
              <a:buNone/>
            </a:pPr>
            <a:r>
              <a:rPr lang="en-US" sz="1900" dirty="0"/>
              <a:t>a=2;  </a:t>
            </a:r>
          </a:p>
          <a:p>
            <a:pPr marL="0" indent="0">
              <a:buNone/>
            </a:pPr>
            <a:r>
              <a:rPr lang="en-US" sz="1900" dirty="0"/>
              <a:t>b=2;  </a:t>
            </a:r>
          </a:p>
          <a:p>
            <a:pPr marL="0" indent="0">
              <a:buNone/>
            </a:pPr>
            <a:r>
              <a:rPr lang="en-US" sz="1900" dirty="0"/>
              <a:t>If(a=b)</a:t>
            </a:r>
          </a:p>
          <a:p>
            <a:pPr marL="0" indent="0">
              <a:buNone/>
            </a:pPr>
            <a:r>
              <a:rPr lang="en-US" sz="1900" dirty="0"/>
              <a:t>{</a:t>
            </a:r>
          </a:p>
          <a:p>
            <a:pPr marL="0" indent="0">
              <a:buNone/>
            </a:pPr>
            <a:r>
              <a:rPr lang="en-US" sz="1900" dirty="0"/>
              <a:t>Printf(“both are </a:t>
            </a:r>
            <a:r>
              <a:rPr lang="en-US" sz="1900" dirty="0" err="1"/>
              <a:t>eqal</a:t>
            </a:r>
            <a:r>
              <a:rPr lang="en-US" sz="1900" dirty="0"/>
              <a:t> “);</a:t>
            </a:r>
          </a:p>
          <a:p>
            <a:pPr marL="0" indent="0">
              <a:buNone/>
            </a:pPr>
            <a:r>
              <a:rPr lang="en-US" sz="1900" dirty="0"/>
              <a:t>}</a:t>
            </a:r>
          </a:p>
          <a:p>
            <a:pPr marL="0" indent="0">
              <a:buNone/>
            </a:pPr>
            <a:r>
              <a:rPr lang="en-US" sz="1900" b="1" dirty="0"/>
              <a:t>return</a:t>
            </a:r>
            <a:r>
              <a:rPr lang="en-US" sz="1900" dirty="0"/>
              <a:t> 0;  </a:t>
            </a:r>
          </a:p>
          <a:p>
            <a:pPr marL="0" indent="0">
              <a:buNone/>
            </a:pPr>
            <a:r>
              <a:rPr lang="en-US" sz="1900" dirty="0"/>
              <a:t>}  </a:t>
            </a:r>
          </a:p>
          <a:p>
            <a:endParaRPr lang="en-US" sz="1500" dirty="0"/>
          </a:p>
        </p:txBody>
      </p:sp>
      <p:pic>
        <p:nvPicPr>
          <p:cNvPr id="4" name="Picture 3">
            <a:extLst>
              <a:ext uri="{FF2B5EF4-FFF2-40B4-BE49-F238E27FC236}">
                <a16:creationId xmlns:a16="http://schemas.microsoft.com/office/drawing/2014/main" id="{72D81808-E719-4DA8-B8EA-832B85172CFB}"/>
              </a:ext>
            </a:extLst>
          </p:cNvPr>
          <p:cNvPicPr>
            <a:picLocks noChangeAspect="1"/>
          </p:cNvPicPr>
          <p:nvPr/>
        </p:nvPicPr>
        <p:blipFill rotWithShape="1">
          <a:blip r:embed="rId2"/>
          <a:srcRect r="5" b="2520"/>
          <a:stretch/>
        </p:blipFill>
        <p:spPr>
          <a:xfrm>
            <a:off x="6098892" y="2492376"/>
            <a:ext cx="4802404" cy="3563372"/>
          </a:xfrm>
          <a:prstGeom prst="rect">
            <a:avLst/>
          </a:prstGeom>
        </p:spPr>
      </p:pic>
    </p:spTree>
    <p:extLst>
      <p:ext uri="{BB962C8B-B14F-4D97-AF65-F5344CB8AC3E}">
        <p14:creationId xmlns:p14="http://schemas.microsoft.com/office/powerpoint/2010/main" val="2491218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Semantic error</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Semantic errors are the errors that occurred when the statements are not understandable by the compiler.</a:t>
            </a:r>
          </a:p>
        </p:txBody>
      </p:sp>
    </p:spTree>
    <p:extLst>
      <p:ext uri="{BB962C8B-B14F-4D97-AF65-F5344CB8AC3E}">
        <p14:creationId xmlns:p14="http://schemas.microsoft.com/office/powerpoint/2010/main" val="23780367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Example semantic error</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pPr marL="0" indent="0">
              <a:buNone/>
            </a:pPr>
            <a:r>
              <a:rPr lang="en-US" sz="2200" dirty="0">
                <a:solidFill>
                  <a:srgbClr val="FEFFFF"/>
                </a:solidFill>
              </a:rPr>
              <a:t>#include &lt;</a:t>
            </a:r>
            <a:r>
              <a:rPr lang="en-US" sz="2200" dirty="0" err="1">
                <a:solidFill>
                  <a:srgbClr val="FEFFFF"/>
                </a:solidFill>
              </a:rPr>
              <a:t>stdio.h</a:t>
            </a:r>
            <a:r>
              <a:rPr lang="en-US" sz="2200" dirty="0">
                <a:solidFill>
                  <a:srgbClr val="FEFFFF"/>
                </a:solidFill>
              </a:rPr>
              <a:t>&gt;  </a:t>
            </a:r>
          </a:p>
          <a:p>
            <a:pPr marL="0" indent="0">
              <a:buNone/>
            </a:pPr>
            <a:r>
              <a:rPr lang="en-US" sz="2200" b="1" dirty="0">
                <a:solidFill>
                  <a:srgbClr val="FEFFFF"/>
                </a:solidFill>
              </a:rPr>
              <a:t>int</a:t>
            </a:r>
            <a:r>
              <a:rPr lang="en-US" sz="2200" dirty="0">
                <a:solidFill>
                  <a:srgbClr val="FEFFFF"/>
                </a:solidFill>
              </a:rPr>
              <a:t> main()  </a:t>
            </a:r>
          </a:p>
          <a:p>
            <a:pPr marL="0" indent="0">
              <a:buNone/>
            </a:pPr>
            <a:r>
              <a:rPr lang="en-US" sz="2200" dirty="0">
                <a:solidFill>
                  <a:srgbClr val="FEFFFF"/>
                </a:solidFill>
              </a:rPr>
              <a:t>{  </a:t>
            </a:r>
          </a:p>
          <a:p>
            <a:pPr marL="0" indent="0">
              <a:buNone/>
            </a:pPr>
            <a:r>
              <a:rPr lang="en-US" sz="2200" b="1" dirty="0">
                <a:solidFill>
                  <a:srgbClr val="FEFFFF"/>
                </a:solidFill>
              </a:rPr>
              <a:t>int</a:t>
            </a:r>
            <a:r>
              <a:rPr lang="en-US" sz="2200" dirty="0">
                <a:solidFill>
                  <a:srgbClr val="FEFFFF"/>
                </a:solidFill>
              </a:rPr>
              <a:t> </a:t>
            </a:r>
            <a:r>
              <a:rPr lang="en-US" sz="2200" dirty="0" err="1">
                <a:solidFill>
                  <a:srgbClr val="FEFFFF"/>
                </a:solidFill>
              </a:rPr>
              <a:t>a,b,c</a:t>
            </a:r>
            <a:r>
              <a:rPr lang="en-US" sz="2200" dirty="0">
                <a:solidFill>
                  <a:srgbClr val="FEFFFF"/>
                </a:solidFill>
              </a:rPr>
              <a:t>;  </a:t>
            </a:r>
          </a:p>
          <a:p>
            <a:pPr marL="0" indent="0">
              <a:buNone/>
            </a:pPr>
            <a:r>
              <a:rPr lang="en-US" sz="2200" dirty="0">
                <a:solidFill>
                  <a:srgbClr val="FEFFFF"/>
                </a:solidFill>
              </a:rPr>
              <a:t>a=2;  </a:t>
            </a:r>
          </a:p>
          <a:p>
            <a:pPr marL="0" indent="0">
              <a:buNone/>
            </a:pPr>
            <a:r>
              <a:rPr lang="en-US" sz="2200" dirty="0">
                <a:solidFill>
                  <a:srgbClr val="FEFFFF"/>
                </a:solidFill>
              </a:rPr>
              <a:t>b=3;  </a:t>
            </a:r>
          </a:p>
          <a:p>
            <a:pPr marL="0" indent="0">
              <a:buNone/>
            </a:pPr>
            <a:r>
              <a:rPr lang="en-US" sz="2200" dirty="0">
                <a:solidFill>
                  <a:srgbClr val="FEFFFF"/>
                </a:solidFill>
              </a:rPr>
              <a:t>c=1;  </a:t>
            </a:r>
          </a:p>
          <a:p>
            <a:pPr marL="0" indent="0">
              <a:buNone/>
            </a:pPr>
            <a:r>
              <a:rPr lang="en-US" sz="2200" dirty="0" err="1">
                <a:solidFill>
                  <a:srgbClr val="FEFFFF"/>
                </a:solidFill>
              </a:rPr>
              <a:t>a+b</a:t>
            </a:r>
            <a:r>
              <a:rPr lang="en-US" sz="2200" dirty="0">
                <a:solidFill>
                  <a:srgbClr val="FEFFFF"/>
                </a:solidFill>
              </a:rPr>
              <a:t>=c; // semantic error  </a:t>
            </a:r>
          </a:p>
          <a:p>
            <a:pPr marL="0" indent="0">
              <a:buNone/>
            </a:pPr>
            <a:r>
              <a:rPr lang="en-US" sz="2200" b="1" dirty="0">
                <a:solidFill>
                  <a:srgbClr val="FEFFFF"/>
                </a:solidFill>
              </a:rPr>
              <a:t>return</a:t>
            </a:r>
            <a:r>
              <a:rPr lang="en-US" sz="2200" dirty="0">
                <a:solidFill>
                  <a:srgbClr val="FEFFFF"/>
                </a:solidFill>
              </a:rPr>
              <a:t> 0;  </a:t>
            </a:r>
          </a:p>
          <a:p>
            <a:pPr marL="0" indent="0">
              <a:buNone/>
            </a:pPr>
            <a:r>
              <a:rPr lang="en-US" sz="2200" dirty="0">
                <a:solidFill>
                  <a:srgbClr val="FEFFFF"/>
                </a:solidFill>
              </a:rPr>
              <a:t>}  </a:t>
            </a:r>
          </a:p>
          <a:p>
            <a:endParaRPr lang="en-US" sz="2200" dirty="0">
              <a:solidFill>
                <a:srgbClr val="FEFFFF"/>
              </a:solidFill>
            </a:endParaRPr>
          </a:p>
        </p:txBody>
      </p:sp>
    </p:spTree>
    <p:extLst>
      <p:ext uri="{BB962C8B-B14F-4D97-AF65-F5344CB8AC3E}">
        <p14:creationId xmlns:p14="http://schemas.microsoft.com/office/powerpoint/2010/main" val="3706006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Control statement - if</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dirty="0"/>
              <a:t>The if statement is used to check some given condition and perform some operations</a:t>
            </a:r>
          </a:p>
          <a:p>
            <a:pPr marL="0" indent="0">
              <a:buNone/>
            </a:pPr>
            <a:r>
              <a:rPr lang="en-US" sz="2400" b="1" dirty="0">
                <a:solidFill>
                  <a:schemeClr val="accent1"/>
                </a:solidFill>
              </a:rPr>
              <a:t>if</a:t>
            </a:r>
            <a:r>
              <a:rPr lang="en-US" sz="2400" dirty="0">
                <a:solidFill>
                  <a:schemeClr val="accent1"/>
                </a:solidFill>
              </a:rPr>
              <a:t>(expression){  </a:t>
            </a:r>
          </a:p>
          <a:p>
            <a:pPr marL="0" indent="0">
              <a:buNone/>
            </a:pPr>
            <a:r>
              <a:rPr lang="en-US" sz="2400" dirty="0">
                <a:solidFill>
                  <a:schemeClr val="accent1"/>
                </a:solidFill>
              </a:rPr>
              <a:t>//code to be executed  </a:t>
            </a:r>
          </a:p>
          <a:p>
            <a:pPr marL="0" indent="0">
              <a:buNone/>
            </a:pPr>
            <a:r>
              <a:rPr lang="en-US" sz="2400" dirty="0">
                <a:solidFill>
                  <a:schemeClr val="accent1"/>
                </a:solidFill>
              </a:rPr>
              <a:t>} </a:t>
            </a:r>
          </a:p>
          <a:p>
            <a:pPr marL="0" indent="0">
              <a:buNone/>
            </a:pPr>
            <a:endParaRPr lang="en-US" sz="2400" dirty="0"/>
          </a:p>
          <a:p>
            <a:pPr marL="0" indent="0">
              <a:buNone/>
            </a:pPr>
            <a:r>
              <a:rPr lang="en-US" sz="2400" dirty="0"/>
              <a:t>Task 1: write a program to check the number is even or odd.</a:t>
            </a:r>
          </a:p>
          <a:p>
            <a:pPr marL="0" indent="0">
              <a:buNone/>
            </a:pPr>
            <a:r>
              <a:rPr lang="en-US" sz="2400" dirty="0"/>
              <a:t>Task 2: write a program to find largest numbers of the three.</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7457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E2FAB66-D5AD-40D3-A008-91B2F1ACD39B}"/>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Getting started</a:t>
            </a:r>
          </a:p>
        </p:txBody>
      </p:sp>
      <p:sp>
        <p:nvSpPr>
          <p:cNvPr id="3" name="Content Placeholder 2">
            <a:extLst>
              <a:ext uri="{FF2B5EF4-FFF2-40B4-BE49-F238E27FC236}">
                <a16:creationId xmlns:a16="http://schemas.microsoft.com/office/drawing/2014/main" id="{7316C027-60E1-4AB6-9E4D-901BE0311821}"/>
              </a:ext>
            </a:extLst>
          </p:cNvPr>
          <p:cNvSpPr>
            <a:spLocks noGrp="1"/>
          </p:cNvSpPr>
          <p:nvPr>
            <p:ph idx="1"/>
          </p:nvPr>
        </p:nvSpPr>
        <p:spPr>
          <a:xfrm>
            <a:off x="6464410" y="841247"/>
            <a:ext cx="4484536" cy="5340097"/>
          </a:xfrm>
        </p:spPr>
        <p:txBody>
          <a:bodyPr anchor="ctr">
            <a:normAutofit/>
          </a:bodyPr>
          <a:lstStyle/>
          <a:p>
            <a:r>
              <a:rPr lang="en-US" sz="1800">
                <a:solidFill>
                  <a:schemeClr val="tx2"/>
                </a:solidFill>
              </a:rPr>
              <a:t>At times one is required to very closely interact with the hardware devices. Since C provides several language elements that make this interaction feasible without compromising the performance it is the preferred choice of the programmer.</a:t>
            </a:r>
          </a:p>
        </p:txBody>
      </p:sp>
    </p:spTree>
    <p:extLst>
      <p:ext uri="{BB962C8B-B14F-4D97-AF65-F5344CB8AC3E}">
        <p14:creationId xmlns:p14="http://schemas.microsoft.com/office/powerpoint/2010/main" val="321264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If-else statement</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a:t>The if-else statement is used to perform two operations for a single condition.</a:t>
            </a:r>
          </a:p>
          <a:p>
            <a:endParaRPr lang="en-US" sz="2400"/>
          </a:p>
          <a:p>
            <a:pPr marL="0" indent="0">
              <a:buNone/>
            </a:pPr>
            <a:r>
              <a:rPr lang="en-US" sz="2400" b="1"/>
              <a:t>if</a:t>
            </a:r>
            <a:r>
              <a:rPr lang="en-US" sz="2400"/>
              <a:t>(expression){  </a:t>
            </a:r>
          </a:p>
          <a:p>
            <a:pPr marL="0" indent="0">
              <a:buNone/>
            </a:pPr>
            <a:r>
              <a:rPr lang="en-US" sz="2400"/>
              <a:t>//code to be executed if condition is true  </a:t>
            </a:r>
          </a:p>
          <a:p>
            <a:pPr marL="0" indent="0">
              <a:buNone/>
            </a:pPr>
            <a:r>
              <a:rPr lang="en-US" sz="2400"/>
              <a:t>}</a:t>
            </a:r>
            <a:r>
              <a:rPr lang="en-US" sz="2400" b="1"/>
              <a:t>else</a:t>
            </a:r>
            <a:r>
              <a:rPr lang="en-US" sz="2400"/>
              <a:t>{  </a:t>
            </a:r>
          </a:p>
          <a:p>
            <a:pPr marL="0" indent="0">
              <a:buNone/>
            </a:pPr>
            <a:r>
              <a:rPr lang="en-US" sz="2400"/>
              <a:t>//code to be executed if condition is false  </a:t>
            </a:r>
          </a:p>
          <a:p>
            <a:pPr marL="0" indent="0">
              <a:buNone/>
            </a:pPr>
            <a:r>
              <a:rPr lang="en-US" sz="2400"/>
              <a:t>}  </a:t>
            </a:r>
          </a:p>
          <a:p>
            <a:endParaRPr lang="en-US" sz="2400"/>
          </a:p>
        </p:txBody>
      </p:sp>
    </p:spTree>
    <p:extLst>
      <p:ext uri="{BB962C8B-B14F-4D97-AF65-F5344CB8AC3E}">
        <p14:creationId xmlns:p14="http://schemas.microsoft.com/office/powerpoint/2010/main" val="24167256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ow if statement works in C programming?">
            <a:extLst>
              <a:ext uri="{FF2B5EF4-FFF2-40B4-BE49-F238E27FC236}">
                <a16:creationId xmlns:a16="http://schemas.microsoft.com/office/drawing/2014/main" id="{D2936040-1802-4254-9E49-F7D02D0392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397931"/>
            <a:ext cx="10905066" cy="40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688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D6F7D3-20B9-480D-8708-B1B42C55C9E2}"/>
              </a:ext>
            </a:extLst>
          </p:cNvPr>
          <p:cNvPicPr>
            <a:picLocks noGrp="1" noChangeAspect="1"/>
          </p:cNvPicPr>
          <p:nvPr>
            <p:ph idx="1"/>
          </p:nvPr>
        </p:nvPicPr>
        <p:blipFill>
          <a:blip r:embed="rId2"/>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514746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If else-if ladder statement</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1300"/>
              <a:t>The if-else-if ladder statement is an extension to the if-else statement. It is used in the scenario where there are multiple cases to be performed for different conditions. </a:t>
            </a:r>
          </a:p>
          <a:p>
            <a:endParaRPr lang="en-US" sz="1300"/>
          </a:p>
          <a:p>
            <a:pPr marL="0" indent="0">
              <a:buNone/>
            </a:pPr>
            <a:r>
              <a:rPr lang="en-US" sz="1300" b="1"/>
              <a:t>if</a:t>
            </a:r>
            <a:r>
              <a:rPr lang="en-US" sz="1300"/>
              <a:t>(condition1){  </a:t>
            </a:r>
          </a:p>
          <a:p>
            <a:pPr marL="0" indent="0">
              <a:buNone/>
            </a:pPr>
            <a:r>
              <a:rPr lang="en-US" sz="1300"/>
              <a:t>//code to be executed if condition1 is true  </a:t>
            </a:r>
          </a:p>
          <a:p>
            <a:pPr marL="0" indent="0">
              <a:buNone/>
            </a:pPr>
            <a:r>
              <a:rPr lang="en-US" sz="1300"/>
              <a:t>}</a:t>
            </a:r>
            <a:r>
              <a:rPr lang="en-US" sz="1300" b="1"/>
              <a:t>else</a:t>
            </a:r>
            <a:r>
              <a:rPr lang="en-US" sz="1300"/>
              <a:t> </a:t>
            </a:r>
            <a:r>
              <a:rPr lang="en-US" sz="1300" b="1"/>
              <a:t>if</a:t>
            </a:r>
            <a:r>
              <a:rPr lang="en-US" sz="1300"/>
              <a:t>(condition2){  </a:t>
            </a:r>
          </a:p>
          <a:p>
            <a:pPr marL="0" indent="0">
              <a:buNone/>
            </a:pPr>
            <a:r>
              <a:rPr lang="en-US" sz="1300"/>
              <a:t>//code to be executed if condition2 is true  </a:t>
            </a:r>
          </a:p>
          <a:p>
            <a:pPr marL="0" indent="0">
              <a:buNone/>
            </a:pPr>
            <a:r>
              <a:rPr lang="en-US" sz="1300"/>
              <a:t>}  </a:t>
            </a:r>
          </a:p>
          <a:p>
            <a:pPr marL="0" indent="0">
              <a:buNone/>
            </a:pPr>
            <a:r>
              <a:rPr lang="en-US" sz="1300" b="1"/>
              <a:t>else</a:t>
            </a:r>
            <a:r>
              <a:rPr lang="en-US" sz="1300"/>
              <a:t> </a:t>
            </a:r>
            <a:r>
              <a:rPr lang="en-US" sz="1300" b="1"/>
              <a:t>if</a:t>
            </a:r>
            <a:r>
              <a:rPr lang="en-US" sz="1300"/>
              <a:t>(condition3){  </a:t>
            </a:r>
          </a:p>
          <a:p>
            <a:pPr marL="0" indent="0">
              <a:buNone/>
            </a:pPr>
            <a:r>
              <a:rPr lang="en-US" sz="1300"/>
              <a:t>//code to be executed if condition3 is true  </a:t>
            </a:r>
          </a:p>
          <a:p>
            <a:pPr marL="0" indent="0">
              <a:buNone/>
            </a:pPr>
            <a:r>
              <a:rPr lang="en-US" sz="1300"/>
              <a:t>}  </a:t>
            </a:r>
          </a:p>
          <a:p>
            <a:pPr marL="0" indent="0">
              <a:buNone/>
            </a:pPr>
            <a:r>
              <a:rPr lang="en-US" sz="1300"/>
              <a:t>...  </a:t>
            </a:r>
          </a:p>
          <a:p>
            <a:pPr marL="0" indent="0">
              <a:buNone/>
            </a:pPr>
            <a:r>
              <a:rPr lang="en-US" sz="1300" b="1"/>
              <a:t>else</a:t>
            </a:r>
            <a:r>
              <a:rPr lang="en-US" sz="1300"/>
              <a:t>{  </a:t>
            </a:r>
          </a:p>
          <a:p>
            <a:pPr marL="0" indent="0">
              <a:buNone/>
            </a:pPr>
            <a:r>
              <a:rPr lang="en-US" sz="1300"/>
              <a:t>//code to be executed if all the conditions are false  </a:t>
            </a:r>
          </a:p>
          <a:p>
            <a:pPr marL="0" indent="0">
              <a:buNone/>
            </a:pPr>
            <a:r>
              <a:rPr lang="en-US" sz="1300"/>
              <a:t>}  </a:t>
            </a:r>
          </a:p>
          <a:p>
            <a:endParaRPr lang="en-US" sz="1300"/>
          </a:p>
        </p:txBody>
      </p:sp>
    </p:spTree>
    <p:extLst>
      <p:ext uri="{BB962C8B-B14F-4D97-AF65-F5344CB8AC3E}">
        <p14:creationId xmlns:p14="http://schemas.microsoft.com/office/powerpoint/2010/main" val="39180711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 switch statement</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810259" y="649480"/>
            <a:ext cx="6555347" cy="5546047"/>
          </a:xfrm>
        </p:spPr>
        <p:txBody>
          <a:bodyPr anchor="ctr">
            <a:normAutofit/>
          </a:bodyPr>
          <a:lstStyle/>
          <a:p>
            <a:r>
              <a:rPr lang="en-US" sz="2000"/>
              <a:t>execute multiple operations for the different possible values of a single variable called switch variable.</a:t>
            </a:r>
          </a:p>
          <a:p>
            <a:r>
              <a:rPr lang="en-US" sz="2000"/>
              <a:t>Syntax of switch:</a:t>
            </a:r>
          </a:p>
          <a:p>
            <a:pPr marL="0" indent="0">
              <a:buNone/>
            </a:pPr>
            <a:r>
              <a:rPr lang="en-US" sz="2000" b="1"/>
              <a:t>switch</a:t>
            </a:r>
            <a:r>
              <a:rPr lang="en-US" sz="2000"/>
              <a:t>(expression){    </a:t>
            </a:r>
          </a:p>
          <a:p>
            <a:pPr marL="0" indent="0">
              <a:buNone/>
            </a:pPr>
            <a:r>
              <a:rPr lang="en-US" sz="2000" b="1"/>
              <a:t>case</a:t>
            </a:r>
            <a:r>
              <a:rPr lang="en-US" sz="2000"/>
              <a:t> value1:    </a:t>
            </a:r>
          </a:p>
          <a:p>
            <a:pPr marL="0" indent="0">
              <a:buNone/>
            </a:pPr>
            <a:r>
              <a:rPr lang="en-US" sz="2000"/>
              <a:t> //code to be executed;    </a:t>
            </a:r>
          </a:p>
          <a:p>
            <a:pPr marL="0" indent="0">
              <a:buNone/>
            </a:pPr>
            <a:r>
              <a:rPr lang="en-US" sz="2000"/>
              <a:t> </a:t>
            </a:r>
            <a:r>
              <a:rPr lang="en-US" sz="2000" b="1"/>
              <a:t>break</a:t>
            </a:r>
            <a:r>
              <a:rPr lang="en-US" sz="2000"/>
              <a:t>;  //optional  </a:t>
            </a:r>
          </a:p>
          <a:p>
            <a:pPr marL="0" indent="0">
              <a:buNone/>
            </a:pPr>
            <a:r>
              <a:rPr lang="en-US" sz="2000" b="1"/>
              <a:t>case</a:t>
            </a:r>
            <a:r>
              <a:rPr lang="en-US" sz="2000"/>
              <a:t> value2:    </a:t>
            </a:r>
          </a:p>
          <a:p>
            <a:pPr marL="0" indent="0">
              <a:buNone/>
            </a:pPr>
            <a:r>
              <a:rPr lang="en-US" sz="2000"/>
              <a:t> //code to be executed;    </a:t>
            </a:r>
          </a:p>
          <a:p>
            <a:pPr marL="0" indent="0">
              <a:buNone/>
            </a:pPr>
            <a:r>
              <a:rPr lang="en-US" sz="2000"/>
              <a:t> </a:t>
            </a:r>
            <a:r>
              <a:rPr lang="en-US" sz="2000" b="1"/>
              <a:t>break</a:t>
            </a:r>
            <a:r>
              <a:rPr lang="en-US" sz="2000"/>
              <a:t>;  //optional  </a:t>
            </a:r>
          </a:p>
          <a:p>
            <a:pPr marL="0" indent="0">
              <a:buNone/>
            </a:pPr>
            <a:r>
              <a:rPr lang="en-US" sz="2000"/>
              <a:t>    </a:t>
            </a:r>
          </a:p>
          <a:p>
            <a:pPr marL="0" indent="0">
              <a:buNone/>
            </a:pPr>
            <a:r>
              <a:rPr lang="en-US" sz="2000" b="1"/>
              <a:t>default</a:t>
            </a:r>
            <a:r>
              <a:rPr lang="en-US" sz="2000"/>
              <a:t>:     </a:t>
            </a:r>
          </a:p>
          <a:p>
            <a:pPr marL="0" indent="0">
              <a:buNone/>
            </a:pPr>
            <a:r>
              <a:rPr lang="en-US" sz="2000"/>
              <a:t> code to be executed </a:t>
            </a:r>
            <a:r>
              <a:rPr lang="en-US" sz="2000" b="1"/>
              <a:t>if</a:t>
            </a:r>
            <a:r>
              <a:rPr lang="en-US" sz="2000"/>
              <a:t> all cases are not matched;    </a:t>
            </a:r>
          </a:p>
          <a:p>
            <a:pPr marL="0" indent="0">
              <a:buNone/>
            </a:pPr>
            <a:r>
              <a:rPr lang="en-US" sz="2000"/>
              <a:t>}    </a:t>
            </a:r>
          </a:p>
          <a:p>
            <a:pPr marL="0" indent="0">
              <a:buNone/>
            </a:pPr>
            <a:endParaRPr lang="en-US" sz="2000"/>
          </a:p>
        </p:txBody>
      </p:sp>
    </p:spTree>
    <p:extLst>
      <p:ext uri="{BB962C8B-B14F-4D97-AF65-F5344CB8AC3E}">
        <p14:creationId xmlns:p14="http://schemas.microsoft.com/office/powerpoint/2010/main" val="10634665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Rules for switch statement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810259" y="649480"/>
            <a:ext cx="6555347" cy="5546047"/>
          </a:xfrm>
        </p:spPr>
        <p:txBody>
          <a:bodyPr anchor="ctr">
            <a:normAutofit/>
          </a:bodyPr>
          <a:lstStyle/>
          <a:p>
            <a:r>
              <a:rPr lang="en-US" sz="2000"/>
              <a:t>The </a:t>
            </a:r>
            <a:r>
              <a:rPr lang="en-US" sz="2000" i="1"/>
              <a:t>switch expression</a:t>
            </a:r>
            <a:r>
              <a:rPr lang="en-US" sz="2000"/>
              <a:t> must be of an integer or character type.</a:t>
            </a:r>
          </a:p>
          <a:p>
            <a:r>
              <a:rPr lang="en-US" sz="2000"/>
              <a:t>The </a:t>
            </a:r>
            <a:r>
              <a:rPr lang="en-US" sz="2000" i="1"/>
              <a:t>case value</a:t>
            </a:r>
            <a:r>
              <a:rPr lang="en-US" sz="2000"/>
              <a:t> must be an integer or character constant.</a:t>
            </a:r>
          </a:p>
          <a:p>
            <a:r>
              <a:rPr lang="en-US" sz="2000"/>
              <a:t>The </a:t>
            </a:r>
            <a:r>
              <a:rPr lang="en-US" sz="2000" i="1"/>
              <a:t>case value</a:t>
            </a:r>
            <a:r>
              <a:rPr lang="en-US" sz="2000"/>
              <a:t> can be used only inside the switch statement.</a:t>
            </a:r>
          </a:p>
          <a:p>
            <a:r>
              <a:rPr lang="en-US" sz="2000"/>
              <a:t>The </a:t>
            </a:r>
            <a:r>
              <a:rPr lang="en-US" sz="2000" i="1"/>
              <a:t>break statement</a:t>
            </a:r>
            <a:r>
              <a:rPr lang="en-US" sz="2000"/>
              <a:t> in switch case is not must. It is optional. If there is no break statement found in the case, all the cases will be executed present after the matched case. It is known as </a:t>
            </a:r>
            <a:r>
              <a:rPr lang="en-US" sz="2000" i="1"/>
              <a:t>fall through</a:t>
            </a:r>
            <a:r>
              <a:rPr lang="en-US" sz="2000"/>
              <a:t> the state of C switch statement.</a:t>
            </a:r>
          </a:p>
          <a:p>
            <a:endParaRPr lang="en-US" sz="2000"/>
          </a:p>
        </p:txBody>
      </p:sp>
    </p:spTree>
    <p:extLst>
      <p:ext uri="{BB962C8B-B14F-4D97-AF65-F5344CB8AC3E}">
        <p14:creationId xmlns:p14="http://schemas.microsoft.com/office/powerpoint/2010/main" val="3271009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5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43467" y="1179831"/>
            <a:ext cx="10905066" cy="4498338"/>
          </a:xfrm>
          <a:prstGeom prst="rect">
            <a:avLst/>
          </a:prstGeom>
        </p:spPr>
      </p:pic>
    </p:spTree>
    <p:extLst>
      <p:ext uri="{BB962C8B-B14F-4D97-AF65-F5344CB8AC3E}">
        <p14:creationId xmlns:p14="http://schemas.microsoft.com/office/powerpoint/2010/main" val="3003883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 Loops</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1371599" y="2318197"/>
            <a:ext cx="9724031" cy="3683358"/>
          </a:xfrm>
        </p:spPr>
        <p:txBody>
          <a:bodyPr anchor="ctr">
            <a:normAutofit/>
          </a:bodyPr>
          <a:lstStyle/>
          <a:p>
            <a:r>
              <a:rPr lang="en-US" sz="2000"/>
              <a:t>Three types of loops </a:t>
            </a:r>
          </a:p>
          <a:p>
            <a:pPr lvl="1"/>
            <a:r>
              <a:rPr lang="en-US" sz="2000"/>
              <a:t>Do while</a:t>
            </a:r>
          </a:p>
          <a:p>
            <a:pPr lvl="1"/>
            <a:r>
              <a:rPr lang="en-US" sz="2000"/>
              <a:t>While</a:t>
            </a:r>
          </a:p>
          <a:p>
            <a:pPr lvl="1"/>
            <a:r>
              <a:rPr lang="en-US" sz="2000"/>
              <a:t>For</a:t>
            </a:r>
          </a:p>
          <a:p>
            <a:pPr lvl="1"/>
            <a:endParaRPr lang="en-US" sz="2000"/>
          </a:p>
          <a:p>
            <a:pPr lvl="1"/>
            <a:r>
              <a:rPr lang="en-US" sz="2000"/>
              <a:t>The looping simplifies the complex problems into the easy ones. It enables us to alter the flow of the program so that instead of writing the same code again and again, we can repeat the same code for a finite number of times. For example, if we need to print the first 10 natural numbers then, instead of using the printf statement 10 times, we can print inside a loop which runs up to 10 iterations.</a:t>
            </a:r>
          </a:p>
        </p:txBody>
      </p:sp>
    </p:spTree>
    <p:extLst>
      <p:ext uri="{BB962C8B-B14F-4D97-AF65-F5344CB8AC3E}">
        <p14:creationId xmlns:p14="http://schemas.microsoft.com/office/powerpoint/2010/main" val="19169364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For loop </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810259" y="649480"/>
            <a:ext cx="6555347" cy="5546047"/>
          </a:xfrm>
        </p:spPr>
        <p:txBody>
          <a:bodyPr anchor="ctr">
            <a:normAutofit/>
          </a:bodyPr>
          <a:lstStyle/>
          <a:p>
            <a:r>
              <a:rPr lang="en-US" sz="2000"/>
              <a:t>The </a:t>
            </a:r>
            <a:r>
              <a:rPr lang="en-US" sz="2000" b="1"/>
              <a:t>for loop in C language</a:t>
            </a:r>
            <a:r>
              <a:rPr lang="en-US" sz="2000"/>
              <a:t> is used to iterate the statements or a part of the program several times. </a:t>
            </a:r>
          </a:p>
          <a:p>
            <a:r>
              <a:rPr lang="en-US" sz="2000"/>
              <a:t>Syntax of for loop in C:</a:t>
            </a:r>
          </a:p>
          <a:p>
            <a:pPr marL="457200" lvl="1" indent="0">
              <a:buNone/>
            </a:pPr>
            <a:r>
              <a:rPr lang="en-US" sz="2000" b="1"/>
              <a:t>for</a:t>
            </a:r>
            <a:r>
              <a:rPr lang="en-US" sz="2000"/>
              <a:t>(Expression 1; Expression 2; Expression 3){  </a:t>
            </a:r>
          </a:p>
          <a:p>
            <a:pPr marL="457200" lvl="1" indent="0">
              <a:buNone/>
            </a:pPr>
            <a:r>
              <a:rPr lang="en-US" sz="2000"/>
              <a:t>//code to be executed  </a:t>
            </a:r>
          </a:p>
          <a:p>
            <a:pPr marL="457200" lvl="1" indent="0">
              <a:buNone/>
            </a:pPr>
            <a:r>
              <a:rPr lang="en-US" sz="2000"/>
              <a:t>}  </a:t>
            </a:r>
          </a:p>
          <a:p>
            <a:pPr lvl="1"/>
            <a:endParaRPr lang="en-US" sz="2000"/>
          </a:p>
          <a:p>
            <a:pPr lvl="1"/>
            <a:r>
              <a:rPr lang="en-US" sz="2000"/>
              <a:t>Task: Print table for the given number using C for loop</a:t>
            </a:r>
          </a:p>
          <a:p>
            <a:pPr marL="457200" lvl="1" indent="0">
              <a:buNone/>
            </a:pPr>
            <a:endParaRPr lang="en-US" sz="2000"/>
          </a:p>
        </p:txBody>
      </p:sp>
    </p:spTree>
    <p:extLst>
      <p:ext uri="{BB962C8B-B14F-4D97-AF65-F5344CB8AC3E}">
        <p14:creationId xmlns:p14="http://schemas.microsoft.com/office/powerpoint/2010/main" val="4029703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While loop</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810259" y="649480"/>
            <a:ext cx="6555347" cy="5546047"/>
          </a:xfrm>
        </p:spPr>
        <p:txBody>
          <a:bodyPr anchor="ctr">
            <a:normAutofit/>
          </a:bodyPr>
          <a:lstStyle/>
          <a:p>
            <a:r>
              <a:rPr lang="en-US" sz="2000"/>
              <a:t>While loop is also known as a pre-tested loop. In general, a while loop allows a part of the code to be executed multiple times depending upon a given condition.</a:t>
            </a:r>
          </a:p>
          <a:p>
            <a:r>
              <a:rPr lang="en-US" sz="2000"/>
              <a:t>Syntax</a:t>
            </a:r>
          </a:p>
          <a:p>
            <a:pPr marL="457200" lvl="1" indent="0">
              <a:buNone/>
            </a:pPr>
            <a:r>
              <a:rPr lang="en-US" sz="2000"/>
              <a:t>While(condition)</a:t>
            </a:r>
          </a:p>
          <a:p>
            <a:pPr marL="457200" lvl="1" indent="0">
              <a:buNone/>
            </a:pPr>
            <a:r>
              <a:rPr lang="en-US" sz="2000"/>
              <a:t>{</a:t>
            </a:r>
          </a:p>
          <a:p>
            <a:pPr marL="457200" lvl="1" indent="0">
              <a:buNone/>
            </a:pPr>
            <a:r>
              <a:rPr lang="en-US" sz="2000"/>
              <a:t>//code to executed</a:t>
            </a:r>
          </a:p>
          <a:p>
            <a:pPr marL="457200" lvl="1" indent="0">
              <a:buNone/>
            </a:pPr>
            <a:r>
              <a:rPr lang="en-US" sz="2000"/>
              <a:t>}</a:t>
            </a:r>
          </a:p>
        </p:txBody>
      </p:sp>
    </p:spTree>
    <p:extLst>
      <p:ext uri="{BB962C8B-B14F-4D97-AF65-F5344CB8AC3E}">
        <p14:creationId xmlns:p14="http://schemas.microsoft.com/office/powerpoint/2010/main" val="408291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2641AA61-CDA3-4E7D-AF61-0FAA05EBA3FC}"/>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IDE</a:t>
            </a:r>
          </a:p>
        </p:txBody>
      </p:sp>
      <p:graphicFrame>
        <p:nvGraphicFramePr>
          <p:cNvPr id="5" name="Content Placeholder 2">
            <a:extLst>
              <a:ext uri="{FF2B5EF4-FFF2-40B4-BE49-F238E27FC236}">
                <a16:creationId xmlns:a16="http://schemas.microsoft.com/office/drawing/2014/main" id="{5CC9CFB5-37B3-425C-AB95-E3DF77813124}"/>
              </a:ext>
            </a:extLst>
          </p:cNvPr>
          <p:cNvGraphicFramePr>
            <a:graphicFrameLocks noGrp="1"/>
          </p:cNvGraphicFramePr>
          <p:nvPr>
            <p:ph idx="1"/>
            <p:extLst>
              <p:ext uri="{D42A27DB-BD31-4B8C-83A1-F6EECF244321}">
                <p14:modId xmlns:p14="http://schemas.microsoft.com/office/powerpoint/2010/main" val="241568512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0136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76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96726-F541-40BB-ADC1-DD50057E56A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While loop</a:t>
            </a:r>
          </a:p>
        </p:txBody>
      </p:sp>
      <p:pic>
        <p:nvPicPr>
          <p:cNvPr id="4" name="Content Placeholder 3">
            <a:extLst>
              <a:ext uri="{FF2B5EF4-FFF2-40B4-BE49-F238E27FC236}">
                <a16:creationId xmlns:a16="http://schemas.microsoft.com/office/drawing/2014/main" id="{DB4B32C9-4762-4FDA-8EAB-59063E6CA209}"/>
              </a:ext>
            </a:extLst>
          </p:cNvPr>
          <p:cNvPicPr>
            <a:picLocks noGrp="1" noChangeAspect="1"/>
          </p:cNvPicPr>
          <p:nvPr>
            <p:ph idx="1"/>
          </p:nvPr>
        </p:nvPicPr>
        <p:blipFill>
          <a:blip r:embed="rId2"/>
          <a:stretch>
            <a:fillRect/>
          </a:stretch>
        </p:blipFill>
        <p:spPr>
          <a:xfrm>
            <a:off x="5212583" y="961812"/>
            <a:ext cx="4840232" cy="4930987"/>
          </a:xfrm>
          <a:prstGeom prst="rect">
            <a:avLst/>
          </a:prstGeom>
        </p:spPr>
      </p:pic>
    </p:spTree>
    <p:extLst>
      <p:ext uri="{BB962C8B-B14F-4D97-AF65-F5344CB8AC3E}">
        <p14:creationId xmlns:p14="http://schemas.microsoft.com/office/powerpoint/2010/main" val="873136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Do while loop </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810259" y="649480"/>
            <a:ext cx="6555347" cy="5546047"/>
          </a:xfrm>
        </p:spPr>
        <p:txBody>
          <a:bodyPr anchor="ctr">
            <a:normAutofit/>
          </a:bodyPr>
          <a:lstStyle/>
          <a:p>
            <a:r>
              <a:rPr lang="en-US" sz="2000"/>
              <a:t>The do while loop is a post tested loop. Using the do-while loop, we can repeat the execution of several parts of the statements. The do-while loop is mainly used in the case where we need to execute the loop at least once.</a:t>
            </a:r>
          </a:p>
          <a:p>
            <a:r>
              <a:rPr lang="en-US" sz="2000"/>
              <a:t>Syntax</a:t>
            </a:r>
          </a:p>
          <a:p>
            <a:pPr marL="457200" lvl="1" indent="0">
              <a:buNone/>
            </a:pPr>
            <a:r>
              <a:rPr lang="en-US" sz="2000" b="1"/>
              <a:t>do</a:t>
            </a:r>
            <a:r>
              <a:rPr lang="en-US" sz="2000"/>
              <a:t>{  </a:t>
            </a:r>
          </a:p>
          <a:p>
            <a:pPr marL="457200" lvl="1" indent="0">
              <a:buNone/>
            </a:pPr>
            <a:r>
              <a:rPr lang="en-US" sz="2000"/>
              <a:t>//code to be executed  </a:t>
            </a:r>
          </a:p>
          <a:p>
            <a:pPr marL="457200" lvl="1" indent="0">
              <a:buNone/>
            </a:pPr>
            <a:r>
              <a:rPr lang="en-US" sz="2000"/>
              <a:t>}</a:t>
            </a:r>
            <a:r>
              <a:rPr lang="en-US" sz="2000" b="1"/>
              <a:t>while</a:t>
            </a:r>
            <a:r>
              <a:rPr lang="en-US" sz="2000"/>
              <a:t>(condition);  </a:t>
            </a:r>
          </a:p>
          <a:p>
            <a:endParaRPr lang="en-US" sz="2000"/>
          </a:p>
        </p:txBody>
      </p:sp>
    </p:spTree>
    <p:extLst>
      <p:ext uri="{BB962C8B-B14F-4D97-AF65-F5344CB8AC3E}">
        <p14:creationId xmlns:p14="http://schemas.microsoft.com/office/powerpoint/2010/main" val="12987781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Infinite loop </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654732" y="850052"/>
            <a:ext cx="6390623" cy="5326911"/>
          </a:xfrm>
        </p:spPr>
        <p:txBody>
          <a:bodyPr>
            <a:normAutofit/>
          </a:bodyPr>
          <a:lstStyle/>
          <a:p>
            <a:r>
              <a:rPr lang="en-US" sz="1700"/>
              <a:t>An infinite loop is a looping construct that does not terminate the loop and executes the loop forever. It is also called an </a:t>
            </a:r>
            <a:r>
              <a:rPr lang="en-US" sz="1700" b="1"/>
              <a:t>indefinite</a:t>
            </a:r>
            <a:r>
              <a:rPr lang="en-US" sz="1700"/>
              <a:t> loop or an </a:t>
            </a:r>
            <a:r>
              <a:rPr lang="en-US" sz="1700" b="1"/>
              <a:t>endless</a:t>
            </a:r>
            <a:r>
              <a:rPr lang="en-US" sz="1700"/>
              <a:t> loop. It either produces a continuous output or no output.</a:t>
            </a:r>
          </a:p>
          <a:p>
            <a:endParaRPr lang="en-US" sz="1700"/>
          </a:p>
          <a:p>
            <a:r>
              <a:rPr lang="en-US" sz="1700"/>
              <a:t>An infinite loop is useful for those applications that accept the user input and generate the output continuously until the user exits from the application manually. In the following situations, this type of loop can be used:</a:t>
            </a:r>
          </a:p>
          <a:p>
            <a:r>
              <a:rPr lang="en-US" sz="1700"/>
              <a:t>All the operating systems run in an infinite loop as it does not exist after performing some task. It comes out of an infinite loop only when the user manually shuts down the system.</a:t>
            </a:r>
          </a:p>
          <a:p>
            <a:r>
              <a:rPr lang="en-US" sz="1700"/>
              <a:t>All the servers run in an infinite loop as the server responds to all the client requests. It comes out of an indefinite loop only when the administrator shuts down the server manually.</a:t>
            </a:r>
          </a:p>
          <a:p>
            <a:r>
              <a:rPr lang="en-US" sz="1700"/>
              <a:t>All the games also run in an infinite loop. The game will accept the user requests until the user exits from the game.</a:t>
            </a:r>
          </a:p>
          <a:p>
            <a:pPr marL="0" indent="0">
              <a:buNone/>
            </a:pPr>
            <a:endParaRPr lang="en-US" sz="1700"/>
          </a:p>
        </p:txBody>
      </p:sp>
    </p:spTree>
    <p:extLst>
      <p:ext uri="{BB962C8B-B14F-4D97-AF65-F5344CB8AC3E}">
        <p14:creationId xmlns:p14="http://schemas.microsoft.com/office/powerpoint/2010/main" val="1327538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Infinite loop</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654732" y="850052"/>
            <a:ext cx="6390623" cy="5326911"/>
          </a:xfrm>
        </p:spPr>
        <p:txBody>
          <a:bodyPr>
            <a:normAutofit/>
          </a:bodyPr>
          <a:lstStyle/>
          <a:p>
            <a:pPr marL="0" indent="0">
              <a:buNone/>
            </a:pPr>
            <a:r>
              <a:rPr lang="en-US" sz="2400" b="1"/>
              <a:t>for</a:t>
            </a:r>
            <a:r>
              <a:rPr lang="en-US" sz="2400"/>
              <a:t>(; ;)  </a:t>
            </a:r>
          </a:p>
          <a:p>
            <a:pPr marL="0" indent="0">
              <a:buNone/>
            </a:pPr>
            <a:r>
              <a:rPr lang="en-US" sz="2400"/>
              <a:t>{  </a:t>
            </a:r>
          </a:p>
          <a:p>
            <a:pPr marL="0" indent="0">
              <a:buNone/>
            </a:pPr>
            <a:r>
              <a:rPr lang="en-US" sz="2400"/>
              <a:t>    // body of the for loop.  </a:t>
            </a:r>
          </a:p>
          <a:p>
            <a:pPr marL="0" indent="0">
              <a:buNone/>
            </a:pPr>
            <a:r>
              <a:rPr lang="en-US" sz="2400"/>
              <a:t>}  </a:t>
            </a:r>
          </a:p>
          <a:p>
            <a:pPr marL="0" indent="0">
              <a:buNone/>
            </a:pPr>
            <a:r>
              <a:rPr lang="en-US" sz="2400" b="1"/>
              <a:t>while</a:t>
            </a:r>
            <a:r>
              <a:rPr lang="en-US" sz="2400"/>
              <a:t>(1)  </a:t>
            </a:r>
          </a:p>
          <a:p>
            <a:pPr marL="0" indent="0">
              <a:buNone/>
            </a:pPr>
            <a:r>
              <a:rPr lang="en-US" sz="2400"/>
              <a:t>{  </a:t>
            </a:r>
          </a:p>
          <a:p>
            <a:pPr marL="0" indent="0">
              <a:buNone/>
            </a:pPr>
            <a:r>
              <a:rPr lang="en-US" sz="2400"/>
              <a:t>   // body of the loop..  </a:t>
            </a:r>
          </a:p>
          <a:p>
            <a:pPr marL="0" indent="0">
              <a:buNone/>
            </a:pPr>
            <a:r>
              <a:rPr lang="en-US" sz="2400"/>
              <a:t>}  </a:t>
            </a:r>
          </a:p>
          <a:p>
            <a:endParaRPr lang="en-US" sz="2400"/>
          </a:p>
        </p:txBody>
      </p:sp>
    </p:spTree>
    <p:extLst>
      <p:ext uri="{BB962C8B-B14F-4D97-AF65-F5344CB8AC3E}">
        <p14:creationId xmlns:p14="http://schemas.microsoft.com/office/powerpoint/2010/main" val="2329892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7B9602EB-A2B0-4C9C-9475-7B7595A0FC93}"/>
              </a:ext>
            </a:extLst>
          </p:cNvPr>
          <p:cNvPicPr>
            <a:picLocks noChangeAspect="1"/>
          </p:cNvPicPr>
          <p:nvPr/>
        </p:nvPicPr>
        <p:blipFill rotWithShape="1">
          <a:blip r:embed="rId2">
            <a:duotone>
              <a:prstClr val="black"/>
              <a:schemeClr val="tx2">
                <a:tint val="45000"/>
                <a:satMod val="400000"/>
              </a:schemeClr>
            </a:duotone>
          </a:blip>
          <a:srcRect t="25000"/>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4050889" y="365758"/>
            <a:ext cx="6784259" cy="1828800"/>
          </a:xfrm>
        </p:spPr>
        <p:txBody>
          <a:bodyPr>
            <a:normAutofit/>
          </a:bodyPr>
          <a:lstStyle/>
          <a:p>
            <a:r>
              <a:rPr lang="en-US" sz="4800">
                <a:solidFill>
                  <a:schemeClr val="tx1">
                    <a:lumMod val="85000"/>
                    <a:lumOff val="15000"/>
                  </a:schemeClr>
                </a:solidFill>
              </a:rPr>
              <a:t>Infinite loop</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050889" y="2324100"/>
            <a:ext cx="6784259" cy="3875087"/>
          </a:xfrm>
        </p:spPr>
        <p:txBody>
          <a:bodyPr>
            <a:normAutofit/>
          </a:bodyPr>
          <a:lstStyle/>
          <a:p>
            <a:pPr marL="0" indent="0">
              <a:buNone/>
            </a:pPr>
            <a:r>
              <a:rPr lang="en-US" sz="2400" b="1"/>
              <a:t>do</a:t>
            </a:r>
            <a:r>
              <a:rPr lang="en-US" sz="2400"/>
              <a:t>  </a:t>
            </a:r>
          </a:p>
          <a:p>
            <a:pPr marL="0" indent="0">
              <a:buNone/>
            </a:pPr>
            <a:r>
              <a:rPr lang="en-US" sz="2400"/>
              <a:t>{  </a:t>
            </a:r>
          </a:p>
          <a:p>
            <a:pPr marL="0" indent="0">
              <a:buNone/>
            </a:pPr>
            <a:r>
              <a:rPr lang="en-US" sz="2400"/>
              <a:t>    // body of the loop..  </a:t>
            </a:r>
          </a:p>
          <a:p>
            <a:pPr marL="0" indent="0">
              <a:buNone/>
            </a:pPr>
            <a:r>
              <a:rPr lang="en-US" sz="2400"/>
              <a:t>}</a:t>
            </a:r>
            <a:r>
              <a:rPr lang="en-US" sz="2400" b="1"/>
              <a:t>while</a:t>
            </a:r>
            <a:r>
              <a:rPr lang="en-US" sz="2400"/>
              <a:t>(1);  </a:t>
            </a:r>
          </a:p>
          <a:p>
            <a:endParaRPr lang="en-US" sz="2400"/>
          </a:p>
        </p:txBody>
      </p:sp>
      <p:sp>
        <p:nvSpPr>
          <p:cNvPr id="11" name="Rectangle 10">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81145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5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Break and continue in loops</a:t>
            </a:r>
          </a:p>
        </p:txBody>
      </p:sp>
      <p:pic>
        <p:nvPicPr>
          <p:cNvPr id="2050" name="Picture 2" descr="Working of break statement">
            <a:extLst>
              <a:ext uri="{FF2B5EF4-FFF2-40B4-BE49-F238E27FC236}">
                <a16:creationId xmlns:a16="http://schemas.microsoft.com/office/drawing/2014/main" id="{05007F77-6FB5-4FAD-9319-9F329DC6D70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154038"/>
            <a:ext cx="7188199" cy="454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056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Break and continue in loops</a:t>
            </a:r>
          </a:p>
        </p:txBody>
      </p:sp>
      <p:pic>
        <p:nvPicPr>
          <p:cNvPr id="4" name="Content Placeholder 3" descr="Graphical user interface, application&#10;&#10;Description automatically generated">
            <a:extLst>
              <a:ext uri="{FF2B5EF4-FFF2-40B4-BE49-F238E27FC236}">
                <a16:creationId xmlns:a16="http://schemas.microsoft.com/office/drawing/2014/main" id="{E1005236-1C8E-4FC7-8041-BE36ABBCBC79}"/>
              </a:ext>
            </a:extLst>
          </p:cNvPr>
          <p:cNvPicPr>
            <a:picLocks noGrp="1" noChangeAspect="1"/>
          </p:cNvPicPr>
          <p:nvPr>
            <p:ph idx="1"/>
          </p:nvPr>
        </p:nvPicPr>
        <p:blipFill>
          <a:blip r:embed="rId3"/>
          <a:stretch>
            <a:fillRect/>
          </a:stretch>
        </p:blipFill>
        <p:spPr>
          <a:xfrm>
            <a:off x="4038600" y="992303"/>
            <a:ext cx="7188199" cy="4870004"/>
          </a:xfrm>
          <a:prstGeom prst="rect">
            <a:avLst/>
          </a:prstGeom>
        </p:spPr>
      </p:pic>
    </p:spTree>
    <p:extLst>
      <p:ext uri="{BB962C8B-B14F-4D97-AF65-F5344CB8AC3E}">
        <p14:creationId xmlns:p14="http://schemas.microsoft.com/office/powerpoint/2010/main" val="30951158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762000" y="559678"/>
            <a:ext cx="3567915" cy="4952492"/>
          </a:xfrm>
        </p:spPr>
        <p:txBody>
          <a:bodyPr>
            <a:normAutofit/>
          </a:bodyPr>
          <a:lstStyle/>
          <a:p>
            <a:r>
              <a:rPr lang="en-US">
                <a:solidFill>
                  <a:schemeClr val="bg1"/>
                </a:solidFill>
              </a:rPr>
              <a:t>Functions in C</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EE5CC0-C77B-4044-AFBE-8A889BD2556C}"/>
              </a:ext>
            </a:extLst>
          </p:cNvPr>
          <p:cNvGraphicFramePr>
            <a:graphicFrameLocks noGrp="1"/>
          </p:cNvGraphicFramePr>
          <p:nvPr>
            <p:ph idx="1"/>
            <p:extLst>
              <p:ext uri="{D42A27DB-BD31-4B8C-83A1-F6EECF244321}">
                <p14:modId xmlns:p14="http://schemas.microsoft.com/office/powerpoint/2010/main" val="3668558143"/>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967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762000" y="559678"/>
            <a:ext cx="3567915" cy="4952492"/>
          </a:xfrm>
        </p:spPr>
        <p:txBody>
          <a:bodyPr>
            <a:normAutofit/>
          </a:bodyPr>
          <a:lstStyle/>
          <a:p>
            <a:r>
              <a:rPr lang="en-US">
                <a:solidFill>
                  <a:schemeClr val="bg1"/>
                </a:solidFill>
              </a:rPr>
              <a:t>Advantage of functions in C</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D143034-86E5-4C3C-B9C4-0AE27D77766C}"/>
              </a:ext>
            </a:extLst>
          </p:cNvPr>
          <p:cNvGraphicFramePr>
            <a:graphicFrameLocks noGrp="1"/>
          </p:cNvGraphicFramePr>
          <p:nvPr>
            <p:ph idx="1"/>
            <p:extLst>
              <p:ext uri="{D42A27DB-BD31-4B8C-83A1-F6EECF244321}">
                <p14:modId xmlns:p14="http://schemas.microsoft.com/office/powerpoint/2010/main" val="1091972529"/>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42146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762000" y="559678"/>
            <a:ext cx="3567915" cy="4952492"/>
          </a:xfrm>
        </p:spPr>
        <p:txBody>
          <a:bodyPr>
            <a:normAutofit/>
          </a:bodyPr>
          <a:lstStyle/>
          <a:p>
            <a:r>
              <a:rPr lang="en-US">
                <a:solidFill>
                  <a:schemeClr val="bg1"/>
                </a:solidFill>
              </a:rPr>
              <a:t>Function Aspects</a:t>
            </a:r>
            <a:br>
              <a:rPr lang="en-US">
                <a:solidFill>
                  <a:schemeClr val="bg1"/>
                </a:solidFill>
              </a:rPr>
            </a:br>
            <a:endParaRPr lang="en-US">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7A15CDF-A851-497D-AA7E-0FE637D441D9}"/>
              </a:ext>
            </a:extLst>
          </p:cNvPr>
          <p:cNvGraphicFramePr>
            <a:graphicFrameLocks noGrp="1"/>
          </p:cNvGraphicFramePr>
          <p:nvPr>
            <p:ph idx="1"/>
            <p:extLst>
              <p:ext uri="{D42A27DB-BD31-4B8C-83A1-F6EECF244321}">
                <p14:modId xmlns:p14="http://schemas.microsoft.com/office/powerpoint/2010/main" val="2058105478"/>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661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7B3FE-EB78-4907-B4E6-30635AFF818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Steps in learning C Language</a:t>
            </a:r>
          </a:p>
        </p:txBody>
      </p:sp>
      <p:pic>
        <p:nvPicPr>
          <p:cNvPr id="4" name="Picture 3">
            <a:extLst>
              <a:ext uri="{FF2B5EF4-FFF2-40B4-BE49-F238E27FC236}">
                <a16:creationId xmlns:a16="http://schemas.microsoft.com/office/drawing/2014/main" id="{2446DD53-5499-490E-B3A8-EDFB4D628633}"/>
              </a:ext>
            </a:extLst>
          </p:cNvPr>
          <p:cNvPicPr>
            <a:picLocks noChangeAspect="1"/>
          </p:cNvPicPr>
          <p:nvPr/>
        </p:nvPicPr>
        <p:blipFill>
          <a:blip r:embed="rId2"/>
          <a:stretch>
            <a:fillRect/>
          </a:stretch>
        </p:blipFill>
        <p:spPr>
          <a:xfrm>
            <a:off x="1634884" y="1675227"/>
            <a:ext cx="8922231" cy="4394199"/>
          </a:xfrm>
          <a:prstGeom prst="rect">
            <a:avLst/>
          </a:prstGeom>
        </p:spPr>
      </p:pic>
    </p:spTree>
    <p:extLst>
      <p:ext uri="{BB962C8B-B14F-4D97-AF65-F5344CB8AC3E}">
        <p14:creationId xmlns:p14="http://schemas.microsoft.com/office/powerpoint/2010/main" val="4512069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Function prototype</a:t>
            </a:r>
          </a:p>
        </p:txBody>
      </p:sp>
      <p:cxnSp>
        <p:nvCxnSpPr>
          <p:cNvPr id="75" name="Straight Connector 7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s://media.geeksforgeeks.org/wp-content/cdn-uploads/Function-Prototype-in-c.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070813" y="2427541"/>
            <a:ext cx="7995274"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996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Aspects</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320040" y="3233565"/>
            <a:ext cx="11496821" cy="2385589"/>
          </a:xfrm>
          <a:prstGeom prst="rect">
            <a:avLst/>
          </a:prstGeom>
        </p:spPr>
      </p:pic>
    </p:spTree>
    <p:extLst>
      <p:ext uri="{BB962C8B-B14F-4D97-AF65-F5344CB8AC3E}">
        <p14:creationId xmlns:p14="http://schemas.microsoft.com/office/powerpoint/2010/main" val="26225831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762000" y="559678"/>
            <a:ext cx="3567915" cy="4952492"/>
          </a:xfrm>
        </p:spPr>
        <p:txBody>
          <a:bodyPr>
            <a:normAutofit/>
          </a:bodyPr>
          <a:lstStyle/>
          <a:p>
            <a:r>
              <a:rPr lang="en-US">
                <a:solidFill>
                  <a:schemeClr val="bg1"/>
                </a:solidFill>
              </a:rPr>
              <a:t>Types of functions</a:t>
            </a: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BEFFAC8-FA03-4929-9F52-055AAC038715}"/>
              </a:ext>
            </a:extLst>
          </p:cNvPr>
          <p:cNvGraphicFramePr>
            <a:graphicFrameLocks noGrp="1"/>
          </p:cNvGraphicFramePr>
          <p:nvPr>
            <p:ph idx="1"/>
            <p:extLst>
              <p:ext uri="{D42A27DB-BD31-4B8C-83A1-F6EECF244321}">
                <p14:modId xmlns:p14="http://schemas.microsoft.com/office/powerpoint/2010/main" val="62693054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47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804672" y="640080"/>
            <a:ext cx="3282696" cy="5257800"/>
          </a:xfrm>
        </p:spPr>
        <p:txBody>
          <a:bodyPr>
            <a:normAutofit/>
          </a:bodyPr>
          <a:lstStyle/>
          <a:p>
            <a:r>
              <a:rPr lang="en-US">
                <a:solidFill>
                  <a:schemeClr val="bg1"/>
                </a:solidFill>
              </a:rPr>
              <a:t>Return value</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358384" y="640081"/>
            <a:ext cx="6024654" cy="5257800"/>
          </a:xfrm>
        </p:spPr>
        <p:txBody>
          <a:bodyPr anchor="ctr">
            <a:normAutofit/>
          </a:bodyPr>
          <a:lstStyle/>
          <a:p>
            <a:r>
              <a:rPr lang="en-US" sz="2400"/>
              <a:t>A C function may or may not return a value from the function. If you don't have to return any value from the function, use void for the return type.</a:t>
            </a:r>
          </a:p>
          <a:p>
            <a:pPr marL="0" indent="0">
              <a:buNone/>
            </a:pPr>
            <a:r>
              <a:rPr lang="en-US" sz="2400" b="1"/>
              <a:t>void</a:t>
            </a:r>
            <a:r>
              <a:rPr lang="en-US" sz="2400"/>
              <a:t> hello(){  </a:t>
            </a:r>
          </a:p>
          <a:p>
            <a:pPr marL="0" indent="0">
              <a:buNone/>
            </a:pPr>
            <a:r>
              <a:rPr lang="en-US" sz="2400"/>
              <a:t>printf("hello c");  </a:t>
            </a:r>
          </a:p>
          <a:p>
            <a:pPr marL="0" indent="0">
              <a:buNone/>
            </a:pPr>
            <a:r>
              <a:rPr lang="en-US" sz="2400"/>
              <a:t>}  </a:t>
            </a:r>
          </a:p>
          <a:p>
            <a:pPr marL="0" indent="0">
              <a:buNone/>
            </a:pPr>
            <a:endParaRPr lang="en-US" sz="2400"/>
          </a:p>
        </p:txBody>
      </p:sp>
    </p:spTree>
    <p:extLst>
      <p:ext uri="{BB962C8B-B14F-4D97-AF65-F5344CB8AC3E}">
        <p14:creationId xmlns:p14="http://schemas.microsoft.com/office/powerpoint/2010/main" val="35917243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804672" y="640080"/>
            <a:ext cx="3282696" cy="5257800"/>
          </a:xfrm>
        </p:spPr>
        <p:txBody>
          <a:bodyPr>
            <a:normAutofit/>
          </a:bodyPr>
          <a:lstStyle/>
          <a:p>
            <a:r>
              <a:rPr lang="en-US" b="1">
                <a:solidFill>
                  <a:schemeClr val="bg1"/>
                </a:solidFill>
              </a:rPr>
              <a:t>Example with return value:</a:t>
            </a:r>
            <a:br>
              <a:rPr lang="en-US">
                <a:solidFill>
                  <a:schemeClr val="bg1"/>
                </a:solidFill>
              </a:rPr>
            </a:b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358384" y="640081"/>
            <a:ext cx="6024654" cy="5257800"/>
          </a:xfrm>
        </p:spPr>
        <p:txBody>
          <a:bodyPr anchor="ctr">
            <a:normAutofit/>
          </a:bodyPr>
          <a:lstStyle/>
          <a:p>
            <a:pPr marL="0" indent="0">
              <a:buNone/>
            </a:pPr>
            <a:r>
              <a:rPr lang="en-US" sz="2400" b="1"/>
              <a:t>int</a:t>
            </a:r>
            <a:r>
              <a:rPr lang="en-US" sz="2400"/>
              <a:t> get(){  </a:t>
            </a:r>
          </a:p>
          <a:p>
            <a:pPr marL="0" indent="0">
              <a:buNone/>
            </a:pPr>
            <a:r>
              <a:rPr lang="en-US" sz="2400" b="1"/>
              <a:t>return</a:t>
            </a:r>
            <a:r>
              <a:rPr lang="en-US" sz="2400"/>
              <a:t> 10;  </a:t>
            </a:r>
          </a:p>
          <a:p>
            <a:pPr marL="0" indent="0">
              <a:buNone/>
            </a:pPr>
            <a:r>
              <a:rPr lang="en-US" sz="2400"/>
              <a:t>} </a:t>
            </a:r>
          </a:p>
          <a:p>
            <a:endParaRPr lang="en-US" sz="2400"/>
          </a:p>
        </p:txBody>
      </p:sp>
    </p:spTree>
    <p:extLst>
      <p:ext uri="{BB962C8B-B14F-4D97-AF65-F5344CB8AC3E}">
        <p14:creationId xmlns:p14="http://schemas.microsoft.com/office/powerpoint/2010/main" val="12755227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804672" y="640080"/>
            <a:ext cx="3282696" cy="5257800"/>
          </a:xfrm>
        </p:spPr>
        <p:txBody>
          <a:bodyPr>
            <a:normAutofit/>
          </a:bodyPr>
          <a:lstStyle/>
          <a:p>
            <a:r>
              <a:rPr lang="en-US" b="1">
                <a:solidFill>
                  <a:schemeClr val="bg1"/>
                </a:solidFill>
              </a:rPr>
              <a:t>Example with return value:</a:t>
            </a:r>
            <a:br>
              <a:rPr lang="en-US">
                <a:solidFill>
                  <a:schemeClr val="bg1"/>
                </a:solidFill>
              </a:rPr>
            </a:b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358384" y="640081"/>
            <a:ext cx="6024654" cy="5257800"/>
          </a:xfrm>
        </p:spPr>
        <p:txBody>
          <a:bodyPr anchor="ctr">
            <a:normAutofit/>
          </a:bodyPr>
          <a:lstStyle/>
          <a:p>
            <a:pPr marL="0" indent="0">
              <a:buNone/>
            </a:pPr>
            <a:r>
              <a:rPr lang="en-US" sz="2400" b="1"/>
              <a:t>float</a:t>
            </a:r>
            <a:r>
              <a:rPr lang="en-US" sz="2400"/>
              <a:t> get(){  </a:t>
            </a:r>
          </a:p>
          <a:p>
            <a:pPr marL="0" indent="0">
              <a:buNone/>
            </a:pPr>
            <a:r>
              <a:rPr lang="en-US" sz="2400" b="1"/>
              <a:t>return</a:t>
            </a:r>
            <a:r>
              <a:rPr lang="en-US" sz="2400"/>
              <a:t> 10.2;  </a:t>
            </a:r>
          </a:p>
          <a:p>
            <a:pPr marL="0" indent="0">
              <a:buNone/>
            </a:pPr>
            <a:r>
              <a:rPr lang="en-US" sz="2400"/>
              <a:t>}  </a:t>
            </a:r>
          </a:p>
          <a:p>
            <a:endParaRPr lang="en-US" sz="2400"/>
          </a:p>
        </p:txBody>
      </p:sp>
    </p:spTree>
    <p:extLst>
      <p:ext uri="{BB962C8B-B14F-4D97-AF65-F5344CB8AC3E}">
        <p14:creationId xmlns:p14="http://schemas.microsoft.com/office/powerpoint/2010/main" val="4594405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1DEB374-A1D0-48A1-B178-959E6F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 y="-478"/>
            <a:ext cx="6378162" cy="6858478"/>
          </a:xfrm>
          <a:custGeom>
            <a:avLst/>
            <a:gdLst>
              <a:gd name="connsiteX0" fmla="*/ 0 w 6378162"/>
              <a:gd name="connsiteY0" fmla="*/ 6858478 h 6858478"/>
              <a:gd name="connsiteX1" fmla="*/ 6378162 w 6378162"/>
              <a:gd name="connsiteY1" fmla="*/ 6858478 h 6858478"/>
              <a:gd name="connsiteX2" fmla="*/ 3201787 w 6378162"/>
              <a:gd name="connsiteY2" fmla="*/ 0 h 6858478"/>
              <a:gd name="connsiteX3" fmla="*/ 3196210 w 6378162"/>
              <a:gd name="connsiteY3" fmla="*/ 0 h 6858478"/>
              <a:gd name="connsiteX4" fmla="*/ 2129982 w 6378162"/>
              <a:gd name="connsiteY4" fmla="*/ 0 h 6858478"/>
              <a:gd name="connsiteX5" fmla="*/ 0 w 6378162"/>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8162" h="6858478">
                <a:moveTo>
                  <a:pt x="0" y="6858478"/>
                </a:moveTo>
                <a:lnTo>
                  <a:pt x="6378162" y="6858478"/>
                </a:lnTo>
                <a:lnTo>
                  <a:pt x="3201787" y="0"/>
                </a:lnTo>
                <a:lnTo>
                  <a:pt x="3196210" y="0"/>
                </a:lnTo>
                <a:lnTo>
                  <a:pt x="2129982" y="0"/>
                </a:lnTo>
                <a:lnTo>
                  <a:pt x="0" y="0"/>
                </a:lnTo>
                <a:close/>
              </a:path>
            </a:pathLst>
          </a:custGeom>
          <a:solidFill>
            <a:sysClr val="windowText" lastClr="000000">
              <a:lumMod val="85000"/>
              <a:lumOff val="15000"/>
              <a:alpha val="7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D92A3ED-9854-4AD9-88FB-0EC89C93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 y="-478"/>
            <a:ext cx="5972343" cy="6858478"/>
          </a:xfrm>
          <a:custGeom>
            <a:avLst/>
            <a:gdLst>
              <a:gd name="connsiteX0" fmla="*/ 0 w 5972343"/>
              <a:gd name="connsiteY0" fmla="*/ 6858478 h 6858478"/>
              <a:gd name="connsiteX1" fmla="*/ 5972343 w 5972343"/>
              <a:gd name="connsiteY1" fmla="*/ 6858478 h 6858478"/>
              <a:gd name="connsiteX2" fmla="*/ 2795968 w 5972343"/>
              <a:gd name="connsiteY2" fmla="*/ 0 h 6858478"/>
              <a:gd name="connsiteX3" fmla="*/ 2790391 w 5972343"/>
              <a:gd name="connsiteY3" fmla="*/ 0 h 6858478"/>
              <a:gd name="connsiteX4" fmla="*/ 1724163 w 5972343"/>
              <a:gd name="connsiteY4" fmla="*/ 0 h 6858478"/>
              <a:gd name="connsiteX5" fmla="*/ 0 w 5972343"/>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343" h="6858478">
                <a:moveTo>
                  <a:pt x="0" y="6858478"/>
                </a:moveTo>
                <a:lnTo>
                  <a:pt x="5972343" y="6858478"/>
                </a:lnTo>
                <a:lnTo>
                  <a:pt x="2795968" y="0"/>
                </a:lnTo>
                <a:lnTo>
                  <a:pt x="2790391" y="0"/>
                </a:lnTo>
                <a:lnTo>
                  <a:pt x="1724163" y="0"/>
                </a:lnTo>
                <a:lnTo>
                  <a:pt x="0" y="0"/>
                </a:lnTo>
                <a:close/>
              </a:path>
            </a:pathLst>
          </a:custGeom>
          <a:solidFill>
            <a:sysClr val="windowText" lastClr="000000">
              <a:lumMod val="85000"/>
              <a:lumOff val="1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199" y="442762"/>
            <a:ext cx="3276601" cy="3294351"/>
          </a:xfrm>
        </p:spPr>
        <p:txBody>
          <a:bodyPr>
            <a:normAutofit/>
          </a:bodyPr>
          <a:lstStyle/>
          <a:p>
            <a:r>
              <a:rPr lang="en-US">
                <a:solidFill>
                  <a:schemeClr val="bg1"/>
                </a:solidFill>
              </a:rPr>
              <a:t>Different aspects of function calling</a:t>
            </a:r>
            <a:br>
              <a:rPr lang="en-US">
                <a:solidFill>
                  <a:schemeClr val="bg1"/>
                </a:solidFill>
              </a:rPr>
            </a:br>
            <a:endParaRPr lang="en-US">
              <a:solidFill>
                <a:schemeClr val="bg1"/>
              </a:solidFill>
            </a:endParaRPr>
          </a:p>
        </p:txBody>
      </p:sp>
      <p:graphicFrame>
        <p:nvGraphicFramePr>
          <p:cNvPr id="5" name="Content Placeholder 2">
            <a:extLst>
              <a:ext uri="{FF2B5EF4-FFF2-40B4-BE49-F238E27FC236}">
                <a16:creationId xmlns:a16="http://schemas.microsoft.com/office/drawing/2014/main" id="{862A0AE1-6A4A-4CD4-B624-434C7F019419}"/>
              </a:ext>
            </a:extLst>
          </p:cNvPr>
          <p:cNvGraphicFramePr>
            <a:graphicFrameLocks noGrp="1"/>
          </p:cNvGraphicFramePr>
          <p:nvPr>
            <p:ph idx="1"/>
            <p:extLst>
              <p:ext uri="{D42A27DB-BD31-4B8C-83A1-F6EECF244321}">
                <p14:modId xmlns:p14="http://schemas.microsoft.com/office/powerpoint/2010/main" val="1685435875"/>
              </p:ext>
            </p:extLst>
          </p:nvPr>
        </p:nvGraphicFramePr>
        <p:xfrm>
          <a:off x="6143708" y="1137684"/>
          <a:ext cx="5337975" cy="5082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2621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1DEB374-A1D0-48A1-B178-959E6F243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 y="-478"/>
            <a:ext cx="6378162" cy="6858478"/>
          </a:xfrm>
          <a:custGeom>
            <a:avLst/>
            <a:gdLst>
              <a:gd name="connsiteX0" fmla="*/ 0 w 6378162"/>
              <a:gd name="connsiteY0" fmla="*/ 6858478 h 6858478"/>
              <a:gd name="connsiteX1" fmla="*/ 6378162 w 6378162"/>
              <a:gd name="connsiteY1" fmla="*/ 6858478 h 6858478"/>
              <a:gd name="connsiteX2" fmla="*/ 3201787 w 6378162"/>
              <a:gd name="connsiteY2" fmla="*/ 0 h 6858478"/>
              <a:gd name="connsiteX3" fmla="*/ 3196210 w 6378162"/>
              <a:gd name="connsiteY3" fmla="*/ 0 h 6858478"/>
              <a:gd name="connsiteX4" fmla="*/ 2129982 w 6378162"/>
              <a:gd name="connsiteY4" fmla="*/ 0 h 6858478"/>
              <a:gd name="connsiteX5" fmla="*/ 0 w 6378162"/>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8162" h="6858478">
                <a:moveTo>
                  <a:pt x="0" y="6858478"/>
                </a:moveTo>
                <a:lnTo>
                  <a:pt x="6378162" y="6858478"/>
                </a:lnTo>
                <a:lnTo>
                  <a:pt x="3201787" y="0"/>
                </a:lnTo>
                <a:lnTo>
                  <a:pt x="3196210" y="0"/>
                </a:lnTo>
                <a:lnTo>
                  <a:pt x="2129982" y="0"/>
                </a:lnTo>
                <a:lnTo>
                  <a:pt x="0" y="0"/>
                </a:lnTo>
                <a:close/>
              </a:path>
            </a:pathLst>
          </a:custGeom>
          <a:solidFill>
            <a:sysClr val="windowText" lastClr="000000">
              <a:lumMod val="85000"/>
              <a:lumOff val="15000"/>
              <a:alpha val="70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2D92A3ED-9854-4AD9-88FB-0EC89C93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 y="-478"/>
            <a:ext cx="5972343" cy="6858478"/>
          </a:xfrm>
          <a:custGeom>
            <a:avLst/>
            <a:gdLst>
              <a:gd name="connsiteX0" fmla="*/ 0 w 5972343"/>
              <a:gd name="connsiteY0" fmla="*/ 6858478 h 6858478"/>
              <a:gd name="connsiteX1" fmla="*/ 5972343 w 5972343"/>
              <a:gd name="connsiteY1" fmla="*/ 6858478 h 6858478"/>
              <a:gd name="connsiteX2" fmla="*/ 2795968 w 5972343"/>
              <a:gd name="connsiteY2" fmla="*/ 0 h 6858478"/>
              <a:gd name="connsiteX3" fmla="*/ 2790391 w 5972343"/>
              <a:gd name="connsiteY3" fmla="*/ 0 h 6858478"/>
              <a:gd name="connsiteX4" fmla="*/ 1724163 w 5972343"/>
              <a:gd name="connsiteY4" fmla="*/ 0 h 6858478"/>
              <a:gd name="connsiteX5" fmla="*/ 0 w 5972343"/>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2343" h="6858478">
                <a:moveTo>
                  <a:pt x="0" y="6858478"/>
                </a:moveTo>
                <a:lnTo>
                  <a:pt x="5972343" y="6858478"/>
                </a:lnTo>
                <a:lnTo>
                  <a:pt x="2795968" y="0"/>
                </a:lnTo>
                <a:lnTo>
                  <a:pt x="2790391" y="0"/>
                </a:lnTo>
                <a:lnTo>
                  <a:pt x="1724163" y="0"/>
                </a:lnTo>
                <a:lnTo>
                  <a:pt x="0" y="0"/>
                </a:lnTo>
                <a:close/>
              </a:path>
            </a:pathLst>
          </a:custGeom>
          <a:solidFill>
            <a:sysClr val="windowText" lastClr="000000">
              <a:lumMod val="85000"/>
              <a:lumOff val="15000"/>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199" y="442762"/>
            <a:ext cx="3276601" cy="3294351"/>
          </a:xfrm>
        </p:spPr>
        <p:txBody>
          <a:bodyPr>
            <a:normAutofit/>
          </a:bodyPr>
          <a:lstStyle/>
          <a:p>
            <a:r>
              <a:rPr lang="en-US">
                <a:solidFill>
                  <a:schemeClr val="bg1"/>
                </a:solidFill>
              </a:rPr>
              <a:t>C Library Functions</a:t>
            </a:r>
            <a:br>
              <a:rPr lang="en-US">
                <a:solidFill>
                  <a:schemeClr val="bg1"/>
                </a:solidFill>
              </a:rPr>
            </a:br>
            <a:endParaRPr lang="en-US">
              <a:solidFill>
                <a:schemeClr val="bg1"/>
              </a:solidFill>
            </a:endParaRPr>
          </a:p>
        </p:txBody>
      </p:sp>
      <p:graphicFrame>
        <p:nvGraphicFramePr>
          <p:cNvPr id="5" name="Content Placeholder 2">
            <a:extLst>
              <a:ext uri="{FF2B5EF4-FFF2-40B4-BE49-F238E27FC236}">
                <a16:creationId xmlns:a16="http://schemas.microsoft.com/office/drawing/2014/main" id="{86CE4A27-F2CA-4F49-ABFC-5F8ED554C8F0}"/>
              </a:ext>
            </a:extLst>
          </p:cNvPr>
          <p:cNvGraphicFramePr>
            <a:graphicFrameLocks noGrp="1"/>
          </p:cNvGraphicFramePr>
          <p:nvPr>
            <p:ph idx="1"/>
            <p:extLst>
              <p:ext uri="{D42A27DB-BD31-4B8C-83A1-F6EECF244321}">
                <p14:modId xmlns:p14="http://schemas.microsoft.com/office/powerpoint/2010/main" val="1908725988"/>
              </p:ext>
            </p:extLst>
          </p:nvPr>
        </p:nvGraphicFramePr>
        <p:xfrm>
          <a:off x="6143708" y="1137684"/>
          <a:ext cx="5337975" cy="5082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3345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Call by value and Call by reference in C</a:t>
            </a:r>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1424904" y="2494450"/>
            <a:ext cx="4053545" cy="3563159"/>
          </a:xfrm>
        </p:spPr>
        <p:txBody>
          <a:bodyPr>
            <a:normAutofit/>
          </a:bodyPr>
          <a:lstStyle/>
          <a:p>
            <a:r>
              <a:rPr lang="en-US" sz="2400"/>
              <a:t>There are two methods to pass the data into the function in C language, i.e., </a:t>
            </a:r>
            <a:r>
              <a:rPr lang="en-US" sz="2400" i="1"/>
              <a:t>call by value</a:t>
            </a:r>
            <a:r>
              <a:rPr lang="en-US" sz="2400"/>
              <a:t> and </a:t>
            </a:r>
            <a:r>
              <a:rPr lang="en-US" sz="2400" i="1"/>
              <a:t>call by reference</a:t>
            </a:r>
            <a:r>
              <a:rPr lang="en-US" sz="2400"/>
              <a:t>.</a:t>
            </a:r>
          </a:p>
        </p:txBody>
      </p:sp>
      <p:pic>
        <p:nvPicPr>
          <p:cNvPr id="1026" name="Picture 2" descr="call by value and call by reference in c">
            <a:extLst>
              <a:ext uri="{FF2B5EF4-FFF2-40B4-BE49-F238E27FC236}">
                <a16:creationId xmlns:a16="http://schemas.microsoft.com/office/drawing/2014/main" id="{37EC881B-DE7B-4809-A8C5-2AC55FBB90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99" r="-5" b="3334"/>
          <a:stretch/>
        </p:blipFill>
        <p:spPr bwMode="auto">
          <a:xfrm>
            <a:off x="6098892" y="2492376"/>
            <a:ext cx="4802404" cy="356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3833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Call By value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r>
              <a:rPr lang="en-US" sz="2000">
                <a:solidFill>
                  <a:srgbClr val="FEFFFF"/>
                </a:solidFill>
              </a:rPr>
              <a:t>In call by value method, the value of the actual parameters is copied into the formal parameters. In other words, we can say that the value of the variable is used in the function call in the call by value method.</a:t>
            </a:r>
          </a:p>
          <a:p>
            <a:r>
              <a:rPr lang="en-US" sz="2000">
                <a:solidFill>
                  <a:srgbClr val="FEFFFF"/>
                </a:solidFill>
              </a:rPr>
              <a:t>In call by value method, we can not modify the value of the actual parameter by the formal parameter.</a:t>
            </a:r>
          </a:p>
          <a:p>
            <a:r>
              <a:rPr lang="en-US" sz="2000">
                <a:solidFill>
                  <a:srgbClr val="FEFFFF"/>
                </a:solidFill>
              </a:rPr>
              <a:t>In call by value, different memory is allocated for actual and formal parameters since the value of the actual parameter is copied into the formal parameter.</a:t>
            </a:r>
          </a:p>
          <a:p>
            <a:r>
              <a:rPr lang="en-US" sz="2000">
                <a:solidFill>
                  <a:srgbClr val="FEFFFF"/>
                </a:solidFill>
              </a:rPr>
              <a:t>The actual parameter is the argument which is used in the function call whereas formal parameter is the argument which is used in the function definition.</a:t>
            </a:r>
          </a:p>
          <a:p>
            <a:endParaRPr lang="en-US" sz="2000">
              <a:solidFill>
                <a:srgbClr val="FEFFFF"/>
              </a:solidFill>
            </a:endParaRPr>
          </a:p>
        </p:txBody>
      </p:sp>
    </p:spTree>
    <p:extLst>
      <p:ext uri="{BB962C8B-B14F-4D97-AF65-F5344CB8AC3E}">
        <p14:creationId xmlns:p14="http://schemas.microsoft.com/office/powerpoint/2010/main" val="206197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201F-F959-4C99-A114-9D8F3A7A2B12}"/>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Structure of C Language program</a:t>
            </a:r>
          </a:p>
        </p:txBody>
      </p:sp>
      <p:graphicFrame>
        <p:nvGraphicFramePr>
          <p:cNvPr id="5" name="Content Placeholder 2">
            <a:extLst>
              <a:ext uri="{FF2B5EF4-FFF2-40B4-BE49-F238E27FC236}">
                <a16:creationId xmlns:a16="http://schemas.microsoft.com/office/drawing/2014/main" id="{A1AE17F6-A162-44ED-A6FD-D2EB954967A2}"/>
              </a:ext>
            </a:extLst>
          </p:cNvPr>
          <p:cNvGraphicFramePr>
            <a:graphicFrameLocks noGrp="1"/>
          </p:cNvGraphicFramePr>
          <p:nvPr>
            <p:ph idx="1"/>
            <p:extLst>
              <p:ext uri="{D42A27DB-BD31-4B8C-83A1-F6EECF244321}">
                <p14:modId xmlns:p14="http://schemas.microsoft.com/office/powerpoint/2010/main" val="195557841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3804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dirty="0">
                <a:solidFill>
                  <a:srgbClr val="FFFFFF"/>
                </a:solidFill>
              </a:rPr>
              <a:t>Example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pPr marL="0" indent="0">
              <a:buNone/>
            </a:pPr>
            <a:r>
              <a:rPr lang="en-US" sz="1500" dirty="0">
                <a:solidFill>
                  <a:srgbClr val="FEFFFF"/>
                </a:solidFill>
              </a:rPr>
              <a:t>#include&lt;stdio.h&gt;  </a:t>
            </a:r>
          </a:p>
          <a:p>
            <a:pPr marL="0" indent="0">
              <a:buNone/>
            </a:pPr>
            <a:r>
              <a:rPr lang="en-US" sz="1500" b="1" dirty="0">
                <a:solidFill>
                  <a:srgbClr val="FEFFFF"/>
                </a:solidFill>
              </a:rPr>
              <a:t>void</a:t>
            </a:r>
            <a:r>
              <a:rPr lang="en-US" sz="1500" dirty="0">
                <a:solidFill>
                  <a:srgbClr val="FEFFFF"/>
                </a:solidFill>
              </a:rPr>
              <a:t> change(</a:t>
            </a:r>
            <a:r>
              <a:rPr lang="en-US" sz="1500" b="1" dirty="0">
                <a:solidFill>
                  <a:srgbClr val="FEFFFF"/>
                </a:solidFill>
              </a:rPr>
              <a:t>int</a:t>
            </a:r>
            <a:r>
              <a:rPr lang="en-US" sz="1500" dirty="0">
                <a:solidFill>
                  <a:srgbClr val="FEFFFF"/>
                </a:solidFill>
              </a:rPr>
              <a:t> num) {    </a:t>
            </a:r>
          </a:p>
          <a:p>
            <a:pPr marL="0" indent="0">
              <a:buNone/>
            </a:pPr>
            <a:r>
              <a:rPr lang="en-US" sz="1500" dirty="0">
                <a:solidFill>
                  <a:srgbClr val="FEFFFF"/>
                </a:solidFill>
              </a:rPr>
              <a:t>    printf("Before adding value inside function num=%d \</a:t>
            </a:r>
            <a:r>
              <a:rPr lang="en-US" sz="1500" dirty="0" err="1">
                <a:solidFill>
                  <a:srgbClr val="FEFFFF"/>
                </a:solidFill>
              </a:rPr>
              <a:t>n",num</a:t>
            </a:r>
            <a:r>
              <a:rPr lang="en-US" sz="1500" dirty="0">
                <a:solidFill>
                  <a:srgbClr val="FEFFFF"/>
                </a:solidFill>
              </a:rPr>
              <a:t>);    </a:t>
            </a:r>
          </a:p>
          <a:p>
            <a:pPr marL="0" indent="0">
              <a:buNone/>
            </a:pPr>
            <a:r>
              <a:rPr lang="en-US" sz="1500" dirty="0">
                <a:solidFill>
                  <a:srgbClr val="FEFFFF"/>
                </a:solidFill>
              </a:rPr>
              <a:t>    num=num+100;    </a:t>
            </a:r>
          </a:p>
          <a:p>
            <a:pPr marL="0" indent="0">
              <a:buNone/>
            </a:pPr>
            <a:r>
              <a:rPr lang="en-US" sz="1500" dirty="0">
                <a:solidFill>
                  <a:srgbClr val="FEFFFF"/>
                </a:solidFill>
              </a:rPr>
              <a:t>    printf("After adding value inside function num=%d \n", num);    </a:t>
            </a:r>
          </a:p>
          <a:p>
            <a:pPr marL="0" indent="0">
              <a:buNone/>
            </a:pPr>
            <a:r>
              <a:rPr lang="en-US" sz="1500" dirty="0">
                <a:solidFill>
                  <a:srgbClr val="FEFFFF"/>
                </a:solidFill>
              </a:rPr>
              <a:t>}    </a:t>
            </a:r>
          </a:p>
          <a:p>
            <a:pPr marL="0" indent="0">
              <a:buNone/>
            </a:pPr>
            <a:r>
              <a:rPr lang="en-US" sz="1500" b="1" dirty="0">
                <a:solidFill>
                  <a:srgbClr val="FEFFFF"/>
                </a:solidFill>
              </a:rPr>
              <a:t>int</a:t>
            </a:r>
            <a:r>
              <a:rPr lang="en-US" sz="1500" dirty="0">
                <a:solidFill>
                  <a:srgbClr val="FEFFFF"/>
                </a:solidFill>
              </a:rPr>
              <a:t> main() {    </a:t>
            </a:r>
          </a:p>
          <a:p>
            <a:pPr marL="0" indent="0">
              <a:buNone/>
            </a:pPr>
            <a:r>
              <a:rPr lang="en-US" sz="1500" dirty="0">
                <a:solidFill>
                  <a:srgbClr val="FEFFFF"/>
                </a:solidFill>
              </a:rPr>
              <a:t>    </a:t>
            </a:r>
            <a:r>
              <a:rPr lang="en-US" sz="1500" b="1" dirty="0">
                <a:solidFill>
                  <a:srgbClr val="FEFFFF"/>
                </a:solidFill>
              </a:rPr>
              <a:t>int</a:t>
            </a:r>
            <a:r>
              <a:rPr lang="en-US" sz="1500" dirty="0">
                <a:solidFill>
                  <a:srgbClr val="FEFFFF"/>
                </a:solidFill>
              </a:rPr>
              <a:t> x=100;    </a:t>
            </a:r>
          </a:p>
          <a:p>
            <a:pPr marL="0" indent="0">
              <a:buNone/>
            </a:pPr>
            <a:r>
              <a:rPr lang="en-US" sz="1500" dirty="0">
                <a:solidFill>
                  <a:srgbClr val="FEFFFF"/>
                </a:solidFill>
              </a:rPr>
              <a:t>    printf("Before function call x=%d \n", x);    </a:t>
            </a:r>
          </a:p>
          <a:p>
            <a:pPr marL="0" indent="0">
              <a:buNone/>
            </a:pPr>
            <a:r>
              <a:rPr lang="en-US" sz="1500" dirty="0">
                <a:solidFill>
                  <a:srgbClr val="FEFFFF"/>
                </a:solidFill>
              </a:rPr>
              <a:t>    change(x);//passing value in function    </a:t>
            </a:r>
          </a:p>
          <a:p>
            <a:pPr marL="0" indent="0">
              <a:buNone/>
            </a:pPr>
            <a:r>
              <a:rPr lang="en-US" sz="1500" dirty="0">
                <a:solidFill>
                  <a:srgbClr val="FEFFFF"/>
                </a:solidFill>
              </a:rPr>
              <a:t>    printf("After function call x=%d \n", x);    </a:t>
            </a:r>
          </a:p>
          <a:p>
            <a:pPr marL="0" indent="0">
              <a:buNone/>
            </a:pPr>
            <a:r>
              <a:rPr lang="en-US" sz="1500" b="1" dirty="0">
                <a:solidFill>
                  <a:srgbClr val="FEFFFF"/>
                </a:solidFill>
              </a:rPr>
              <a:t>return</a:t>
            </a:r>
            <a:r>
              <a:rPr lang="en-US" sz="1500" dirty="0">
                <a:solidFill>
                  <a:srgbClr val="FEFFFF"/>
                </a:solidFill>
              </a:rPr>
              <a:t> 0;  </a:t>
            </a:r>
          </a:p>
          <a:p>
            <a:pPr marL="0" indent="0">
              <a:buNone/>
            </a:pPr>
            <a:r>
              <a:rPr lang="en-US" sz="1500" dirty="0">
                <a:solidFill>
                  <a:srgbClr val="FEFFFF"/>
                </a:solidFill>
              </a:rPr>
              <a:t>}</a:t>
            </a:r>
          </a:p>
          <a:p>
            <a:endParaRPr lang="en-US" sz="1500" dirty="0">
              <a:solidFill>
                <a:srgbClr val="FEFFFF"/>
              </a:solidFill>
            </a:endParaRPr>
          </a:p>
        </p:txBody>
      </p:sp>
    </p:spTree>
    <p:extLst>
      <p:ext uri="{BB962C8B-B14F-4D97-AF65-F5344CB8AC3E}">
        <p14:creationId xmlns:p14="http://schemas.microsoft.com/office/powerpoint/2010/main" val="33540604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Call by reference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r>
              <a:rPr lang="en-US" sz="2200">
                <a:solidFill>
                  <a:srgbClr val="FEFFFF"/>
                </a:solidFill>
              </a:rPr>
              <a:t>In call by reference, the address of the variable is passed into the function call as the actual parameter.</a:t>
            </a:r>
          </a:p>
          <a:p>
            <a:r>
              <a:rPr lang="en-US" sz="2200">
                <a:solidFill>
                  <a:srgbClr val="FEFFFF"/>
                </a:solidFill>
              </a:rPr>
              <a:t>The value of the actual parameters can be modified by changing the formal parameters since the address of the actual parameters is passed.</a:t>
            </a:r>
          </a:p>
          <a:p>
            <a:r>
              <a:rPr lang="en-US" sz="2200">
                <a:solidFill>
                  <a:srgbClr val="FEFFFF"/>
                </a:solidFill>
              </a:rPr>
              <a:t>In call by reference, the memory allocation is similar for both formal parameters and actual parameters. All the operations in the function are performed on the value stored at the address of the actual parameters, and the modified value gets stored at the same address.</a:t>
            </a:r>
          </a:p>
          <a:p>
            <a:endParaRPr lang="en-US" sz="2200">
              <a:solidFill>
                <a:srgbClr val="FEFFFF"/>
              </a:solidFill>
            </a:endParaRPr>
          </a:p>
        </p:txBody>
      </p:sp>
    </p:spTree>
    <p:extLst>
      <p:ext uri="{BB962C8B-B14F-4D97-AF65-F5344CB8AC3E}">
        <p14:creationId xmlns:p14="http://schemas.microsoft.com/office/powerpoint/2010/main" val="31686023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Example</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637F6179-8071-4BD2-9FAE-3FE44F8727B3}"/>
              </a:ext>
            </a:extLst>
          </p:cNvPr>
          <p:cNvSpPr>
            <a:spLocks noGrp="1"/>
          </p:cNvSpPr>
          <p:nvPr>
            <p:ph idx="1"/>
          </p:nvPr>
        </p:nvSpPr>
        <p:spPr>
          <a:xfrm>
            <a:off x="5221862" y="1719618"/>
            <a:ext cx="5948831" cy="4334629"/>
          </a:xfrm>
        </p:spPr>
        <p:txBody>
          <a:bodyPr anchor="ctr">
            <a:normAutofit/>
          </a:bodyPr>
          <a:lstStyle/>
          <a:p>
            <a:pPr marL="0" indent="0">
              <a:buNone/>
            </a:pPr>
            <a:r>
              <a:rPr lang="en-US" sz="1500">
                <a:solidFill>
                  <a:srgbClr val="FEFFFF"/>
                </a:solidFill>
              </a:rPr>
              <a:t>#include&lt;stdio.h&gt;  </a:t>
            </a:r>
          </a:p>
          <a:p>
            <a:pPr marL="0" indent="0">
              <a:buNone/>
            </a:pPr>
            <a:r>
              <a:rPr lang="en-US" sz="1500" b="1">
                <a:solidFill>
                  <a:srgbClr val="FEFFFF"/>
                </a:solidFill>
              </a:rPr>
              <a:t>void</a:t>
            </a:r>
            <a:r>
              <a:rPr lang="en-US" sz="1500">
                <a:solidFill>
                  <a:srgbClr val="FEFFFF"/>
                </a:solidFill>
              </a:rPr>
              <a:t> change(</a:t>
            </a:r>
            <a:r>
              <a:rPr lang="en-US" sz="1500" b="1">
                <a:solidFill>
                  <a:srgbClr val="FEFFFF"/>
                </a:solidFill>
              </a:rPr>
              <a:t>int</a:t>
            </a:r>
            <a:r>
              <a:rPr lang="en-US" sz="1500">
                <a:solidFill>
                  <a:srgbClr val="FEFFFF"/>
                </a:solidFill>
              </a:rPr>
              <a:t> *num) {    </a:t>
            </a:r>
          </a:p>
          <a:p>
            <a:pPr marL="0" indent="0">
              <a:buNone/>
            </a:pPr>
            <a:r>
              <a:rPr lang="en-US" sz="1500">
                <a:solidFill>
                  <a:srgbClr val="FEFFFF"/>
                </a:solidFill>
              </a:rPr>
              <a:t>    printf("Before adding value inside function num=%d \n",*num);    </a:t>
            </a:r>
          </a:p>
          <a:p>
            <a:pPr marL="0" indent="0">
              <a:buNone/>
            </a:pPr>
            <a:r>
              <a:rPr lang="en-US" sz="1500">
                <a:solidFill>
                  <a:srgbClr val="FEFFFF"/>
                </a:solidFill>
              </a:rPr>
              <a:t>    (*num) += 100;    </a:t>
            </a:r>
          </a:p>
          <a:p>
            <a:pPr marL="0" indent="0">
              <a:buNone/>
            </a:pPr>
            <a:r>
              <a:rPr lang="en-US" sz="1500">
                <a:solidFill>
                  <a:srgbClr val="FEFFFF"/>
                </a:solidFill>
              </a:rPr>
              <a:t>    printf("After adding value inside function num=%d \n", *num);    </a:t>
            </a:r>
          </a:p>
          <a:p>
            <a:pPr marL="0" indent="0">
              <a:buNone/>
            </a:pPr>
            <a:r>
              <a:rPr lang="en-US" sz="1500">
                <a:solidFill>
                  <a:srgbClr val="FEFFFF"/>
                </a:solidFill>
              </a:rPr>
              <a:t>}      </a:t>
            </a:r>
          </a:p>
          <a:p>
            <a:pPr marL="0" indent="0">
              <a:buNone/>
            </a:pPr>
            <a:r>
              <a:rPr lang="en-US" sz="1500" b="1">
                <a:solidFill>
                  <a:srgbClr val="FEFFFF"/>
                </a:solidFill>
              </a:rPr>
              <a:t>int</a:t>
            </a:r>
            <a:r>
              <a:rPr lang="en-US" sz="1500">
                <a:solidFill>
                  <a:srgbClr val="FEFFFF"/>
                </a:solidFill>
              </a:rPr>
              <a:t> main() {    </a:t>
            </a:r>
          </a:p>
          <a:p>
            <a:pPr marL="0" indent="0">
              <a:buNone/>
            </a:pPr>
            <a:r>
              <a:rPr lang="en-US" sz="1500">
                <a:solidFill>
                  <a:srgbClr val="FEFFFF"/>
                </a:solidFill>
              </a:rPr>
              <a:t>    </a:t>
            </a:r>
            <a:r>
              <a:rPr lang="en-US" sz="1500" b="1">
                <a:solidFill>
                  <a:srgbClr val="FEFFFF"/>
                </a:solidFill>
              </a:rPr>
              <a:t>int</a:t>
            </a:r>
            <a:r>
              <a:rPr lang="en-US" sz="1500">
                <a:solidFill>
                  <a:srgbClr val="FEFFFF"/>
                </a:solidFill>
              </a:rPr>
              <a:t> x=100;    </a:t>
            </a:r>
          </a:p>
          <a:p>
            <a:pPr marL="0" indent="0">
              <a:buNone/>
            </a:pPr>
            <a:r>
              <a:rPr lang="en-US" sz="1500">
                <a:solidFill>
                  <a:srgbClr val="FEFFFF"/>
                </a:solidFill>
              </a:rPr>
              <a:t>    printf("Before function call x=%d \n", x);    </a:t>
            </a:r>
          </a:p>
          <a:p>
            <a:pPr marL="0" indent="0">
              <a:buNone/>
            </a:pPr>
            <a:r>
              <a:rPr lang="en-US" sz="1500">
                <a:solidFill>
                  <a:srgbClr val="FEFFFF"/>
                </a:solidFill>
              </a:rPr>
              <a:t>    change(&amp;x);//passing reference in function    </a:t>
            </a:r>
          </a:p>
          <a:p>
            <a:pPr marL="0" indent="0">
              <a:buNone/>
            </a:pPr>
            <a:r>
              <a:rPr lang="en-US" sz="1500">
                <a:solidFill>
                  <a:srgbClr val="FEFFFF"/>
                </a:solidFill>
              </a:rPr>
              <a:t>    printf("After function call x=%d \n", x);    </a:t>
            </a:r>
          </a:p>
          <a:p>
            <a:pPr marL="0" indent="0">
              <a:buNone/>
            </a:pPr>
            <a:r>
              <a:rPr lang="en-US" sz="1500" b="1">
                <a:solidFill>
                  <a:srgbClr val="FEFFFF"/>
                </a:solidFill>
              </a:rPr>
              <a:t>return</a:t>
            </a:r>
            <a:r>
              <a:rPr lang="en-US" sz="1500">
                <a:solidFill>
                  <a:srgbClr val="FEFFFF"/>
                </a:solidFill>
              </a:rPr>
              <a:t> 0;  </a:t>
            </a:r>
          </a:p>
          <a:p>
            <a:pPr marL="0" indent="0">
              <a:buNone/>
            </a:pPr>
            <a:r>
              <a:rPr lang="en-US" sz="1500">
                <a:solidFill>
                  <a:srgbClr val="FEFFFF"/>
                </a:solidFill>
              </a:rPr>
              <a:t>}  </a:t>
            </a:r>
          </a:p>
          <a:p>
            <a:endParaRPr lang="en-US" sz="1500">
              <a:solidFill>
                <a:srgbClr val="FEFFFF"/>
              </a:solidFill>
            </a:endParaRPr>
          </a:p>
        </p:txBody>
      </p:sp>
    </p:spTree>
    <p:extLst>
      <p:ext uri="{BB962C8B-B14F-4D97-AF65-F5344CB8AC3E}">
        <p14:creationId xmlns:p14="http://schemas.microsoft.com/office/powerpoint/2010/main" val="18948457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709DDE-9668-4668-8393-F1DCC1EBB280}"/>
              </a:ext>
            </a:extLst>
          </p:cNvPr>
          <p:cNvPicPr>
            <a:picLocks noGrp="1" noChangeAspect="1"/>
          </p:cNvPicPr>
          <p:nvPr>
            <p:ph idx="1"/>
          </p:nvPr>
        </p:nvPicPr>
        <p:blipFill>
          <a:blip r:embed="rId2"/>
          <a:stretch>
            <a:fillRect/>
          </a:stretch>
        </p:blipFill>
        <p:spPr>
          <a:xfrm>
            <a:off x="643467" y="1984078"/>
            <a:ext cx="10905066" cy="288984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3049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3980E90-57ED-44EC-B1F0-FF71A2232B5C}"/>
              </a:ext>
            </a:extLst>
          </p:cNvPr>
          <p:cNvSpPr>
            <a:spLocks noGrp="1"/>
          </p:cNvSpPr>
          <p:nvPr>
            <p:ph type="title"/>
          </p:nvPr>
        </p:nvSpPr>
        <p:spPr>
          <a:xfrm>
            <a:off x="1098468" y="885651"/>
            <a:ext cx="3229803" cy="4624603"/>
          </a:xfrm>
        </p:spPr>
        <p:txBody>
          <a:bodyPr>
            <a:normAutofit/>
          </a:bodyPr>
          <a:lstStyle/>
          <a:p>
            <a:r>
              <a:rPr lang="en-US">
                <a:solidFill>
                  <a:srgbClr val="FFFFFF"/>
                </a:solidFill>
              </a:rPr>
              <a:t>Storage Classes in C</a:t>
            </a:r>
            <a:br>
              <a:rPr lang="en-US">
                <a:solidFill>
                  <a:srgbClr val="FFFFFF"/>
                </a:solidFill>
              </a:rPr>
            </a:br>
            <a:endParaRPr lang="en-US">
              <a:solidFill>
                <a:srgbClr val="FFFFFF"/>
              </a:solidFill>
            </a:endParaRPr>
          </a:p>
        </p:txBody>
      </p:sp>
      <p:sp>
        <p:nvSpPr>
          <p:cNvPr id="15" name="Content Placeholder 2">
            <a:extLst>
              <a:ext uri="{FF2B5EF4-FFF2-40B4-BE49-F238E27FC236}">
                <a16:creationId xmlns:a16="http://schemas.microsoft.com/office/drawing/2014/main" id="{637F6179-8071-4BD2-9FAE-3FE44F8727B3}"/>
              </a:ext>
            </a:extLst>
          </p:cNvPr>
          <p:cNvSpPr>
            <a:spLocks noGrp="1"/>
          </p:cNvSpPr>
          <p:nvPr>
            <p:ph idx="1"/>
          </p:nvPr>
        </p:nvSpPr>
        <p:spPr>
          <a:xfrm>
            <a:off x="4978708" y="885651"/>
            <a:ext cx="6525220" cy="4616849"/>
          </a:xfrm>
        </p:spPr>
        <p:txBody>
          <a:bodyPr anchor="ctr">
            <a:normAutofit/>
          </a:bodyPr>
          <a:lstStyle/>
          <a:p>
            <a:r>
              <a:rPr lang="en-US" sz="2400"/>
              <a:t>Storage classes in C are used to determine the lifetime, visibility, memory location, and initial value of a variable. There are four types of storage classes in C</a:t>
            </a:r>
          </a:p>
          <a:p>
            <a:r>
              <a:rPr lang="en-US" sz="2400"/>
              <a:t>Automatic</a:t>
            </a:r>
          </a:p>
          <a:p>
            <a:r>
              <a:rPr lang="en-US" sz="2400"/>
              <a:t>External</a:t>
            </a:r>
          </a:p>
          <a:p>
            <a:r>
              <a:rPr lang="en-US" sz="2400"/>
              <a:t>Static</a:t>
            </a:r>
          </a:p>
          <a:p>
            <a:r>
              <a:rPr lang="en-US" sz="2400"/>
              <a:t>Register</a:t>
            </a:r>
          </a:p>
          <a:p>
            <a:endParaRPr lang="en-US" sz="2400"/>
          </a:p>
        </p:txBody>
      </p:sp>
    </p:spTree>
    <p:extLst>
      <p:ext uri="{BB962C8B-B14F-4D97-AF65-F5344CB8AC3E}">
        <p14:creationId xmlns:p14="http://schemas.microsoft.com/office/powerpoint/2010/main" val="14632376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1FC2E94-4304-46B1-BCEC-7A30167D75F5}"/>
              </a:ext>
            </a:extLst>
          </p:cNvPr>
          <p:cNvPicPr>
            <a:picLocks noGrp="1" noChangeAspect="1"/>
          </p:cNvPicPr>
          <p:nvPr>
            <p:ph idx="1"/>
          </p:nvPr>
        </p:nvPicPr>
        <p:blipFill>
          <a:blip r:embed="rId2"/>
          <a:stretch>
            <a:fillRect/>
          </a:stretch>
        </p:blipFill>
        <p:spPr>
          <a:xfrm>
            <a:off x="643467" y="1629664"/>
            <a:ext cx="10905066" cy="359867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4674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Automatic</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r>
              <a:rPr lang="en-US" sz="2200"/>
              <a:t>Automatic variables are allocated memory automatically at runtime.</a:t>
            </a:r>
          </a:p>
          <a:p>
            <a:r>
              <a:rPr lang="en-US" sz="2200"/>
              <a:t>The visibility of the automatic variables is limited to the block in which they are defined.</a:t>
            </a:r>
          </a:p>
          <a:p>
            <a:r>
              <a:rPr lang="en-US" sz="2200"/>
              <a:t>The scope of the automatic variables is limited to the block in which they are defined.The automatic variables are initialized to garbage by default.</a:t>
            </a:r>
          </a:p>
          <a:p>
            <a:r>
              <a:rPr lang="en-US" sz="2200"/>
              <a:t>The memory assigned to automatic variables gets freed upon exiting from the block.</a:t>
            </a:r>
          </a:p>
          <a:p>
            <a:r>
              <a:rPr lang="en-US" sz="2200"/>
              <a:t>The keyword used for defining automatic variables is auto.</a:t>
            </a:r>
          </a:p>
          <a:p>
            <a:r>
              <a:rPr lang="en-US" sz="2200"/>
              <a:t>Every local variable is automatic in C by default.</a:t>
            </a:r>
          </a:p>
          <a:p>
            <a:endParaRPr lang="en-US" sz="2200"/>
          </a:p>
        </p:txBody>
      </p:sp>
    </p:spTree>
    <p:extLst>
      <p:ext uri="{BB962C8B-B14F-4D97-AF65-F5344CB8AC3E}">
        <p14:creationId xmlns:p14="http://schemas.microsoft.com/office/powerpoint/2010/main" val="41241581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Example</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pPr marL="0" indent="0">
              <a:buNone/>
            </a:pPr>
            <a:r>
              <a:rPr lang="en-US" sz="1900"/>
              <a:t>#include &lt;stdio.h&gt;  </a:t>
            </a:r>
          </a:p>
          <a:p>
            <a:pPr marL="0" indent="0">
              <a:buNone/>
            </a:pPr>
            <a:r>
              <a:rPr lang="en-US" sz="1900" b="1"/>
              <a:t>int</a:t>
            </a:r>
            <a:r>
              <a:rPr lang="en-US" sz="1900"/>
              <a:t> main()  </a:t>
            </a:r>
          </a:p>
          <a:p>
            <a:pPr marL="0" indent="0">
              <a:buNone/>
            </a:pPr>
            <a:r>
              <a:rPr lang="en-US" sz="1900"/>
              <a:t>{  </a:t>
            </a:r>
          </a:p>
          <a:p>
            <a:pPr marL="0" indent="0">
              <a:buNone/>
            </a:pPr>
            <a:r>
              <a:rPr lang="en-US" sz="1900" b="1"/>
              <a:t>int</a:t>
            </a:r>
            <a:r>
              <a:rPr lang="en-US" sz="1900"/>
              <a:t> a; //auto  </a:t>
            </a:r>
          </a:p>
          <a:p>
            <a:pPr marL="0" indent="0">
              <a:buNone/>
            </a:pPr>
            <a:r>
              <a:rPr lang="en-US" sz="1900" b="1"/>
              <a:t>char</a:t>
            </a:r>
            <a:r>
              <a:rPr lang="en-US" sz="1900"/>
              <a:t> b;  </a:t>
            </a:r>
          </a:p>
          <a:p>
            <a:pPr marL="0" indent="0">
              <a:buNone/>
            </a:pPr>
            <a:r>
              <a:rPr lang="en-US" sz="1900" b="1"/>
              <a:t>float</a:t>
            </a:r>
            <a:r>
              <a:rPr lang="en-US" sz="1900"/>
              <a:t> c;   </a:t>
            </a:r>
          </a:p>
          <a:p>
            <a:pPr marL="0" indent="0">
              <a:buNone/>
            </a:pPr>
            <a:r>
              <a:rPr lang="en-US" sz="1900"/>
              <a:t>printf("%d %c %f",a,b,c); // printing initial default value of automatic variables a, b, and c.   </a:t>
            </a:r>
          </a:p>
          <a:p>
            <a:pPr marL="0" indent="0">
              <a:buNone/>
            </a:pPr>
            <a:r>
              <a:rPr lang="en-US" sz="1900" b="1"/>
              <a:t>return</a:t>
            </a:r>
            <a:r>
              <a:rPr lang="en-US" sz="1900"/>
              <a:t> 0;  </a:t>
            </a:r>
          </a:p>
          <a:p>
            <a:pPr marL="0" indent="0">
              <a:buNone/>
            </a:pPr>
            <a:r>
              <a:rPr lang="en-US" sz="1900"/>
              <a:t>}  </a:t>
            </a:r>
          </a:p>
          <a:p>
            <a:endParaRPr lang="en-US" sz="1900"/>
          </a:p>
        </p:txBody>
      </p:sp>
    </p:spTree>
    <p:extLst>
      <p:ext uri="{BB962C8B-B14F-4D97-AF65-F5344CB8AC3E}">
        <p14:creationId xmlns:p14="http://schemas.microsoft.com/office/powerpoint/2010/main" val="21862370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Static</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r>
              <a:rPr lang="en-US" sz="2000"/>
              <a:t>The variables defined as static specifier can hold their value between the multiple function calls.</a:t>
            </a:r>
          </a:p>
          <a:p>
            <a:r>
              <a:rPr lang="en-US" sz="2000"/>
              <a:t>Static local variables are visible only to the function or the block in which they are defined.</a:t>
            </a:r>
          </a:p>
          <a:p>
            <a:r>
              <a:rPr lang="en-US" sz="2000"/>
              <a:t>A same static variable can be declared many times but can be assigned at only one time.</a:t>
            </a:r>
          </a:p>
          <a:p>
            <a:r>
              <a:rPr lang="en-US" sz="2000"/>
              <a:t>Default initial value of the static integral variable is 0 otherwise null.</a:t>
            </a:r>
          </a:p>
          <a:p>
            <a:r>
              <a:rPr lang="en-US" sz="2000"/>
              <a:t>The visibility of the static global variable is limited to the file in which it has declared.</a:t>
            </a:r>
          </a:p>
          <a:p>
            <a:r>
              <a:rPr lang="en-US" sz="2000"/>
              <a:t>The keyword used to define static variable is static.</a:t>
            </a:r>
          </a:p>
          <a:p>
            <a:endParaRPr lang="en-US" sz="2000"/>
          </a:p>
        </p:txBody>
      </p:sp>
    </p:spTree>
    <p:extLst>
      <p:ext uri="{BB962C8B-B14F-4D97-AF65-F5344CB8AC3E}">
        <p14:creationId xmlns:p14="http://schemas.microsoft.com/office/powerpoint/2010/main" val="38847896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3C8DB6-051F-42C3-A93F-062181DCEAA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Program</a:t>
            </a:r>
          </a:p>
        </p:txBody>
      </p:sp>
      <p:sp>
        <p:nvSpPr>
          <p:cNvPr id="3" name="Content Placeholder 2">
            <a:extLst>
              <a:ext uri="{FF2B5EF4-FFF2-40B4-BE49-F238E27FC236}">
                <a16:creationId xmlns:a16="http://schemas.microsoft.com/office/drawing/2014/main" id="{36F8FF5E-88D3-4E7A-AA23-DD629655CD50}"/>
              </a:ext>
            </a:extLst>
          </p:cNvPr>
          <p:cNvSpPr>
            <a:spLocks noGrp="1"/>
          </p:cNvSpPr>
          <p:nvPr>
            <p:ph idx="1"/>
          </p:nvPr>
        </p:nvSpPr>
        <p:spPr>
          <a:xfrm>
            <a:off x="1367624" y="2490436"/>
            <a:ext cx="9708995" cy="3567173"/>
          </a:xfrm>
        </p:spPr>
        <p:txBody>
          <a:bodyPr anchor="ctr">
            <a:normAutofit/>
          </a:bodyPr>
          <a:lstStyle/>
          <a:p>
            <a:pPr marL="0" indent="0">
              <a:buNone/>
            </a:pPr>
            <a:r>
              <a:rPr lang="en-US" sz="1900"/>
              <a:t>#include&lt;stdio.h&gt;  </a:t>
            </a:r>
          </a:p>
          <a:p>
            <a:pPr marL="0" indent="0">
              <a:buNone/>
            </a:pPr>
            <a:r>
              <a:rPr lang="en-US" sz="1900" b="1"/>
              <a:t>static</a:t>
            </a:r>
            <a:r>
              <a:rPr lang="en-US" sz="1900"/>
              <a:t> </a:t>
            </a:r>
            <a:r>
              <a:rPr lang="en-US" sz="1900" b="1"/>
              <a:t>char</a:t>
            </a:r>
            <a:r>
              <a:rPr lang="en-US" sz="1900"/>
              <a:t> c;  </a:t>
            </a:r>
          </a:p>
          <a:p>
            <a:pPr marL="0" indent="0">
              <a:buNone/>
            </a:pPr>
            <a:r>
              <a:rPr lang="en-US" sz="1900" b="1"/>
              <a:t>static</a:t>
            </a:r>
            <a:r>
              <a:rPr lang="en-US" sz="1900"/>
              <a:t> </a:t>
            </a:r>
            <a:r>
              <a:rPr lang="en-US" sz="1900" b="1"/>
              <a:t>int</a:t>
            </a:r>
            <a:r>
              <a:rPr lang="en-US" sz="1900"/>
              <a:t> i;  </a:t>
            </a:r>
          </a:p>
          <a:p>
            <a:pPr marL="0" indent="0">
              <a:buNone/>
            </a:pPr>
            <a:r>
              <a:rPr lang="en-US" sz="1900" b="1"/>
              <a:t>static</a:t>
            </a:r>
            <a:r>
              <a:rPr lang="en-US" sz="1900"/>
              <a:t> </a:t>
            </a:r>
            <a:r>
              <a:rPr lang="en-US" sz="1900" b="1"/>
              <a:t>float</a:t>
            </a:r>
            <a:r>
              <a:rPr lang="en-US" sz="1900"/>
              <a:t> f;   </a:t>
            </a:r>
          </a:p>
          <a:p>
            <a:pPr marL="0" indent="0">
              <a:buNone/>
            </a:pPr>
            <a:r>
              <a:rPr lang="en-US" sz="1900" b="1"/>
              <a:t>static</a:t>
            </a:r>
            <a:r>
              <a:rPr lang="en-US" sz="1900"/>
              <a:t> </a:t>
            </a:r>
            <a:r>
              <a:rPr lang="en-US" sz="1900" b="1"/>
              <a:t>char</a:t>
            </a:r>
            <a:r>
              <a:rPr lang="en-US" sz="1900"/>
              <a:t> s[100];  </a:t>
            </a:r>
          </a:p>
          <a:p>
            <a:pPr marL="0" indent="0">
              <a:buNone/>
            </a:pPr>
            <a:r>
              <a:rPr lang="en-US" sz="1900" b="1"/>
              <a:t>void</a:t>
            </a:r>
            <a:r>
              <a:rPr lang="en-US" sz="1900"/>
              <a:t> main ()  </a:t>
            </a:r>
          </a:p>
          <a:p>
            <a:pPr marL="0" indent="0">
              <a:buNone/>
            </a:pPr>
            <a:r>
              <a:rPr lang="en-US" sz="1900"/>
              <a:t>{  </a:t>
            </a:r>
          </a:p>
          <a:p>
            <a:pPr marL="0" indent="0">
              <a:buNone/>
            </a:pPr>
            <a:r>
              <a:rPr lang="en-US" sz="1900"/>
              <a:t>printf("%d %d %f %s",c,i,f); // the initial default value of c, i, and f will be printed.   </a:t>
            </a:r>
          </a:p>
          <a:p>
            <a:pPr marL="0" indent="0">
              <a:buNone/>
            </a:pPr>
            <a:r>
              <a:rPr lang="en-US" sz="1900"/>
              <a:t>}  </a:t>
            </a:r>
          </a:p>
          <a:p>
            <a:endParaRPr lang="en-US" sz="1900"/>
          </a:p>
        </p:txBody>
      </p:sp>
    </p:spTree>
    <p:extLst>
      <p:ext uri="{BB962C8B-B14F-4D97-AF65-F5344CB8AC3E}">
        <p14:creationId xmlns:p14="http://schemas.microsoft.com/office/powerpoint/2010/main" val="3025009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10632</TotalTime>
  <Words>5090</Words>
  <Application>Microsoft Office PowerPoint</Application>
  <PresentationFormat>Widescreen</PresentationFormat>
  <Paragraphs>531</Paragraphs>
  <Slides>105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105</vt:i4>
      </vt:variant>
    </vt:vector>
  </HeadingPairs>
  <TitlesOfParts>
    <vt:vector size="115" baseType="lpstr">
      <vt:lpstr>-apple-system</vt:lpstr>
      <vt:lpstr>Arial</vt:lpstr>
      <vt:lpstr>Calibri</vt:lpstr>
      <vt:lpstr>Calibri Light</vt:lpstr>
      <vt:lpstr>Century Schoolbook</vt:lpstr>
      <vt:lpstr>euclid_circular_a</vt:lpstr>
      <vt:lpstr>Helvetica Neue</vt:lpstr>
      <vt:lpstr>Lato</vt:lpstr>
      <vt:lpstr>system-ui</vt:lpstr>
      <vt:lpstr>Office Theme</vt:lpstr>
      <vt:lpstr>C Language Training</vt:lpstr>
      <vt:lpstr>C History</vt:lpstr>
      <vt:lpstr>Getting started</vt:lpstr>
      <vt:lpstr>Getting started</vt:lpstr>
      <vt:lpstr>Where is C used?</vt:lpstr>
      <vt:lpstr>Getting started</vt:lpstr>
      <vt:lpstr>IDE</vt:lpstr>
      <vt:lpstr>Steps in learning C Language</vt:lpstr>
      <vt:lpstr>Structure of C Language program</vt:lpstr>
      <vt:lpstr>C Character set</vt:lpstr>
      <vt:lpstr>Types of C Constants</vt:lpstr>
      <vt:lpstr>Printf() and scanf() in C</vt:lpstr>
      <vt:lpstr>Printf() and scanf() in C</vt:lpstr>
      <vt:lpstr>Format specifiers in C</vt:lpstr>
      <vt:lpstr>PowerPoint Presentation</vt:lpstr>
      <vt:lpstr>PowerPoint Presentation</vt:lpstr>
      <vt:lpstr>Variables &amp; Assignment in C </vt:lpstr>
      <vt:lpstr>How to declare vs initialise a variable in C </vt:lpstr>
      <vt:lpstr>What is the difference between initializing and declaring a variable?</vt:lpstr>
      <vt:lpstr>Rules for naming variables in C </vt:lpstr>
      <vt:lpstr>Local vs Global variable</vt:lpstr>
      <vt:lpstr>PowerPoint Presentation</vt:lpstr>
      <vt:lpstr>Data types</vt:lpstr>
      <vt:lpstr>PowerPoint Presentation</vt:lpstr>
      <vt:lpstr>PowerPoint Presentation</vt:lpstr>
      <vt:lpstr>Data types and its range</vt:lpstr>
      <vt:lpstr>C Datatype Modifiers: </vt:lpstr>
      <vt:lpstr>What does signed and unsigned means?</vt:lpstr>
      <vt:lpstr>What happens if the value is out of Range?</vt:lpstr>
      <vt:lpstr>C Operators</vt:lpstr>
      <vt:lpstr>The most commonly used operators are:</vt:lpstr>
      <vt:lpstr>PowerPoint Presentation</vt:lpstr>
      <vt:lpstr>PowerPoint Presentation</vt:lpstr>
      <vt:lpstr>PowerPoint Presentation</vt:lpstr>
      <vt:lpstr>PowerPoint Presentation</vt:lpstr>
      <vt:lpstr>PowerPoint Presentation</vt:lpstr>
      <vt:lpstr>Precedence of Operators in C </vt:lpstr>
      <vt:lpstr>PowerPoint Presentation</vt:lpstr>
      <vt:lpstr>Keywords in C</vt:lpstr>
      <vt:lpstr>Escape sequence in C</vt:lpstr>
      <vt:lpstr>ASCII Value in C</vt:lpstr>
      <vt:lpstr>PowerPoint Presentation</vt:lpstr>
      <vt:lpstr>Const in C</vt:lpstr>
      <vt:lpstr>Special characters in c</vt:lpstr>
      <vt:lpstr>Boolean in C</vt:lpstr>
      <vt:lpstr>Programming errors in c</vt:lpstr>
      <vt:lpstr>PowerPoint Presentation</vt:lpstr>
      <vt:lpstr>Syntax error</vt:lpstr>
      <vt:lpstr>Common syntax errors</vt:lpstr>
      <vt:lpstr>Syntax error example</vt:lpstr>
      <vt:lpstr>Runtime error</vt:lpstr>
      <vt:lpstr>Example Division by zero</vt:lpstr>
      <vt:lpstr>Linker error</vt:lpstr>
      <vt:lpstr>Example</vt:lpstr>
      <vt:lpstr>Logical error</vt:lpstr>
      <vt:lpstr>Example logical error</vt:lpstr>
      <vt:lpstr>Semantic error</vt:lpstr>
      <vt:lpstr>Example semantic error</vt:lpstr>
      <vt:lpstr>Control statement - if</vt:lpstr>
      <vt:lpstr>If-else statement</vt:lpstr>
      <vt:lpstr>PowerPoint Presentation</vt:lpstr>
      <vt:lpstr>PowerPoint Presentation</vt:lpstr>
      <vt:lpstr>If else-if ladder statement</vt:lpstr>
      <vt:lpstr>C switch statement</vt:lpstr>
      <vt:lpstr>Rules for switch statement in C</vt:lpstr>
      <vt:lpstr>PowerPoint Presentation</vt:lpstr>
      <vt:lpstr>C Loops</vt:lpstr>
      <vt:lpstr>For loop </vt:lpstr>
      <vt:lpstr>While loop</vt:lpstr>
      <vt:lpstr>While loop</vt:lpstr>
      <vt:lpstr>Do while loop </vt:lpstr>
      <vt:lpstr>Infinite loop </vt:lpstr>
      <vt:lpstr>Infinite loop</vt:lpstr>
      <vt:lpstr>Infinite loop</vt:lpstr>
      <vt:lpstr>Break and continue in loops</vt:lpstr>
      <vt:lpstr>Break and continue in loops</vt:lpstr>
      <vt:lpstr>Functions in C</vt:lpstr>
      <vt:lpstr>Advantage of functions in C</vt:lpstr>
      <vt:lpstr>Function Aspects </vt:lpstr>
      <vt:lpstr>Function prototype</vt:lpstr>
      <vt:lpstr>Aspects</vt:lpstr>
      <vt:lpstr>Types of functions</vt:lpstr>
      <vt:lpstr>Return value</vt:lpstr>
      <vt:lpstr>Example with return value:  </vt:lpstr>
      <vt:lpstr>Example with return value:  </vt:lpstr>
      <vt:lpstr>Different aspects of function calling </vt:lpstr>
      <vt:lpstr>C Library Functions </vt:lpstr>
      <vt:lpstr>Call by value and Call by reference in C</vt:lpstr>
      <vt:lpstr>Call By value</vt:lpstr>
      <vt:lpstr>Example</vt:lpstr>
      <vt:lpstr>Call by reference</vt:lpstr>
      <vt:lpstr>Example</vt:lpstr>
      <vt:lpstr>PowerPoint Presentation</vt:lpstr>
      <vt:lpstr>Storage Classes in C </vt:lpstr>
      <vt:lpstr>PowerPoint Presentation</vt:lpstr>
      <vt:lpstr>Automatic</vt:lpstr>
      <vt:lpstr>Example</vt:lpstr>
      <vt:lpstr>Static</vt:lpstr>
      <vt:lpstr>Program</vt:lpstr>
      <vt:lpstr>Register</vt:lpstr>
      <vt:lpstr>Example</vt:lpstr>
      <vt:lpstr>External</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aasaialangaram450@gmail.com</dc:creator>
  <cp:lastModifiedBy>aasaialangaram450@gmail.com</cp:lastModifiedBy>
  <cp:revision>118</cp:revision>
  <dcterms:created xsi:type="dcterms:W3CDTF">2021-04-06T05:09:10Z</dcterms:created>
  <dcterms:modified xsi:type="dcterms:W3CDTF">2021-12-04T20:21:53Z</dcterms:modified>
</cp:coreProperties>
</file>