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>
        <p:scale>
          <a:sx n="77" d="100"/>
          <a:sy n="77" d="100"/>
        </p:scale>
        <p:origin x="507" y="10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03A21-4467-5BB3-021D-E0E8053DC0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F1F76-0504-7CFB-BFCA-F17CD53CCE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A4EAE-2FDA-D93B-E16E-30365816F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9A4E-A738-43BB-8A88-A9BC119891EB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2FA95-F3D7-705B-65D9-B741A2E83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BE794-AB34-D8B6-AE31-E382DDB48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A7BE-B1B2-4810-838D-33896A9E31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0661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1A46F-5F35-5397-0503-87111B52D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00820F-E22C-9C2C-7A0D-A8268BC20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711E6-4F28-8780-EAEF-122554623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9A4E-A738-43BB-8A88-A9BC119891EB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55F0-78A3-FFA8-91A2-97319E64F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3192F-FE4E-317C-592D-19D8798B1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A7BE-B1B2-4810-838D-33896A9E31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829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DC718D-726C-492D-3F37-1508EB6CB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166BEF-F33B-F24E-6C80-C258058F9F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23D6C-39F7-950B-6B9F-604CF2035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9A4E-A738-43BB-8A88-A9BC119891EB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5E4C4-E9C4-6113-6D7D-D986DF224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899B4-CA67-D8D1-C270-CA126E60F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A7BE-B1B2-4810-838D-33896A9E31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6991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08B5-ED37-44E3-5E28-97D0534BB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B64CD-75BF-2913-4A6B-994CF0377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68EDB-D021-73F0-A0B1-3D4D09BAF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9A4E-A738-43BB-8A88-A9BC119891EB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6CBC8-9D17-5341-3977-584C268CF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2E666-05C1-C2B3-BB93-7EEE4D1D1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A7BE-B1B2-4810-838D-33896A9E31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104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5F892-3998-6967-CCD0-A1AAC4359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BE69C-5B77-F07A-D22A-F9DE6A7B8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AB58C-A6F3-57D5-A7FA-A8DA847B8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9A4E-A738-43BB-8A88-A9BC119891EB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45396-9F6D-7D87-C608-F131B1594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AB8AA-ED04-AAE8-D021-BF201AA9E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A7BE-B1B2-4810-838D-33896A9E31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2782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57B9F-2819-C7CB-D3BC-8BB274BE6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A00A6-49C2-AFF1-DBE7-2F94A8D92F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B3D9ED-32F2-E822-E4C0-BA969DEA2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662EA1-217E-CEE9-094B-A2BF6605A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9A4E-A738-43BB-8A88-A9BC119891EB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E25AB-6BA3-D40B-8764-58C8ACEC1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E2234E-0B13-3671-D5D7-F03E0887E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A7BE-B1B2-4810-838D-33896A9E31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0735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6BE8D-7BBB-0E2C-FBFC-00EDD61CE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02A97-9A74-DC60-F303-5E91D7A2F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59A37A-02B5-2F1F-424B-5517BC594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B3587D-4AC0-04E0-F8FD-058EA67F34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6BDB18-EC76-0819-3090-8CE1B4EFC3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D5AE28-1A90-5335-CF50-71B8BFAA2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9A4E-A738-43BB-8A88-A9BC119891EB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7B4B83-7404-2AAF-D694-4F10D661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15BA8B-5ECE-1295-55BF-8720193C4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A7BE-B1B2-4810-838D-33896A9E31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671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6F164-C77D-546D-5EF0-EC1DCFC31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7BC8D5-1741-DCAC-1492-8374CB557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9A4E-A738-43BB-8A88-A9BC119891EB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7A4CE0-612D-16A6-502B-F4EED9973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C595C-5216-EB46-1845-863073775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A7BE-B1B2-4810-838D-33896A9E31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598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C41674-AB87-EDA6-75B7-29EE9969C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9A4E-A738-43BB-8A88-A9BC119891EB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BBE1D9-86E2-203D-9962-D3C6BEDCD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B73BC-0BFE-E2A5-32A6-58848CAC0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A7BE-B1B2-4810-838D-33896A9E31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350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EA773-A3F5-6E95-387E-FF9F02327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FC418-E2D9-17F7-80AD-460677CA0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A88984-874C-5FD7-4F78-47D1270FF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269CA-9983-98C8-37D6-6687F2558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9A4E-A738-43BB-8A88-A9BC119891EB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F58DB-A1A7-8E3E-8BD5-D0D9C4836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DD8C59-F9E1-788A-B1D8-668DA994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A7BE-B1B2-4810-838D-33896A9E31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5207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F1A1E-2AE8-3C80-A7A5-7BC52DB6A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A5A480-081C-7880-BF6E-03362BB7D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717832-0EEE-9370-BBA1-EB5096DB88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7CCA1E-D750-D403-7EA5-BD7E15F55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9A4E-A738-43BB-8A88-A9BC119891EB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5D57C-09A3-A6E7-0AC7-3E13779AB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3DFAD-334D-724D-A8CC-34C527C01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A7BE-B1B2-4810-838D-33896A9E31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248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535A26-DB12-FEBC-DBF9-81CC5344E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86E52-A67C-C836-6D2D-7150907BA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804EE-087A-E663-DB4C-B62DE855E7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C9A4E-A738-43BB-8A88-A9BC119891EB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918F7-7CC1-28DC-D694-CADA813D02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758F3-16B4-4035-BA69-2AF8E859DF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AA7BE-B1B2-4810-838D-33896A9E31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8859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4E3EF-ED03-C292-ECC6-5D60E089C1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1CA62-A62F-4AC7-4B47-CC22864E79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934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iagram, line, plot, slope&#10;&#10;Description automatically generated">
            <a:extLst>
              <a:ext uri="{FF2B5EF4-FFF2-40B4-BE49-F238E27FC236}">
                <a16:creationId xmlns:a16="http://schemas.microsoft.com/office/drawing/2014/main" id="{F635E512-77F5-A1F8-5A6E-4DFF890BFD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81" y="0"/>
            <a:ext cx="11487437" cy="6858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D8ACCD0-6532-F4A3-8963-8CD2FC50FFFB}"/>
              </a:ext>
            </a:extLst>
          </p:cNvPr>
          <p:cNvCxnSpPr/>
          <p:nvPr/>
        </p:nvCxnSpPr>
        <p:spPr>
          <a:xfrm>
            <a:off x="2920274" y="4142377"/>
            <a:ext cx="0" cy="1820092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003C1CE-B2D0-8878-9983-71EDAC1ECF36}"/>
              </a:ext>
            </a:extLst>
          </p:cNvPr>
          <p:cNvCxnSpPr/>
          <p:nvPr/>
        </p:nvCxnSpPr>
        <p:spPr>
          <a:xfrm>
            <a:off x="4646023" y="4142377"/>
            <a:ext cx="0" cy="1820092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763A973-C408-F78D-ECC6-DC50406A7931}"/>
              </a:ext>
            </a:extLst>
          </p:cNvPr>
          <p:cNvCxnSpPr/>
          <p:nvPr/>
        </p:nvCxnSpPr>
        <p:spPr>
          <a:xfrm>
            <a:off x="7939314" y="4139474"/>
            <a:ext cx="0" cy="1820092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A1FC873-18D1-53D9-0B29-722A5483E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1791" y="6052446"/>
            <a:ext cx="236965" cy="3422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E0A2F1-0CE0-AD23-14A7-48715FF220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3011" y="6052446"/>
            <a:ext cx="286023" cy="33725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D93BF7B-48D6-984C-9482-35FC01072A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3943" y="6052445"/>
            <a:ext cx="350741" cy="33725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C1B255C-E650-FD37-BA58-70769AA88DD9}"/>
              </a:ext>
            </a:extLst>
          </p:cNvPr>
          <p:cNvSpPr txBox="1"/>
          <p:nvPr/>
        </p:nvSpPr>
        <p:spPr>
          <a:xfrm>
            <a:off x="4789032" y="3387269"/>
            <a:ext cx="3029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0.12 MW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4E9D8A-BEA1-A489-CDD8-19188A3EF89B}"/>
              </a:ext>
            </a:extLst>
          </p:cNvPr>
          <p:cNvSpPr txBox="1"/>
          <p:nvPr/>
        </p:nvSpPr>
        <p:spPr>
          <a:xfrm>
            <a:off x="4789033" y="672998"/>
            <a:ext cx="3029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0.27 MW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3AD03B5-A40F-FD44-194E-EA9BB5F6DA8F}"/>
              </a:ext>
            </a:extLst>
          </p:cNvPr>
          <p:cNvCxnSpPr/>
          <p:nvPr/>
        </p:nvCxnSpPr>
        <p:spPr>
          <a:xfrm flipV="1">
            <a:off x="2920273" y="4139474"/>
            <a:ext cx="389997" cy="4537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E0BAAA6-905F-6FC6-C372-7CCDA222849F}"/>
              </a:ext>
            </a:extLst>
          </p:cNvPr>
          <p:cNvCxnSpPr>
            <a:cxnSpLocks/>
          </p:cNvCxnSpPr>
          <p:nvPr/>
        </p:nvCxnSpPr>
        <p:spPr>
          <a:xfrm flipV="1">
            <a:off x="2920272" y="4139474"/>
            <a:ext cx="661574" cy="8152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9AD8EFD-3FB7-6F7F-C5D9-1CB014BD004A}"/>
              </a:ext>
            </a:extLst>
          </p:cNvPr>
          <p:cNvCxnSpPr>
            <a:cxnSpLocks/>
          </p:cNvCxnSpPr>
          <p:nvPr/>
        </p:nvCxnSpPr>
        <p:spPr>
          <a:xfrm flipV="1">
            <a:off x="3310269" y="4139474"/>
            <a:ext cx="605517" cy="6983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DEAA503-653A-70E8-C569-1B49B8CC399C}"/>
              </a:ext>
            </a:extLst>
          </p:cNvPr>
          <p:cNvCxnSpPr>
            <a:cxnSpLocks/>
          </p:cNvCxnSpPr>
          <p:nvPr/>
        </p:nvCxnSpPr>
        <p:spPr>
          <a:xfrm flipV="1">
            <a:off x="3978146" y="4139474"/>
            <a:ext cx="257738" cy="2978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65B18B2-F475-EE89-D946-CBC3520C1B18}"/>
              </a:ext>
            </a:extLst>
          </p:cNvPr>
          <p:cNvCxnSpPr>
            <a:cxnSpLocks/>
          </p:cNvCxnSpPr>
          <p:nvPr/>
        </p:nvCxnSpPr>
        <p:spPr>
          <a:xfrm flipV="1">
            <a:off x="5117805" y="3912578"/>
            <a:ext cx="189789" cy="2268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07A68C2-9887-EA63-7AF7-2AA77C7422DE}"/>
              </a:ext>
            </a:extLst>
          </p:cNvPr>
          <p:cNvCxnSpPr>
            <a:cxnSpLocks/>
          </p:cNvCxnSpPr>
          <p:nvPr/>
        </p:nvCxnSpPr>
        <p:spPr>
          <a:xfrm flipV="1">
            <a:off x="7083798" y="3926468"/>
            <a:ext cx="189789" cy="2268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C00FD3E-03E2-96C7-2087-51DD17D408C5}"/>
              </a:ext>
            </a:extLst>
          </p:cNvPr>
          <p:cNvCxnSpPr>
            <a:cxnSpLocks/>
          </p:cNvCxnSpPr>
          <p:nvPr/>
        </p:nvCxnSpPr>
        <p:spPr>
          <a:xfrm flipV="1">
            <a:off x="6592186" y="3827247"/>
            <a:ext cx="251367" cy="3122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BC896E7-93B2-5CE1-5666-E61ABF03E932}"/>
              </a:ext>
            </a:extLst>
          </p:cNvPr>
          <p:cNvCxnSpPr>
            <a:cxnSpLocks/>
          </p:cNvCxnSpPr>
          <p:nvPr/>
        </p:nvCxnSpPr>
        <p:spPr>
          <a:xfrm flipV="1">
            <a:off x="5571852" y="3827247"/>
            <a:ext cx="268060" cy="3120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B98D36F-EA85-EBB6-708C-8F1D205EDCF9}"/>
              </a:ext>
            </a:extLst>
          </p:cNvPr>
          <p:cNvCxnSpPr>
            <a:cxnSpLocks/>
          </p:cNvCxnSpPr>
          <p:nvPr/>
        </p:nvCxnSpPr>
        <p:spPr>
          <a:xfrm flipV="1">
            <a:off x="6076103" y="3813071"/>
            <a:ext cx="264044" cy="3120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B5995A0-1F6F-E2EF-8E67-C6C8CB7801DA}"/>
              </a:ext>
            </a:extLst>
          </p:cNvPr>
          <p:cNvCxnSpPr>
            <a:cxnSpLocks/>
          </p:cNvCxnSpPr>
          <p:nvPr/>
        </p:nvCxnSpPr>
        <p:spPr>
          <a:xfrm flipH="1">
            <a:off x="3508744" y="3813071"/>
            <a:ext cx="451458" cy="6242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BF774AD-4A26-A9D0-39A6-F03212A46FDB}"/>
              </a:ext>
            </a:extLst>
          </p:cNvPr>
          <p:cNvCxnSpPr>
            <a:cxnSpLocks/>
          </p:cNvCxnSpPr>
          <p:nvPr/>
        </p:nvCxnSpPr>
        <p:spPr>
          <a:xfrm flipH="1" flipV="1">
            <a:off x="6392095" y="4011519"/>
            <a:ext cx="230637" cy="8262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1C26ECA-54F7-C10B-A1AC-D916FF09F496}"/>
              </a:ext>
            </a:extLst>
          </p:cNvPr>
          <p:cNvSpPr txBox="1"/>
          <p:nvPr/>
        </p:nvSpPr>
        <p:spPr>
          <a:xfrm>
            <a:off x="3768173" y="3436246"/>
            <a:ext cx="569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</a:t>
            </a:r>
            <a:r>
              <a:rPr lang="en-GB" sz="2400" baseline="-25000" dirty="0"/>
              <a:t>1</a:t>
            </a:r>
            <a:endParaRPr lang="en-GB" baseline="-25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D6E1C3E-3CFC-C49B-7C2D-B7D471A4FF9B}"/>
              </a:ext>
            </a:extLst>
          </p:cNvPr>
          <p:cNvSpPr txBox="1"/>
          <p:nvPr/>
        </p:nvSpPr>
        <p:spPr>
          <a:xfrm>
            <a:off x="6423144" y="4769566"/>
            <a:ext cx="569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</a:t>
            </a:r>
            <a:r>
              <a:rPr lang="en-GB" sz="2400" baseline="-25000" dirty="0"/>
              <a:t>2</a:t>
            </a:r>
            <a:endParaRPr lang="en-GB" baseline="-25000" dirty="0"/>
          </a:p>
        </p:txBody>
      </p:sp>
    </p:spTree>
    <p:extLst>
      <p:ext uri="{BB962C8B-B14F-4D97-AF65-F5344CB8AC3E}">
        <p14:creationId xmlns:p14="http://schemas.microsoft.com/office/powerpoint/2010/main" val="1049225892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F2FBF43-05F7-2592-B682-D793C5B1B7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2281" y="0"/>
            <a:ext cx="11487437" cy="6857999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5FFDA37-E04C-697C-C830-E2C0F52CCFB0}"/>
              </a:ext>
            </a:extLst>
          </p:cNvPr>
          <p:cNvCxnSpPr/>
          <p:nvPr/>
        </p:nvCxnSpPr>
        <p:spPr>
          <a:xfrm>
            <a:off x="2920274" y="4142377"/>
            <a:ext cx="0" cy="1820092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5ED9635-9AB3-A5BC-FB84-E0B48A4886B5}"/>
              </a:ext>
            </a:extLst>
          </p:cNvPr>
          <p:cNvCxnSpPr/>
          <p:nvPr/>
        </p:nvCxnSpPr>
        <p:spPr>
          <a:xfrm>
            <a:off x="3915786" y="4139339"/>
            <a:ext cx="0" cy="1820092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64D5C7-E237-D41F-63FA-237A40B5D4BD}"/>
              </a:ext>
            </a:extLst>
          </p:cNvPr>
          <p:cNvCxnSpPr/>
          <p:nvPr/>
        </p:nvCxnSpPr>
        <p:spPr>
          <a:xfrm>
            <a:off x="8669417" y="4139339"/>
            <a:ext cx="0" cy="1820092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69E62498-8817-BCB4-93E5-A3B954264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1791" y="6052446"/>
            <a:ext cx="236965" cy="3422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A8D84D-2995-05A7-339A-EB1DB3AB6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2123" y="6052446"/>
            <a:ext cx="286023" cy="3372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3139C7-E35D-50CF-8D70-B5372F2ABF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9417" y="6052445"/>
            <a:ext cx="350742" cy="3372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9E446C7-7359-31B4-0D12-D24B8591F5E4}"/>
              </a:ext>
            </a:extLst>
          </p:cNvPr>
          <p:cNvSpPr txBox="1"/>
          <p:nvPr/>
        </p:nvSpPr>
        <p:spPr>
          <a:xfrm>
            <a:off x="4789032" y="2829319"/>
            <a:ext cx="3029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0.15 MW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6C89E8-4624-1D4B-12EE-30705D9B61A4}"/>
              </a:ext>
            </a:extLst>
          </p:cNvPr>
          <p:cNvSpPr txBox="1"/>
          <p:nvPr/>
        </p:nvSpPr>
        <p:spPr>
          <a:xfrm>
            <a:off x="4789033" y="672998"/>
            <a:ext cx="3029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0.27 MW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29C72EA-30C7-0D45-DED2-4A4FC61D3982}"/>
              </a:ext>
            </a:extLst>
          </p:cNvPr>
          <p:cNvCxnSpPr/>
          <p:nvPr/>
        </p:nvCxnSpPr>
        <p:spPr>
          <a:xfrm flipV="1">
            <a:off x="2920273" y="4139474"/>
            <a:ext cx="389997" cy="4537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88613E-0F1E-1CC6-42EE-014BAEE65676}"/>
              </a:ext>
            </a:extLst>
          </p:cNvPr>
          <p:cNvCxnSpPr>
            <a:cxnSpLocks/>
          </p:cNvCxnSpPr>
          <p:nvPr/>
        </p:nvCxnSpPr>
        <p:spPr>
          <a:xfrm flipV="1">
            <a:off x="2920272" y="4139474"/>
            <a:ext cx="661574" cy="8152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8594608-0C2E-7A97-75C4-9DF84D6D943A}"/>
              </a:ext>
            </a:extLst>
          </p:cNvPr>
          <p:cNvCxnSpPr>
            <a:cxnSpLocks/>
          </p:cNvCxnSpPr>
          <p:nvPr/>
        </p:nvCxnSpPr>
        <p:spPr>
          <a:xfrm flipV="1">
            <a:off x="4423912" y="3526944"/>
            <a:ext cx="553764" cy="6123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E4972CF-01D2-CD86-F487-6147C8D5F1FD}"/>
              </a:ext>
            </a:extLst>
          </p:cNvPr>
          <p:cNvCxnSpPr>
            <a:cxnSpLocks/>
          </p:cNvCxnSpPr>
          <p:nvPr/>
        </p:nvCxnSpPr>
        <p:spPr>
          <a:xfrm flipV="1">
            <a:off x="7341348" y="3590683"/>
            <a:ext cx="394810" cy="5552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A59D780-8710-BDCA-69C2-9C6AE6217492}"/>
              </a:ext>
            </a:extLst>
          </p:cNvPr>
          <p:cNvCxnSpPr>
            <a:cxnSpLocks/>
          </p:cNvCxnSpPr>
          <p:nvPr/>
        </p:nvCxnSpPr>
        <p:spPr>
          <a:xfrm flipV="1">
            <a:off x="6592186" y="3348894"/>
            <a:ext cx="563157" cy="7905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0A05DA2-9F41-4C81-48AE-F5B0BE89688C}"/>
              </a:ext>
            </a:extLst>
          </p:cNvPr>
          <p:cNvCxnSpPr>
            <a:cxnSpLocks/>
          </p:cNvCxnSpPr>
          <p:nvPr/>
        </p:nvCxnSpPr>
        <p:spPr>
          <a:xfrm flipV="1">
            <a:off x="5097619" y="3309735"/>
            <a:ext cx="661894" cy="8151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9FD171-8A05-FF02-1B3E-25F97B7F64DF}"/>
              </a:ext>
            </a:extLst>
          </p:cNvPr>
          <p:cNvCxnSpPr>
            <a:cxnSpLocks/>
          </p:cNvCxnSpPr>
          <p:nvPr/>
        </p:nvCxnSpPr>
        <p:spPr>
          <a:xfrm flipV="1">
            <a:off x="5804056" y="3224684"/>
            <a:ext cx="661554" cy="8925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406CF08-C07E-BD00-6B7C-3CE4C086451C}"/>
              </a:ext>
            </a:extLst>
          </p:cNvPr>
          <p:cNvCxnSpPr>
            <a:cxnSpLocks/>
          </p:cNvCxnSpPr>
          <p:nvPr/>
        </p:nvCxnSpPr>
        <p:spPr>
          <a:xfrm flipH="1">
            <a:off x="3315074" y="3887277"/>
            <a:ext cx="305979" cy="4153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6E67386-C600-653E-E7EB-174148664087}"/>
              </a:ext>
            </a:extLst>
          </p:cNvPr>
          <p:cNvCxnSpPr>
            <a:cxnSpLocks/>
          </p:cNvCxnSpPr>
          <p:nvPr/>
        </p:nvCxnSpPr>
        <p:spPr>
          <a:xfrm flipH="1" flipV="1">
            <a:off x="6200506" y="3686349"/>
            <a:ext cx="230637" cy="8262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FB1F388-1D00-7B0A-2E27-59CF6E9088A2}"/>
              </a:ext>
            </a:extLst>
          </p:cNvPr>
          <p:cNvSpPr txBox="1"/>
          <p:nvPr/>
        </p:nvSpPr>
        <p:spPr>
          <a:xfrm>
            <a:off x="3419759" y="3526944"/>
            <a:ext cx="569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</a:t>
            </a:r>
            <a:r>
              <a:rPr lang="en-GB" sz="2400" baseline="-25000" dirty="0"/>
              <a:t>1</a:t>
            </a:r>
            <a:endParaRPr lang="en-GB" baseline="-25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0B0278-DB92-54D0-E100-AC028F006B5C}"/>
              </a:ext>
            </a:extLst>
          </p:cNvPr>
          <p:cNvSpPr txBox="1"/>
          <p:nvPr/>
        </p:nvSpPr>
        <p:spPr>
          <a:xfrm>
            <a:off x="6231555" y="4444396"/>
            <a:ext cx="569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</a:t>
            </a:r>
            <a:r>
              <a:rPr lang="en-GB" sz="2400" baseline="-25000" dirty="0"/>
              <a:t>2</a:t>
            </a:r>
            <a:endParaRPr lang="en-GB" baseline="-25000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198515-0DDE-D660-21CE-CFD37BAA5B07}"/>
              </a:ext>
            </a:extLst>
          </p:cNvPr>
          <p:cNvCxnSpPr>
            <a:cxnSpLocks/>
          </p:cNvCxnSpPr>
          <p:nvPr/>
        </p:nvCxnSpPr>
        <p:spPr>
          <a:xfrm flipV="1">
            <a:off x="8148278" y="3887277"/>
            <a:ext cx="151184" cy="2462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103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Aasav Patel</dc:creator>
  <cp:lastModifiedBy>Aasav Patel</cp:lastModifiedBy>
  <cp:revision>1</cp:revision>
  <dcterms:created xsi:type="dcterms:W3CDTF">2023-05-23T22:59:18Z</dcterms:created>
  <dcterms:modified xsi:type="dcterms:W3CDTF">2023-05-23T23:16:14Z</dcterms:modified>
</cp:coreProperties>
</file>