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15" d="100"/>
          <a:sy n="115" d="100"/>
        </p:scale>
        <p:origin x="-2061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av Patel" userId="7e29088b-fb3e-4f05-ad58-f1392512af49" providerId="ADAL" clId="{BFECC077-C756-4343-BB27-13808E56F2EA}"/>
    <pc:docChg chg="modSld">
      <pc:chgData name="Aasav Patel" userId="7e29088b-fb3e-4f05-ad58-f1392512af49" providerId="ADAL" clId="{BFECC077-C756-4343-BB27-13808E56F2EA}" dt="2023-05-23T22:03:51.651" v="5" actId="1035"/>
      <pc:docMkLst>
        <pc:docMk/>
      </pc:docMkLst>
      <pc:sldChg chg="modSp mod">
        <pc:chgData name="Aasav Patel" userId="7e29088b-fb3e-4f05-ad58-f1392512af49" providerId="ADAL" clId="{BFECC077-C756-4343-BB27-13808E56F2EA}" dt="2023-05-23T22:03:51.651" v="5" actId="1035"/>
        <pc:sldMkLst>
          <pc:docMk/>
          <pc:sldMk cId="1083525584" sldId="257"/>
        </pc:sldMkLst>
        <pc:spChg chg="mod">
          <ac:chgData name="Aasav Patel" userId="7e29088b-fb3e-4f05-ad58-f1392512af49" providerId="ADAL" clId="{BFECC077-C756-4343-BB27-13808E56F2EA}" dt="2023-05-23T22:03:51.651" v="5" actId="1035"/>
          <ac:spMkLst>
            <pc:docMk/>
            <pc:sldMk cId="1083525584" sldId="257"/>
            <ac:spMk id="59" creationId="{36C7ABDF-52E1-D662-5655-118DF1A56A02}"/>
          </ac:spMkLst>
        </pc:spChg>
        <pc:cxnChg chg="mod">
          <ac:chgData name="Aasav Patel" userId="7e29088b-fb3e-4f05-ad58-f1392512af49" providerId="ADAL" clId="{BFECC077-C756-4343-BB27-13808E56F2EA}" dt="2023-05-23T22:03:45.790" v="0" actId="14100"/>
          <ac:cxnSpMkLst>
            <pc:docMk/>
            <pc:sldMk cId="1083525584" sldId="257"/>
            <ac:cxnSpMk id="56" creationId="{80E587CD-CB95-29F6-B020-7B5B3A3B10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1FA-61EA-39FD-569C-7816106C6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F8BC0-E43D-AC45-EC3B-42CF66BE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8464-9EF2-CA68-4DA8-0DC18814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2C14-1852-4006-46BA-E84DCDE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EB3C-6221-89D4-F055-72FA2110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1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D21A-9ABA-7BC9-D567-91B9FEA0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E2649-255A-CD56-23A8-D2F1C4131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D392-F5BA-9C66-51DC-F912873B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4532-B54A-22F7-EA44-62EE36A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490C-9A71-828B-1102-325DD453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6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5836B-770E-C9D9-7521-943D9943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290BE-9F9B-8FAD-F0CA-DC13F6CB9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6DA4-D8F5-0A7C-A21F-039E8727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F81E-C9B0-FB69-3F67-24A4FADA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9AF0-E538-49E2-205C-A2D27713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6B92-590D-69D0-B025-E726988F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407D-E3B2-267F-48AF-E106C199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D1BC-8488-645B-6152-A22EED94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0B71-F952-5295-590E-7B23FDCB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EE7E-2F88-4D5C-3569-8DF00112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377C-85F7-D991-F6BD-5501393E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904FC-5896-CE9E-8C68-AD8469B1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7A6F-1FCB-FA5E-02B6-463DBA0B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D119-D89A-86FB-09D3-74C2B71C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9158-C9E9-1646-A18A-DB09E3E7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F86F-625D-EDB9-CA9C-E811B383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8ABE-F17D-2D0A-68B2-DFEFBE77D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ACE8E-4D29-8B88-E8BA-3BC7FC8A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E75A-89CA-543B-0C25-D2A6BF59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CFF9-AD2E-EBBA-C627-BBE04500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F3BD8-2F39-3AE6-6B9D-DE4FDDA3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29F0-7030-7BE2-3BF3-B036A273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59FF-6BA8-7970-FF38-CBC353E6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4F42E-9DB1-5D38-CDBC-01001B8A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40B77-3985-A657-62E7-BC58587A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5B62D-C884-46E5-E4B5-F34E041B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098AA-1669-A865-D36D-A3FF7F1D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05EDC-11B5-2618-43E4-D78B538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6EB0C-DAFD-6066-F656-944365C0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DBD1-2BA2-501C-6D39-E020F55F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68AAB-7923-1804-99FA-01F5ABDC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E601-70F8-6D07-4A98-D9AB2426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1E6C-7830-3B37-DED5-F22366B1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FC866-06B2-DA15-0E5F-A3201CB7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A0CBB-DB49-1108-426E-F9EC8EDC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CCE9-1785-399B-6D14-D01BFF05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0E9D-C678-FF54-229B-931C025C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848B-9B7D-7C4C-6B31-EF8B8959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4581-C03B-6FB7-7489-07CA6F51E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9F72-1015-DC72-975D-A85ECF24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11EF-238D-1D00-2E3C-551D432D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4040-357D-0CDA-7AA9-272B20D5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5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242A-20F8-30A3-7D8C-BCA15F04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46785-92B2-45DE-DCDB-C52430035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FA9C6-BE94-644E-238A-D910B324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FAA2-586D-BD66-98BE-93DCC717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D7C3-1E8C-12DA-8B85-8ED81911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7E70-8804-5ADC-61C0-EC863B04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E8ADB-6D7B-1D8D-BDE7-2773AF80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6441-C035-106C-D946-B3D979FD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7771-CC15-D97F-D867-2C9F1E1D2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469-1C7E-43E9-A84F-D1C2230A31E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E3DF-CA85-297A-0F53-12CA3E46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6791-A87C-E032-F1E1-BD56F5F60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F8BF-54D0-4687-8380-5B623964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0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F9DF-6DCF-F083-6B67-BA7945B70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CB4E-C0C4-57EF-AA0C-AC77C9EB8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97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C30F50-22AE-FA1E-EB29-3384FFDB96CE}"/>
              </a:ext>
            </a:extLst>
          </p:cNvPr>
          <p:cNvCxnSpPr/>
          <p:nvPr/>
        </p:nvCxnSpPr>
        <p:spPr>
          <a:xfrm>
            <a:off x="3614642" y="3289385"/>
            <a:ext cx="59159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3428D-A084-23B2-F917-7FC09DDABB73}"/>
              </a:ext>
            </a:extLst>
          </p:cNvPr>
          <p:cNvCxnSpPr>
            <a:cxnSpLocks/>
          </p:cNvCxnSpPr>
          <p:nvPr/>
        </p:nvCxnSpPr>
        <p:spPr>
          <a:xfrm>
            <a:off x="3629285" y="3292717"/>
            <a:ext cx="2182371" cy="941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5941CA-37BE-B5EE-CCFE-FF56738D9A6D}"/>
              </a:ext>
            </a:extLst>
          </p:cNvPr>
          <p:cNvCxnSpPr>
            <a:cxnSpLocks/>
          </p:cNvCxnSpPr>
          <p:nvPr/>
        </p:nvCxnSpPr>
        <p:spPr>
          <a:xfrm>
            <a:off x="5774267" y="4234470"/>
            <a:ext cx="2825447" cy="11934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31D188-185A-415D-E448-88A0611BB206}"/>
              </a:ext>
            </a:extLst>
          </p:cNvPr>
          <p:cNvCxnSpPr>
            <a:cxnSpLocks/>
          </p:cNvCxnSpPr>
          <p:nvPr/>
        </p:nvCxnSpPr>
        <p:spPr>
          <a:xfrm flipV="1">
            <a:off x="8581729" y="3289385"/>
            <a:ext cx="908721" cy="21487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27DB74-6BD7-AAEE-C018-84E1555146BC}"/>
              </a:ext>
            </a:extLst>
          </p:cNvPr>
          <p:cNvSpPr/>
          <p:nvPr/>
        </p:nvSpPr>
        <p:spPr>
          <a:xfrm rot="1390578">
            <a:off x="8312206" y="5031635"/>
            <a:ext cx="354933" cy="34013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58B851-385E-9B41-A87D-18CC0BD9ABDB}"/>
              </a:ext>
            </a:extLst>
          </p:cNvPr>
          <p:cNvCxnSpPr>
            <a:cxnSpLocks/>
          </p:cNvCxnSpPr>
          <p:nvPr/>
        </p:nvCxnSpPr>
        <p:spPr>
          <a:xfrm flipH="1">
            <a:off x="8957733" y="3289385"/>
            <a:ext cx="532717" cy="1255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7EC698-1A7D-6F16-CFF9-8FD86C7E69B9}"/>
              </a:ext>
            </a:extLst>
          </p:cNvPr>
          <p:cNvCxnSpPr>
            <a:cxnSpLocks/>
          </p:cNvCxnSpPr>
          <p:nvPr/>
        </p:nvCxnSpPr>
        <p:spPr>
          <a:xfrm>
            <a:off x="3629285" y="3289385"/>
            <a:ext cx="5328448" cy="12402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BF4C1D-C882-8A5B-6816-FD7C2EEABB34}"/>
              </a:ext>
            </a:extLst>
          </p:cNvPr>
          <p:cNvSpPr txBox="1"/>
          <p:nvPr/>
        </p:nvSpPr>
        <p:spPr>
          <a:xfrm rot="1090277">
            <a:off x="5143850" y="3803749"/>
            <a:ext cx="1444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</a:rPr>
              <a:t>28°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C782BBB-6F8D-0A06-4C85-F7425D7991AD}"/>
              </a:ext>
            </a:extLst>
          </p:cNvPr>
          <p:cNvSpPr/>
          <p:nvPr/>
        </p:nvSpPr>
        <p:spPr>
          <a:xfrm rot="6303359">
            <a:off x="4724487" y="3500348"/>
            <a:ext cx="840507" cy="262467"/>
          </a:xfrm>
          <a:prstGeom prst="arc">
            <a:avLst>
              <a:gd name="adj1" fmla="val 11328902"/>
              <a:gd name="adj2" fmla="val 2079243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F27EC2E6-E210-CCE8-FD91-64DEC442537C}"/>
              </a:ext>
            </a:extLst>
          </p:cNvPr>
          <p:cNvSpPr/>
          <p:nvPr/>
        </p:nvSpPr>
        <p:spPr>
          <a:xfrm rot="6049386">
            <a:off x="5542341" y="3476369"/>
            <a:ext cx="558719" cy="112734"/>
          </a:xfrm>
          <a:prstGeom prst="arc">
            <a:avLst>
              <a:gd name="adj1" fmla="val 10995533"/>
              <a:gd name="adj2" fmla="val 2151508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0C4C02-08F7-D38F-9F80-EF134537D830}"/>
              </a:ext>
            </a:extLst>
          </p:cNvPr>
          <p:cNvSpPr txBox="1"/>
          <p:nvPr/>
        </p:nvSpPr>
        <p:spPr>
          <a:xfrm>
            <a:off x="6404003" y="2813028"/>
            <a:ext cx="195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 = 230 V </a:t>
            </a:r>
            <a:endParaRPr lang="en-GB" sz="3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4E8F39-30FF-2E6A-9201-0FC7D4B739B1}"/>
              </a:ext>
            </a:extLst>
          </p:cNvPr>
          <p:cNvSpPr txBox="1"/>
          <p:nvPr/>
        </p:nvSpPr>
        <p:spPr>
          <a:xfrm>
            <a:off x="9185180" y="3769939"/>
            <a:ext cx="3150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I.X</a:t>
            </a:r>
            <a:r>
              <a:rPr lang="en-GB" sz="2000" b="1" baseline="-25000" dirty="0"/>
              <a:t>L </a:t>
            </a:r>
            <a:r>
              <a:rPr lang="en-GB" sz="2000" b="1" dirty="0"/>
              <a:t>= 200 x 0.1 = 20 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78EA05-361B-DF4D-A748-B91A6AB72DEA}"/>
              </a:ext>
            </a:extLst>
          </p:cNvPr>
          <p:cNvSpPr txBox="1"/>
          <p:nvPr/>
        </p:nvSpPr>
        <p:spPr>
          <a:xfrm>
            <a:off x="3353849" y="3749946"/>
            <a:ext cx="183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I</a:t>
            </a:r>
            <a:r>
              <a:rPr lang="en-GB" sz="2400" b="1" baseline="-25000" dirty="0">
                <a:solidFill>
                  <a:srgbClr val="FF0000"/>
                </a:solidFill>
              </a:rPr>
              <a:t>RMS</a:t>
            </a:r>
            <a:r>
              <a:rPr lang="en-GB" sz="2400" b="1" dirty="0">
                <a:solidFill>
                  <a:srgbClr val="FF0000"/>
                </a:solidFill>
              </a:rPr>
              <a:t> = 200 A</a:t>
            </a:r>
            <a:endParaRPr lang="en-GB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60F8C8-0B5A-F535-3277-216A320A3A82}"/>
              </a:ext>
            </a:extLst>
          </p:cNvPr>
          <p:cNvSpPr txBox="1"/>
          <p:nvPr/>
        </p:nvSpPr>
        <p:spPr>
          <a:xfrm>
            <a:off x="7726462" y="4223914"/>
            <a:ext cx="38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E</a:t>
            </a:r>
            <a:endParaRPr lang="en-GB" sz="2400" b="1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94F8823-B7F8-DB41-E69A-EA83191CC068}"/>
              </a:ext>
            </a:extLst>
          </p:cNvPr>
          <p:cNvSpPr/>
          <p:nvPr/>
        </p:nvSpPr>
        <p:spPr>
          <a:xfrm rot="14330811">
            <a:off x="8939620" y="2978858"/>
            <a:ext cx="840507" cy="669758"/>
          </a:xfrm>
          <a:prstGeom prst="arc">
            <a:avLst>
              <a:gd name="adj1" fmla="val 12927021"/>
              <a:gd name="adj2" fmla="val 183137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FB6A9-5F74-C5BE-210C-F11A98F57D6B}"/>
              </a:ext>
            </a:extLst>
          </p:cNvPr>
          <p:cNvSpPr txBox="1"/>
          <p:nvPr/>
        </p:nvSpPr>
        <p:spPr>
          <a:xfrm>
            <a:off x="9013921" y="3272956"/>
            <a:ext cx="82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62</a:t>
            </a:r>
            <a:r>
              <a:rPr lang="en-GB" dirty="0">
                <a:latin typeface="Arial" panose="020B0604020202020204" pitchFamily="34" charset="0"/>
              </a:rPr>
              <a:t>°</a:t>
            </a:r>
            <a:endParaRPr lang="en-GB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4D9076-84EF-D1B8-702B-887E07434DF0}"/>
              </a:ext>
            </a:extLst>
          </p:cNvPr>
          <p:cNvCxnSpPr>
            <a:cxnSpLocks/>
          </p:cNvCxnSpPr>
          <p:nvPr/>
        </p:nvCxnSpPr>
        <p:spPr>
          <a:xfrm flipH="1" flipV="1">
            <a:off x="8897509" y="3292324"/>
            <a:ext cx="9424" cy="1211943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E587CD-CB95-29F6-B020-7B5B3A3B10F8}"/>
              </a:ext>
            </a:extLst>
          </p:cNvPr>
          <p:cNvCxnSpPr>
            <a:cxnSpLocks/>
          </p:cNvCxnSpPr>
          <p:nvPr/>
        </p:nvCxnSpPr>
        <p:spPr>
          <a:xfrm flipH="1" flipV="1">
            <a:off x="9130009" y="3288861"/>
            <a:ext cx="1091878" cy="5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C7ABDF-52E1-D662-5655-118DF1A56A02}"/>
              </a:ext>
            </a:extLst>
          </p:cNvPr>
          <p:cNvSpPr txBox="1"/>
          <p:nvPr/>
        </p:nvSpPr>
        <p:spPr>
          <a:xfrm>
            <a:off x="10161663" y="3100632"/>
            <a:ext cx="908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(0°)</a:t>
            </a:r>
            <a:endParaRPr lang="en-GB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2E20CE-4372-CFCC-7CD4-ED8F750E1568}"/>
              </a:ext>
            </a:extLst>
          </p:cNvPr>
          <p:cNvSpPr txBox="1"/>
          <p:nvPr/>
        </p:nvSpPr>
        <p:spPr>
          <a:xfrm>
            <a:off x="8504108" y="3661326"/>
            <a:ext cx="45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</a:t>
            </a:r>
            <a:r>
              <a:rPr lang="en-GB" sz="2400" baseline="-25000" dirty="0"/>
              <a:t>q</a:t>
            </a:r>
            <a:endParaRPr lang="en-GB" sz="28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F12218-28C2-B982-516F-655174A85107}"/>
              </a:ext>
            </a:extLst>
          </p:cNvPr>
          <p:cNvSpPr txBox="1"/>
          <p:nvPr/>
        </p:nvSpPr>
        <p:spPr>
          <a:xfrm>
            <a:off x="9008876" y="2761898"/>
            <a:ext cx="58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</a:t>
            </a:r>
            <a:r>
              <a:rPr lang="en-GB" sz="2400" baseline="-25000" dirty="0"/>
              <a:t>d</a:t>
            </a:r>
            <a:endParaRPr lang="en-GB" sz="2000" baseline="-250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45E0DE-559B-8DF7-0041-00E3285E6A73}"/>
              </a:ext>
            </a:extLst>
          </p:cNvPr>
          <p:cNvCxnSpPr>
            <a:cxnSpLocks/>
          </p:cNvCxnSpPr>
          <p:nvPr/>
        </p:nvCxnSpPr>
        <p:spPr>
          <a:xfrm>
            <a:off x="8903088" y="3191621"/>
            <a:ext cx="58736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CC4FCE5-FCDD-365F-FE25-95269BEB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71" y="3397515"/>
            <a:ext cx="182375" cy="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Aasav Patel</dc:creator>
  <cp:lastModifiedBy>Aasav Patel</cp:lastModifiedBy>
  <cp:revision>1</cp:revision>
  <dcterms:created xsi:type="dcterms:W3CDTF">2023-05-23T21:20:44Z</dcterms:created>
  <dcterms:modified xsi:type="dcterms:W3CDTF">2023-05-23T22:03:54Z</dcterms:modified>
</cp:coreProperties>
</file>