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FB5D-80E6-41CE-810A-AAD704168F59}" v="24" dt="2024-04-27T16:20:21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1279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av Patel" userId="7e29088b-fb3e-4f05-ad58-f1392512af49" providerId="ADAL" clId="{02C3FB5D-80E6-41CE-810A-AAD704168F59}"/>
    <pc:docChg chg="addSld modSld sldOrd">
      <pc:chgData name="Aasav Patel" userId="7e29088b-fb3e-4f05-ad58-f1392512af49" providerId="ADAL" clId="{02C3FB5D-80E6-41CE-810A-AAD704168F59}" dt="2024-04-27T16:20:21.875" v="50" actId="5736"/>
      <pc:docMkLst>
        <pc:docMk/>
      </pc:docMkLst>
      <pc:sldChg chg="modSp">
        <pc:chgData name="Aasav Patel" userId="7e29088b-fb3e-4f05-ad58-f1392512af49" providerId="ADAL" clId="{02C3FB5D-80E6-41CE-810A-AAD704168F59}" dt="2024-04-27T15:05:39.764" v="0" actId="14826"/>
        <pc:sldMkLst>
          <pc:docMk/>
          <pc:sldMk cId="3505724153" sldId="258"/>
        </pc:sldMkLst>
        <pc:spChg chg="mod">
          <ac:chgData name="Aasav Patel" userId="7e29088b-fb3e-4f05-ad58-f1392512af49" providerId="ADAL" clId="{02C3FB5D-80E6-41CE-810A-AAD704168F59}" dt="2024-04-27T15:05:39.764" v="0" actId="14826"/>
          <ac:spMkLst>
            <pc:docMk/>
            <pc:sldMk cId="3505724153" sldId="258"/>
            <ac:spMk id="6" creationId="{8F923FE4-02A8-E865-A32A-8E83C2D1600E}"/>
          </ac:spMkLst>
        </pc:spChg>
        <pc:grpChg chg="mod">
          <ac:chgData name="Aasav Patel" userId="7e29088b-fb3e-4f05-ad58-f1392512af49" providerId="ADAL" clId="{02C3FB5D-80E6-41CE-810A-AAD704168F59}" dt="2024-04-27T15:05:39.764" v="0" actId="14826"/>
          <ac:grpSpMkLst>
            <pc:docMk/>
            <pc:sldMk cId="3505724153" sldId="258"/>
            <ac:grpSpMk id="7" creationId="{6404C9B8-7939-645E-A4F3-69B35CD08DEB}"/>
          </ac:grpSpMkLst>
        </pc:grpChg>
        <pc:picChg chg="mod">
          <ac:chgData name="Aasav Patel" userId="7e29088b-fb3e-4f05-ad58-f1392512af49" providerId="ADAL" clId="{02C3FB5D-80E6-41CE-810A-AAD704168F59}" dt="2024-04-27T15:05:39.764" v="0" actId="14826"/>
          <ac:picMkLst>
            <pc:docMk/>
            <pc:sldMk cId="3505724153" sldId="258"/>
            <ac:picMk id="5" creationId="{BDA3FB4A-2196-8612-A2F0-01F3EE38BC08}"/>
          </ac:picMkLst>
        </pc:picChg>
      </pc:sldChg>
      <pc:sldChg chg="addSp modSp">
        <pc:chgData name="Aasav Patel" userId="7e29088b-fb3e-4f05-ad58-f1392512af49" providerId="ADAL" clId="{02C3FB5D-80E6-41CE-810A-AAD704168F59}" dt="2024-04-27T15:07:30.381" v="4"/>
        <pc:sldMkLst>
          <pc:docMk/>
          <pc:sldMk cId="466853135" sldId="259"/>
        </pc:sldMkLst>
        <pc:spChg chg="add mod">
          <ac:chgData name="Aasav Patel" userId="7e29088b-fb3e-4f05-ad58-f1392512af49" providerId="ADAL" clId="{02C3FB5D-80E6-41CE-810A-AAD704168F59}" dt="2024-04-27T15:07:30.381" v="4"/>
          <ac:spMkLst>
            <pc:docMk/>
            <pc:sldMk cId="466853135" sldId="259"/>
            <ac:spMk id="2" creationId="{6D02A55E-C6A6-2873-EAD4-9817D04F7EB6}"/>
          </ac:spMkLst>
        </pc:spChg>
        <pc:graphicFrameChg chg="mod">
          <ac:chgData name="Aasav Patel" userId="7e29088b-fb3e-4f05-ad58-f1392512af49" providerId="ADAL" clId="{02C3FB5D-80E6-41CE-810A-AAD704168F59}" dt="2024-04-27T15:06:37.305" v="2" actId="5736"/>
          <ac:graphicFrameMkLst>
            <pc:docMk/>
            <pc:sldMk cId="466853135" sldId="259"/>
            <ac:graphicFrameMk id="18" creationId="{BF660E31-1FBB-48A7-EDDF-17F0F843E825}"/>
          </ac:graphicFrameMkLst>
        </pc:graphicFrameChg>
        <pc:picChg chg="mod">
          <ac:chgData name="Aasav Patel" userId="7e29088b-fb3e-4f05-ad58-f1392512af49" providerId="ADAL" clId="{02C3FB5D-80E6-41CE-810A-AAD704168F59}" dt="2024-04-27T15:06:37.305" v="2" actId="5736"/>
          <ac:picMkLst>
            <pc:docMk/>
            <pc:sldMk cId="466853135" sldId="259"/>
            <ac:picMk id="5" creationId="{0A9B22CD-C43B-7BC6-ADFA-FDBE0C599163}"/>
          </ac:picMkLst>
        </pc:picChg>
      </pc:sldChg>
      <pc:sldChg chg="modSp add ord">
        <pc:chgData name="Aasav Patel" userId="7e29088b-fb3e-4f05-ad58-f1392512af49" providerId="ADAL" clId="{02C3FB5D-80E6-41CE-810A-AAD704168F59}" dt="2024-04-27T16:04:43.555" v="27"/>
        <pc:sldMkLst>
          <pc:docMk/>
          <pc:sldMk cId="1304477801" sldId="260"/>
        </pc:sldMkLst>
        <pc:graphicFrameChg chg="mod">
          <ac:chgData name="Aasav Patel" userId="7e29088b-fb3e-4f05-ad58-f1392512af49" providerId="ADAL" clId="{02C3FB5D-80E6-41CE-810A-AAD704168F59}" dt="2024-04-27T15:11:23.461" v="21" actId="5736"/>
          <ac:graphicFrameMkLst>
            <pc:docMk/>
            <pc:sldMk cId="1304477801" sldId="260"/>
            <ac:graphicFrameMk id="18" creationId="{BF660E31-1FBB-48A7-EDDF-17F0F843E825}"/>
          </ac:graphicFrameMkLst>
        </pc:graphicFrameChg>
        <pc:picChg chg="mod">
          <ac:chgData name="Aasav Patel" userId="7e29088b-fb3e-4f05-ad58-f1392512af49" providerId="ADAL" clId="{02C3FB5D-80E6-41CE-810A-AAD704168F59}" dt="2024-04-27T15:11:23.461" v="21" actId="5736"/>
          <ac:picMkLst>
            <pc:docMk/>
            <pc:sldMk cId="1304477801" sldId="260"/>
            <ac:picMk id="5" creationId="{0A9B22CD-C43B-7BC6-ADFA-FDBE0C599163}"/>
          </ac:picMkLst>
        </pc:picChg>
      </pc:sldChg>
      <pc:sldChg chg="modSp add mod ord">
        <pc:chgData name="Aasav Patel" userId="7e29088b-fb3e-4f05-ad58-f1392512af49" providerId="ADAL" clId="{02C3FB5D-80E6-41CE-810A-AAD704168F59}" dt="2024-04-27T15:10:34.968" v="19" actId="14100"/>
        <pc:sldMkLst>
          <pc:docMk/>
          <pc:sldMk cId="2645387807" sldId="261"/>
        </pc:sldMkLst>
        <pc:spChg chg="mod">
          <ac:chgData name="Aasav Patel" userId="7e29088b-fb3e-4f05-ad58-f1392512af49" providerId="ADAL" clId="{02C3FB5D-80E6-41CE-810A-AAD704168F59}" dt="2024-04-27T15:10:34.968" v="19" actId="14100"/>
          <ac:spMkLst>
            <pc:docMk/>
            <pc:sldMk cId="2645387807" sldId="261"/>
            <ac:spMk id="6" creationId="{8F923FE4-02A8-E865-A32A-8E83C2D1600E}"/>
          </ac:spMkLst>
        </pc:spChg>
        <pc:grpChg chg="mod">
          <ac:chgData name="Aasav Patel" userId="7e29088b-fb3e-4f05-ad58-f1392512af49" providerId="ADAL" clId="{02C3FB5D-80E6-41CE-810A-AAD704168F59}" dt="2024-04-27T15:10:23.110" v="16" actId="14826"/>
          <ac:grpSpMkLst>
            <pc:docMk/>
            <pc:sldMk cId="2645387807" sldId="261"/>
            <ac:grpSpMk id="7" creationId="{6404C9B8-7939-645E-A4F3-69B35CD08DEB}"/>
          </ac:grpSpMkLst>
        </pc:grpChg>
        <pc:picChg chg="mod">
          <ac:chgData name="Aasav Patel" userId="7e29088b-fb3e-4f05-ad58-f1392512af49" providerId="ADAL" clId="{02C3FB5D-80E6-41CE-810A-AAD704168F59}" dt="2024-04-27T15:10:23.110" v="16" actId="14826"/>
          <ac:picMkLst>
            <pc:docMk/>
            <pc:sldMk cId="2645387807" sldId="261"/>
            <ac:picMk id="5" creationId="{BDA3FB4A-2196-8612-A2F0-01F3EE38BC08}"/>
          </ac:picMkLst>
        </pc:picChg>
      </pc:sldChg>
      <pc:sldChg chg="modSp add ord">
        <pc:chgData name="Aasav Patel" userId="7e29088b-fb3e-4f05-ad58-f1392512af49" providerId="ADAL" clId="{02C3FB5D-80E6-41CE-810A-AAD704168F59}" dt="2024-04-27T16:19:50.729" v="48" actId="14826"/>
        <pc:sldMkLst>
          <pc:docMk/>
          <pc:sldMk cId="420930750" sldId="262"/>
        </pc:sldMkLst>
        <pc:spChg chg="mod">
          <ac:chgData name="Aasav Patel" userId="7e29088b-fb3e-4f05-ad58-f1392512af49" providerId="ADAL" clId="{02C3FB5D-80E6-41CE-810A-AAD704168F59}" dt="2024-04-27T16:19:50.729" v="48" actId="14826"/>
          <ac:spMkLst>
            <pc:docMk/>
            <pc:sldMk cId="420930750" sldId="262"/>
            <ac:spMk id="6" creationId="{8F923FE4-02A8-E865-A32A-8E83C2D1600E}"/>
          </ac:spMkLst>
        </pc:spChg>
        <pc:grpChg chg="mod">
          <ac:chgData name="Aasav Patel" userId="7e29088b-fb3e-4f05-ad58-f1392512af49" providerId="ADAL" clId="{02C3FB5D-80E6-41CE-810A-AAD704168F59}" dt="2024-04-27T16:19:50.729" v="48" actId="14826"/>
          <ac:grpSpMkLst>
            <pc:docMk/>
            <pc:sldMk cId="420930750" sldId="262"/>
            <ac:grpSpMk id="7" creationId="{6404C9B8-7939-645E-A4F3-69B35CD08DEB}"/>
          </ac:grpSpMkLst>
        </pc:grpChg>
        <pc:picChg chg="mod">
          <ac:chgData name="Aasav Patel" userId="7e29088b-fb3e-4f05-ad58-f1392512af49" providerId="ADAL" clId="{02C3FB5D-80E6-41CE-810A-AAD704168F59}" dt="2024-04-27T16:19:50.729" v="48" actId="14826"/>
          <ac:picMkLst>
            <pc:docMk/>
            <pc:sldMk cId="420930750" sldId="262"/>
            <ac:picMk id="5" creationId="{BDA3FB4A-2196-8612-A2F0-01F3EE38BC08}"/>
          </ac:picMkLst>
        </pc:picChg>
      </pc:sldChg>
      <pc:sldChg chg="addSp modSp add mod ord">
        <pc:chgData name="Aasav Patel" userId="7e29088b-fb3e-4f05-ad58-f1392512af49" providerId="ADAL" clId="{02C3FB5D-80E6-41CE-810A-AAD704168F59}" dt="2024-04-27T16:20:21.875" v="50" actId="5736"/>
        <pc:sldMkLst>
          <pc:docMk/>
          <pc:sldMk cId="1092405891" sldId="263"/>
        </pc:sldMkLst>
        <pc:graphicFrameChg chg="mod">
          <ac:chgData name="Aasav Patel" userId="7e29088b-fb3e-4f05-ad58-f1392512af49" providerId="ADAL" clId="{02C3FB5D-80E6-41CE-810A-AAD704168F59}" dt="2024-04-27T16:20:21.875" v="50" actId="5736"/>
          <ac:graphicFrameMkLst>
            <pc:docMk/>
            <pc:sldMk cId="1092405891" sldId="263"/>
            <ac:graphicFrameMk id="18" creationId="{BF660E31-1FBB-48A7-EDDF-17F0F843E825}"/>
          </ac:graphicFrameMkLst>
        </pc:graphicFrameChg>
        <pc:picChg chg="add mod modCrop">
          <ac:chgData name="Aasav Patel" userId="7e29088b-fb3e-4f05-ad58-f1392512af49" providerId="ADAL" clId="{02C3FB5D-80E6-41CE-810A-AAD704168F59}" dt="2024-04-27T16:20:21.875" v="50" actId="5736"/>
          <ac:picMkLst>
            <pc:docMk/>
            <pc:sldMk cId="1092405891" sldId="263"/>
            <ac:picMk id="2" creationId="{EC1EDF4F-9434-AF62-20CD-130F6E6F7975}"/>
          </ac:picMkLst>
        </pc:picChg>
        <pc:picChg chg="mod ord">
          <ac:chgData name="Aasav Patel" userId="7e29088b-fb3e-4f05-ad58-f1392512af49" providerId="ADAL" clId="{02C3FB5D-80E6-41CE-810A-AAD704168F59}" dt="2024-04-27T16:20:21.875" v="50" actId="5736"/>
          <ac:picMkLst>
            <pc:docMk/>
            <pc:sldMk cId="1092405891" sldId="263"/>
            <ac:picMk id="5" creationId="{0A9B22CD-C43B-7BC6-ADFA-FDBE0C5991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D668-7287-9104-F217-E5E1FFF2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CFBC5-D348-CFF8-53E1-FBC54F67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F22D-D72A-867F-9E06-A42BA9C3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7542-6FE2-900E-8F2B-6260BDF0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B1B8-5C62-B632-4662-16F173CE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5775-308F-61EB-21C0-D4478F19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F15F5-4794-CF3B-9020-6932A0A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E428-37F7-3521-7C54-82D7E0D4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1F21-A3D3-0261-162B-88880E76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96AE-E5E0-A91A-E89E-7BB6B20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0E253-BDC4-B00E-896A-34C98BDA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05A0-AD48-D52E-2379-8A8473E0C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4578-E528-B075-E142-EA728386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94F3-AA39-0107-3F96-1AD0D11E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451B-C52C-9E7B-B53F-7316CDE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1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427-513D-CABC-E3D4-BDC7812C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955-7240-5671-47CA-0F9E7007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FECE-8EB4-25F8-872B-04FB43BC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A74C-033A-BC74-E521-3B5D021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F612-F110-C58A-B55E-BC9F4FD4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15ED-98D9-C4B9-893A-EB52091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FBCD-FCF1-FC03-F280-74E096CF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4B2F-56EE-7320-2451-8DB9B9CA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F157-8714-56F2-A0C3-2456FAE8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7E9-0F53-071F-D279-A8981944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0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9580-4E34-0A3D-CFC5-AB98ED9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9A40-1B05-4355-1FA6-57139D95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99FA-2707-11EA-E740-DE5183F2F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9D0C-4DFB-9CB0-CC6D-7DB021F8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53CE-BB2A-C94A-70E6-5087E234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3467-6BDB-1FF8-A4F8-7936F8F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7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EE62-6877-641F-6184-12936FBC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549B-80A3-D603-326E-F5644CA8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A8C98-BF53-D5F3-A7B4-DE9606CE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A2304-2A4B-5CE4-D2BE-692FE7CCD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1936B-08DD-0581-0C9B-2E35F100A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64060-A521-3042-8716-574B9020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E0CB2-B695-95CE-FE0D-53E157C9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40416-F458-FDA2-4743-D4D5E632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334A-CA25-F86F-92DF-E83748E3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C6B50-B150-2E2A-61E3-3A928521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E903-4336-0143-FF48-69D17860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5F53-CC59-AA17-DC6A-29361AF0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4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E2A07-C564-D5BA-5C95-43186E74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990AB-8AD7-A3E1-6E0C-B476DCFE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F2ED8-4306-DAA1-3B4E-3191CD3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EEE-9121-D79B-6CAD-F3651C85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5B3A-3BC5-5A20-C9DA-BBF749B3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475FC-5FC3-3266-EC3C-E9A7BD17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1C8E-0208-5EA0-6658-D38B6E36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4850-D36F-4A8C-B57A-972D2CBC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6F237-46D8-00DC-3A07-450B76F9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8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CDC7-AABF-E124-2F50-166865E9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28048-D469-6966-A427-AD3AD1A63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C6486-2C4B-9BD2-DD4A-7E9195C76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6D5D0-81F8-0EBE-E03D-A4450BF0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E1E2-4F6B-A53D-AB04-78987C02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8FB2E-6A4C-AA30-D188-ABA4252F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3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BAE25-B880-99DA-AA70-D604416D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64B38-954C-DF07-CA93-0212CAFB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7AB6-3890-5829-9427-1A6A6E64B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1806-9818-4D5B-A3F8-A9CEB25D26EF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FC3B-7A40-AE05-7E84-860FEA0FA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03AA-4BDF-AC10-5227-AF0F5640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9F3F-18B8-4F33-A4A4-75317FB02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9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360E87-1B8A-7D3B-BFF1-59E25EA49483}"/>
              </a:ext>
            </a:extLst>
          </p:cNvPr>
          <p:cNvGrpSpPr/>
          <p:nvPr/>
        </p:nvGrpSpPr>
        <p:grpSpPr>
          <a:xfrm>
            <a:off x="2248441" y="705745"/>
            <a:ext cx="7695118" cy="5446509"/>
            <a:chOff x="2915605" y="-324393"/>
            <a:chExt cx="7695118" cy="5446509"/>
          </a:xfrm>
        </p:grpSpPr>
        <p:pic>
          <p:nvPicPr>
            <p:cNvPr id="5" name="Picture 4" descr="Red dots on a white background&#10;&#10;Description automatically generated">
              <a:extLst>
                <a:ext uri="{FF2B5EF4-FFF2-40B4-BE49-F238E27FC236}">
                  <a16:creationId xmlns:a16="http://schemas.microsoft.com/office/drawing/2014/main" id="{8E0973A9-362B-E7F7-E4D7-7C8EA82AE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74" y="-324393"/>
              <a:ext cx="7259396" cy="54465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Blue dots on a white background&#10;&#10;Description automatically generated">
              <a:extLst>
                <a:ext uri="{FF2B5EF4-FFF2-40B4-BE49-F238E27FC236}">
                  <a16:creationId xmlns:a16="http://schemas.microsoft.com/office/drawing/2014/main" id="{E1DCB4EB-A374-5E73-2C52-0C1506ABA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605" y="-324392"/>
              <a:ext cx="7695118" cy="544477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4537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ed and blue dots on a white background&#10;&#10;Description automatically generated">
            <a:extLst>
              <a:ext uri="{FF2B5EF4-FFF2-40B4-BE49-F238E27FC236}">
                <a16:creationId xmlns:a16="http://schemas.microsoft.com/office/drawing/2014/main" id="{FAFFA218-6F5C-9890-510A-8C8FAA5D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01" y="677152"/>
            <a:ext cx="7780797" cy="5503696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61FA5-3CEF-E81D-DAA9-AAC0805BD42F}"/>
              </a:ext>
            </a:extLst>
          </p:cNvPr>
          <p:cNvSpPr txBox="1"/>
          <p:nvPr/>
        </p:nvSpPr>
        <p:spPr>
          <a:xfrm>
            <a:off x="2168136" y="577983"/>
            <a:ext cx="15241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A3 Paper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741F63-5016-077F-FBA2-F46CF64718AE}"/>
              </a:ext>
            </a:extLst>
          </p:cNvPr>
          <p:cNvGrpSpPr/>
          <p:nvPr/>
        </p:nvGrpSpPr>
        <p:grpSpPr>
          <a:xfrm rot="10800000">
            <a:off x="10209313" y="677152"/>
            <a:ext cx="523220" cy="5503696"/>
            <a:chOff x="1474023" y="677152"/>
            <a:chExt cx="523220" cy="55036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55C27D-4434-DFD2-DEEB-99B736F6A7BA}"/>
                </a:ext>
              </a:extLst>
            </p:cNvPr>
            <p:cNvCxnSpPr/>
            <p:nvPr/>
          </p:nvCxnSpPr>
          <p:spPr>
            <a:xfrm>
              <a:off x="1997242" y="677152"/>
              <a:ext cx="0" cy="550369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182832-35A1-0F65-A4F3-F01DB573B197}"/>
                </a:ext>
              </a:extLst>
            </p:cNvPr>
            <p:cNvSpPr txBox="1"/>
            <p:nvPr/>
          </p:nvSpPr>
          <p:spPr>
            <a:xfrm rot="16200000">
              <a:off x="576498" y="3167389"/>
              <a:ext cx="231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297</a:t>
              </a:r>
              <a:r>
                <a:rPr lang="en-GB" sz="1400" dirty="0"/>
                <a:t> </a:t>
              </a:r>
              <a:r>
                <a:rPr lang="en-GB" sz="2800" dirty="0"/>
                <a:t>mm</a:t>
              </a:r>
              <a:endParaRPr lang="en-GB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256944-DF53-D7BC-6A13-DE3CF26064F4}"/>
              </a:ext>
            </a:extLst>
          </p:cNvPr>
          <p:cNvGrpSpPr/>
          <p:nvPr/>
        </p:nvGrpSpPr>
        <p:grpSpPr>
          <a:xfrm>
            <a:off x="2205601" y="6328611"/>
            <a:ext cx="7780797" cy="523220"/>
            <a:chOff x="2205601" y="6328611"/>
            <a:chExt cx="7780797" cy="5232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8C934D-9EB8-2326-CC46-FD0967E57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5601" y="6328611"/>
              <a:ext cx="77807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057DCC-820C-2EEB-BED8-4A31E871DC2A}"/>
                </a:ext>
              </a:extLst>
            </p:cNvPr>
            <p:cNvSpPr txBox="1"/>
            <p:nvPr/>
          </p:nvSpPr>
          <p:spPr>
            <a:xfrm>
              <a:off x="4936864" y="6328611"/>
              <a:ext cx="231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420 mm</a:t>
              </a:r>
              <a:endParaRPr lang="en-GB" sz="1400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98C78BD-F936-A987-BBEB-1725427115A3}"/>
              </a:ext>
            </a:extLst>
          </p:cNvPr>
          <p:cNvSpPr/>
          <p:nvPr/>
        </p:nvSpPr>
        <p:spPr>
          <a:xfrm>
            <a:off x="1525201" y="2748599"/>
            <a:ext cx="1360800" cy="1360800"/>
          </a:xfrm>
          <a:prstGeom prst="ellipse">
            <a:avLst/>
          </a:prstGeom>
          <a:noFill/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F532F0-4D99-1A77-1143-E244C57B5462}"/>
              </a:ext>
            </a:extLst>
          </p:cNvPr>
          <p:cNvCxnSpPr>
            <a:cxnSpLocks/>
          </p:cNvCxnSpPr>
          <p:nvPr/>
        </p:nvCxnSpPr>
        <p:spPr>
          <a:xfrm flipV="1">
            <a:off x="1868588" y="2743917"/>
            <a:ext cx="678276" cy="2341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32B762-797C-7993-8EA2-C866ED3B22E2}"/>
              </a:ext>
            </a:extLst>
          </p:cNvPr>
          <p:cNvCxnSpPr/>
          <p:nvPr/>
        </p:nvCxnSpPr>
        <p:spPr>
          <a:xfrm flipV="1">
            <a:off x="1848866" y="4109399"/>
            <a:ext cx="678276" cy="2341"/>
          </a:xfrm>
          <a:prstGeom prst="line">
            <a:avLst/>
          </a:prstGeom>
          <a:ln w="571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9B627633-CBBD-7667-478A-50BBBB7E96C8}"/>
              </a:ext>
            </a:extLst>
          </p:cNvPr>
          <p:cNvSpPr/>
          <p:nvPr/>
        </p:nvSpPr>
        <p:spPr>
          <a:xfrm rot="18870106">
            <a:off x="1930814" y="3177405"/>
            <a:ext cx="514380" cy="503191"/>
          </a:xfrm>
          <a:prstGeom prst="plus">
            <a:avLst>
              <a:gd name="adj" fmla="val 4435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E1FDE8-F48C-3178-4B90-6145B5B8E681}"/>
              </a:ext>
            </a:extLst>
          </p:cNvPr>
          <p:cNvCxnSpPr>
            <a:cxnSpLocks/>
          </p:cNvCxnSpPr>
          <p:nvPr/>
        </p:nvCxnSpPr>
        <p:spPr>
          <a:xfrm flipH="1">
            <a:off x="7331781" y="1768733"/>
            <a:ext cx="31073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15304F-F112-AAB0-2627-BF9A676DB0E3}"/>
              </a:ext>
            </a:extLst>
          </p:cNvPr>
          <p:cNvSpPr txBox="1"/>
          <p:nvPr/>
        </p:nvSpPr>
        <p:spPr>
          <a:xfrm>
            <a:off x="6835117" y="1768732"/>
            <a:ext cx="130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 mm Waypoints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6C96C3-D7EF-53FA-50DB-0369854C2573}"/>
              </a:ext>
            </a:extLst>
          </p:cNvPr>
          <p:cNvCxnSpPr>
            <a:cxnSpLocks/>
          </p:cNvCxnSpPr>
          <p:nvPr/>
        </p:nvCxnSpPr>
        <p:spPr>
          <a:xfrm flipH="1" flipV="1">
            <a:off x="2188004" y="3413125"/>
            <a:ext cx="737033" cy="2891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94E27B-A1A3-28EF-5289-30EC2E08FE22}"/>
              </a:ext>
            </a:extLst>
          </p:cNvPr>
          <p:cNvSpPr txBox="1"/>
          <p:nvPr/>
        </p:nvSpPr>
        <p:spPr>
          <a:xfrm>
            <a:off x="2586042" y="3533217"/>
            <a:ext cx="130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(0, 0) </a:t>
            </a:r>
          </a:p>
          <a:p>
            <a:pPr algn="ctr"/>
            <a:r>
              <a:rPr lang="en-GB" dirty="0"/>
              <a:t>Start Point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336A5A-174A-42A9-93F4-F063E9C0DA09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2205601" y="4109399"/>
            <a:ext cx="321541" cy="60723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237A11C-35A7-A258-6281-DDBE0FB5CDEA}"/>
              </a:ext>
            </a:extLst>
          </p:cNvPr>
          <p:cNvSpPr txBox="1"/>
          <p:nvPr/>
        </p:nvSpPr>
        <p:spPr>
          <a:xfrm>
            <a:off x="2110998" y="4657236"/>
            <a:ext cx="162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Marked Robot Outline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73FA9C-DD78-9BB3-D975-09FE3AD6E3B9}"/>
              </a:ext>
            </a:extLst>
          </p:cNvPr>
          <p:cNvSpPr/>
          <p:nvPr/>
        </p:nvSpPr>
        <p:spPr>
          <a:xfrm>
            <a:off x="8041338" y="565088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3EEFA4-FEC5-B81D-521A-9120850199CB}"/>
              </a:ext>
            </a:extLst>
          </p:cNvPr>
          <p:cNvSpPr/>
          <p:nvPr/>
        </p:nvSpPr>
        <p:spPr>
          <a:xfrm>
            <a:off x="8041338" y="59627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57E961-F22D-4C90-03A7-0ED9E28F2322}"/>
              </a:ext>
            </a:extLst>
          </p:cNvPr>
          <p:cNvSpPr txBox="1"/>
          <p:nvPr/>
        </p:nvSpPr>
        <p:spPr>
          <a:xfrm>
            <a:off x="8079534" y="5551460"/>
            <a:ext cx="208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Waypoint Sheet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76520D-D386-836E-E823-1FD42C6CAB53}"/>
              </a:ext>
            </a:extLst>
          </p:cNvPr>
          <p:cNvSpPr txBox="1"/>
          <p:nvPr/>
        </p:nvSpPr>
        <p:spPr>
          <a:xfrm>
            <a:off x="8079533" y="5866840"/>
            <a:ext cx="208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Waypoint Sheet 2</a:t>
            </a:r>
          </a:p>
        </p:txBody>
      </p:sp>
    </p:spTree>
    <p:extLst>
      <p:ext uri="{BB962C8B-B14F-4D97-AF65-F5344CB8AC3E}">
        <p14:creationId xmlns:p14="http://schemas.microsoft.com/office/powerpoint/2010/main" val="133748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04C9B8-7939-645E-A4F3-69B35CD08DEB}"/>
              </a:ext>
            </a:extLst>
          </p:cNvPr>
          <p:cNvGrpSpPr/>
          <p:nvPr/>
        </p:nvGrpSpPr>
        <p:grpSpPr>
          <a:xfrm>
            <a:off x="0" y="333375"/>
            <a:ext cx="12191999" cy="6191250"/>
            <a:chOff x="0" y="333375"/>
            <a:chExt cx="12191999" cy="6191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A3FB4A-2196-8612-A2F0-01F3EE38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333375"/>
              <a:ext cx="12191999" cy="61912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23FE4-02A8-E865-A32A-8E83C2D1600E}"/>
                </a:ext>
              </a:extLst>
            </p:cNvPr>
            <p:cNvSpPr/>
            <p:nvPr/>
          </p:nvSpPr>
          <p:spPr>
            <a:xfrm>
              <a:off x="531779" y="4319081"/>
              <a:ext cx="11348936" cy="1627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572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B22CD-C43B-7BC6-ADFA-FDBE0C599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2509"/>
            <a:ext cx="12191999" cy="6192982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F660E31-1FBB-48A7-EDDF-17F0F843E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67781"/>
              </p:ext>
            </p:extLst>
          </p:nvPr>
        </p:nvGraphicFramePr>
        <p:xfrm>
          <a:off x="-764087" y="4492804"/>
          <a:ext cx="12407027" cy="13716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678487">
                  <a:extLst>
                    <a:ext uri="{9D8B030D-6E8A-4147-A177-3AD203B41FA5}">
                      <a16:colId xmlns:a16="http://schemas.microsoft.com/office/drawing/2014/main" val="3777060557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165065339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571769470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999465065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827982840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3383851846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418485021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915345883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18666158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405767717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122736348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34712491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390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Wavelength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2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Square Wave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Sine Wave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8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5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04C9B8-7939-645E-A4F3-69B35CD08DEB}"/>
              </a:ext>
            </a:extLst>
          </p:cNvPr>
          <p:cNvGrpSpPr/>
          <p:nvPr/>
        </p:nvGrpSpPr>
        <p:grpSpPr>
          <a:xfrm>
            <a:off x="0" y="333375"/>
            <a:ext cx="12191999" cy="6191249"/>
            <a:chOff x="0" y="333375"/>
            <a:chExt cx="12191999" cy="61912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A3FB4A-2196-8612-A2F0-01F3EE38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333375"/>
              <a:ext cx="12191999" cy="61912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23FE4-02A8-E865-A32A-8E83C2D1600E}"/>
                </a:ext>
              </a:extLst>
            </p:cNvPr>
            <p:cNvSpPr/>
            <p:nvPr/>
          </p:nvSpPr>
          <p:spPr>
            <a:xfrm>
              <a:off x="472542" y="4301976"/>
              <a:ext cx="11518985" cy="1675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538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B22CD-C43B-7BC6-ADFA-FDBE0C599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2509"/>
            <a:ext cx="12191999" cy="619298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F660E31-1FBB-48A7-EDDF-17F0F843E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03497"/>
              </p:ext>
            </p:extLst>
          </p:nvPr>
        </p:nvGraphicFramePr>
        <p:xfrm>
          <a:off x="-764087" y="4492804"/>
          <a:ext cx="12407027" cy="13716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678487">
                  <a:extLst>
                    <a:ext uri="{9D8B030D-6E8A-4147-A177-3AD203B41FA5}">
                      <a16:colId xmlns:a16="http://schemas.microsoft.com/office/drawing/2014/main" val="3777060557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165065339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571769470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999465065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827982840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3383851846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418485021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915345883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18666158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405767717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122736348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34712491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390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Wavelength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2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Square Wave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Sine Wave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8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4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04C9B8-7939-645E-A4F3-69B35CD08DEB}"/>
              </a:ext>
            </a:extLst>
          </p:cNvPr>
          <p:cNvGrpSpPr/>
          <p:nvPr/>
        </p:nvGrpSpPr>
        <p:grpSpPr>
          <a:xfrm>
            <a:off x="1" y="333375"/>
            <a:ext cx="12191997" cy="6191249"/>
            <a:chOff x="1" y="333375"/>
            <a:chExt cx="12191997" cy="61912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A3FB4A-2196-8612-A2F0-01F3EE38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333375"/>
              <a:ext cx="12191997" cy="61912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23FE4-02A8-E865-A32A-8E83C2D1600E}"/>
                </a:ext>
              </a:extLst>
            </p:cNvPr>
            <p:cNvSpPr/>
            <p:nvPr/>
          </p:nvSpPr>
          <p:spPr>
            <a:xfrm>
              <a:off x="472542" y="4301976"/>
              <a:ext cx="11518985" cy="1675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9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B22CD-C43B-7BC6-ADFA-FDBE0C599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32509"/>
            <a:ext cx="12191997" cy="619298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F660E31-1FBB-48A7-EDDF-17F0F843E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96731"/>
              </p:ext>
            </p:extLst>
          </p:nvPr>
        </p:nvGraphicFramePr>
        <p:xfrm>
          <a:off x="-764087" y="4492804"/>
          <a:ext cx="12407027" cy="13716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678487">
                  <a:extLst>
                    <a:ext uri="{9D8B030D-6E8A-4147-A177-3AD203B41FA5}">
                      <a16:colId xmlns:a16="http://schemas.microsoft.com/office/drawing/2014/main" val="3777060557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165065339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571769470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999465065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827982840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3383851846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418485021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915345883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18666158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405767717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122736348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1347124912"/>
                    </a:ext>
                  </a:extLst>
                </a:gridCol>
                <a:gridCol w="894045">
                  <a:extLst>
                    <a:ext uri="{9D8B030D-6E8A-4147-A177-3AD203B41FA5}">
                      <a16:colId xmlns:a16="http://schemas.microsoft.com/office/drawing/2014/main" val="2390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Wavelength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200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2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Square Wave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Sine Wave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8385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C1EDF4F-9434-AF62-20CD-130F6E6F7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62" b="23104"/>
          <a:stretch/>
        </p:blipFill>
        <p:spPr>
          <a:xfrm>
            <a:off x="0" y="-283861"/>
            <a:ext cx="541070" cy="47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0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Aasav Patel</dc:creator>
  <cp:lastModifiedBy>Aasav Patel</cp:lastModifiedBy>
  <cp:revision>1</cp:revision>
  <dcterms:created xsi:type="dcterms:W3CDTF">2024-04-27T11:23:21Z</dcterms:created>
  <dcterms:modified xsi:type="dcterms:W3CDTF">2024-04-27T16:20:30Z</dcterms:modified>
</cp:coreProperties>
</file>