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30"/>
  </p:normalViewPr>
  <p:slideViewPr>
    <p:cSldViewPr snapToGrid="0" snapToObjects="1">
      <p:cViewPr varScale="1">
        <p:scale>
          <a:sx n="96" d="100"/>
          <a:sy n="96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99CD-24D1-7E40-8A53-90CD803CF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B1812-82EB-C54F-8506-FEE33E090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D7A1A-D80F-DA45-8D87-E3190D63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E3A3-EECC-3A45-ABCE-43F58281BC0E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78FEE-D8B2-9749-BE44-75EE0840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2C1A2-E82D-F249-B0C0-A1BA4F27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0E0A-FC3B-1C43-A99C-218CF641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9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E646-744D-F246-87EA-92B42135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226FB-DC99-8E4A-B706-EB217FB4F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1DBAB-6063-2840-9393-DB2646E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E3A3-EECC-3A45-ABCE-43F58281BC0E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41931-90E0-7B4E-845D-FCD9BD65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BFBE5-DC73-9641-BAB7-C4572961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0E0A-FC3B-1C43-A99C-218CF641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8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24231-5810-8540-A197-C1D7AD1B1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06CEC-1E65-A149-B1D4-D3E9198B0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522D2-CF95-7E42-8ABD-58EA35F0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E3A3-EECC-3A45-ABCE-43F58281BC0E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F3DFE-521F-E84F-9FC9-E1F37626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6C69D-9141-DF43-8EF4-A828E75B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0E0A-FC3B-1C43-A99C-218CF641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4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F683-4D6C-814A-B616-B2CD613B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DB87-9E06-7844-B11F-E5D38DD0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05A2D-225E-9B41-B5CA-EF925DDA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E3A3-EECC-3A45-ABCE-43F58281BC0E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EC4D2-6081-574D-AA46-BAF9808E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A0CA1-5CC5-A84F-A0AD-D2CEE4D6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0E0A-FC3B-1C43-A99C-218CF641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9F6A-8D5C-4841-B1DF-9ACF7307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5A0BB-8FAC-1F47-8C6F-5AFA494D7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F9966-860E-F346-976F-CA051F2A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E3A3-EECC-3A45-ABCE-43F58281BC0E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5ED8-2355-F244-9D34-6B729A20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BAEA8-660C-A64C-9B88-3E5B6E62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0E0A-FC3B-1C43-A99C-218CF641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6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69A9-D848-E64F-9D95-08D9DD36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3EEB3-CB86-D649-8B8E-FBB028475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6BFEF-B462-824A-A534-CAA9FA471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DC018-3D2C-674D-AE92-E9A88070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E3A3-EECC-3A45-ABCE-43F58281BC0E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3AC29-D95F-BE49-8C61-6D3CCE8B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BD0A3-482F-564E-80A0-C7E5FA6F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0E0A-FC3B-1C43-A99C-218CF641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7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E74F-BC62-784D-9115-4D5EF631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52BD2-1EE4-AE48-9F58-69A63ABE0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24D30-08F5-FE48-8BF5-626826139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1385D-F1FE-7444-9F2F-8CCFFBFBA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8C42D-7FF2-D948-B1E0-BD6774EFD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EE1EA-D2E3-FB41-A23A-FC68BD39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E3A3-EECC-3A45-ABCE-43F58281BC0E}" type="datetimeFigureOut">
              <a:rPr lang="en-US" smtClean="0"/>
              <a:t>9/26/22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7A885-D44B-9D4F-8D10-A6AF3E17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4819E-3B02-9C4F-B5B8-275AF0C3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0E0A-FC3B-1C43-A99C-218CF641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7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184B-BED6-D847-AF47-EAE98154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48AB1-9A0B-4644-BC37-BD06439E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E3A3-EECC-3A45-ABCE-43F58281BC0E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D6C82-28D4-9F47-BF65-FED2E8F0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BA984-3FFE-494D-BF9A-4C8D97E9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0E0A-FC3B-1C43-A99C-218CF641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0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B4AD1-CF5F-7C42-A99A-B5975F3C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E3A3-EECC-3A45-ABCE-43F58281BC0E}" type="datetimeFigureOut">
              <a:rPr lang="en-US" smtClean="0"/>
              <a:t>9/26/22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8C1EF-A513-1945-BB13-F7A2BD47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30982-2262-5742-A1E3-E75EA20C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0E0A-FC3B-1C43-A99C-218CF641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8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75DF-BDF2-9E41-8590-AE60B322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8A1D-9E67-EE44-91B4-92849B96D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5517E-FA59-934B-B34F-9865A0790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FE4F6-418F-6D4E-9ECD-408DA3D3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E3A3-EECC-3A45-ABCE-43F58281BC0E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60C9D-E5DE-C74E-A6E1-9F6421A3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4355F-3452-754E-A6D9-21424A99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0E0A-FC3B-1C43-A99C-218CF641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7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B30F-783A-3346-A47C-268A8034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161CE-0201-F541-834C-9957C50C6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16EA2-0018-314A-9E35-C1504223D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A404A-A341-F74E-BF5C-6022C90A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E3A3-EECC-3A45-ABCE-43F58281BC0E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5D4A9-F26E-6448-9842-DEBA1FA0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57BBB-8DFD-354D-B97F-36B9D997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0E0A-FC3B-1C43-A99C-218CF641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11B6B-970E-D74B-A442-5FDEAFE1C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446F-B07D-2E49-807D-27B5E0B00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32983-F3CF-1143-B386-CDD7B880A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5E3A3-EECC-3A45-ABCE-43F58281BC0E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4C3F6-EFA1-CF46-8FAE-21267192C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4D55C-1F7A-634A-9172-1073F0766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60E0A-FC3B-1C43-A99C-218CF641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004D-8F30-5845-87C1-CD33C12B1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287" y="952294"/>
            <a:ext cx="9144000" cy="952293"/>
          </a:xfrm>
        </p:spPr>
        <p:txBody>
          <a:bodyPr/>
          <a:lstStyle/>
          <a:p>
            <a:pPr algn="l"/>
            <a:r>
              <a:rPr lang="en-US" dirty="0"/>
              <a:t>Calculator App</a:t>
            </a:r>
          </a:p>
        </p:txBody>
      </p:sp>
      <p:pic>
        <p:nvPicPr>
          <p:cNvPr id="5" name="Picture 4" descr="A person standing in front of a colorful wall&#10;&#10;Description automatically generated with medium confidence">
            <a:extLst>
              <a:ext uri="{FF2B5EF4-FFF2-40B4-BE49-F238E27FC236}">
                <a16:creationId xmlns:a16="http://schemas.microsoft.com/office/drawing/2014/main" id="{8BA3D143-87A8-D648-8F39-9A9DF3468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31" t="5803" r="28912" b="51384"/>
          <a:stretch/>
        </p:blipFill>
        <p:spPr>
          <a:xfrm>
            <a:off x="10361363" y="952294"/>
            <a:ext cx="1059399" cy="1266136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  <a:softEdge rad="0"/>
          </a:effectLst>
        </p:spPr>
      </p:pic>
      <p:pic>
        <p:nvPicPr>
          <p:cNvPr id="7" name="Picture 6" descr="A person taking a selfie&#10;&#10;Description automatically generated">
            <a:extLst>
              <a:ext uri="{FF2B5EF4-FFF2-40B4-BE49-F238E27FC236}">
                <a16:creationId xmlns:a16="http://schemas.microsoft.com/office/drawing/2014/main" id="{803DE891-C8BC-554E-9705-116649FFC0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364"/>
          <a:stretch/>
        </p:blipFill>
        <p:spPr>
          <a:xfrm>
            <a:off x="10361363" y="2772354"/>
            <a:ext cx="1059400" cy="1266138"/>
          </a:xfrm>
          <a:prstGeom prst="rect">
            <a:avLst/>
          </a:prstGeom>
        </p:spPr>
      </p:pic>
      <p:pic>
        <p:nvPicPr>
          <p:cNvPr id="9" name="Picture 8" descr="A person standing in front of a waterfall&#10;&#10;Description automatically generated with low confidence">
            <a:extLst>
              <a:ext uri="{FF2B5EF4-FFF2-40B4-BE49-F238E27FC236}">
                <a16:creationId xmlns:a16="http://schemas.microsoft.com/office/drawing/2014/main" id="{472BCC9A-77C0-DC41-9355-D6C3608DCC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14" t="6495" r="26200" b="35075"/>
          <a:stretch/>
        </p:blipFill>
        <p:spPr>
          <a:xfrm>
            <a:off x="10361363" y="4694267"/>
            <a:ext cx="1059400" cy="12661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182F46-A847-CE4B-B5FF-26CDEB2B9450}"/>
              </a:ext>
            </a:extLst>
          </p:cNvPr>
          <p:cNvSpPr txBox="1"/>
          <p:nvPr/>
        </p:nvSpPr>
        <p:spPr>
          <a:xfrm>
            <a:off x="10053346" y="2218430"/>
            <a:ext cx="162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Murtuza</a:t>
            </a:r>
            <a:r>
              <a:rPr lang="en-US" sz="1200" dirty="0"/>
              <a:t> Haider Naqvi  </a:t>
            </a:r>
          </a:p>
          <a:p>
            <a:pPr algn="ctr"/>
            <a:r>
              <a:rPr lang="en-US" sz="1200" dirty="0"/>
              <a:t>301289355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CF20B4-60B7-8B46-A52C-5B6DFC000E68}"/>
              </a:ext>
            </a:extLst>
          </p:cNvPr>
          <p:cNvSpPr txBox="1"/>
          <p:nvPr/>
        </p:nvSpPr>
        <p:spPr>
          <a:xfrm>
            <a:off x="10246293" y="4025339"/>
            <a:ext cx="1175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Dhanush Sriram</a:t>
            </a:r>
          </a:p>
          <a:p>
            <a:pPr algn="ctr"/>
            <a:r>
              <a:rPr lang="en-US" sz="1200" dirty="0"/>
              <a:t>301299251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71C07A-18FF-1746-9846-86B8760DFE3C}"/>
              </a:ext>
            </a:extLst>
          </p:cNvPr>
          <p:cNvSpPr txBox="1"/>
          <p:nvPr/>
        </p:nvSpPr>
        <p:spPr>
          <a:xfrm>
            <a:off x="10244297" y="5936835"/>
            <a:ext cx="1244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Asem Javed Syed</a:t>
            </a:r>
          </a:p>
          <a:p>
            <a:pPr algn="ctr"/>
            <a:r>
              <a:rPr lang="en-US" sz="1200" dirty="0"/>
              <a:t>301274803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033C32-6EFA-F142-977B-B96482B4A691}"/>
              </a:ext>
            </a:extLst>
          </p:cNvPr>
          <p:cNvSpPr txBox="1"/>
          <p:nvPr/>
        </p:nvSpPr>
        <p:spPr>
          <a:xfrm>
            <a:off x="331304" y="5475170"/>
            <a:ext cx="3372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Mobile Application Development</a:t>
            </a:r>
          </a:p>
          <a:p>
            <a:r>
              <a:rPr lang="en-US" dirty="0"/>
              <a:t>iOS Development – MAPD714 F22</a:t>
            </a:r>
          </a:p>
          <a:p>
            <a:r>
              <a:rPr lang="en-US" dirty="0"/>
              <a:t>Group 25</a:t>
            </a:r>
          </a:p>
        </p:txBody>
      </p:sp>
    </p:spTree>
    <p:extLst>
      <p:ext uri="{BB962C8B-B14F-4D97-AF65-F5344CB8AC3E}">
        <p14:creationId xmlns:p14="http://schemas.microsoft.com/office/powerpoint/2010/main" val="166756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Calculator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App</dc:title>
  <dc:creator>Asem Javed Syed</dc:creator>
  <cp:lastModifiedBy>Asem Javed Syed</cp:lastModifiedBy>
  <cp:revision>1</cp:revision>
  <dcterms:created xsi:type="dcterms:W3CDTF">2022-09-26T04:52:19Z</dcterms:created>
  <dcterms:modified xsi:type="dcterms:W3CDTF">2022-09-26T05:43:13Z</dcterms:modified>
</cp:coreProperties>
</file>