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50"/>
  </p:normalViewPr>
  <p:slideViewPr>
    <p:cSldViewPr snapToGrid="0" snapToObjects="1">
      <p:cViewPr varScale="1">
        <p:scale>
          <a:sx n="85" d="100"/>
          <a:sy n="85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Bringing your professional voice to the Microsoft table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918954" y="4304954"/>
            <a:ext cx="892717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Answer the following three questions (one per slide):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2438" indent="-45243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What is confidence and why is it important to demonstrate it in the workplace?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Comes from a Latin word ‘</a:t>
            </a:r>
            <a:r>
              <a:rPr lang="en-US" dirty="0" err="1"/>
              <a:t>fidere</a:t>
            </a:r>
            <a:r>
              <a:rPr lang="en-US" dirty="0"/>
              <a:t>’ which means ‘to trust’; therefore, having self-confidence is having trust in one's self.</a:t>
            </a:r>
          </a:p>
          <a:p>
            <a:r>
              <a:rPr lang="en-US" dirty="0"/>
              <a:t>It is a belief in oneself, the conviction that one has the ability to meet life’s challenges and to succeed—and the willingness to act accordingly.</a:t>
            </a:r>
          </a:p>
          <a:p>
            <a:r>
              <a:rPr lang="en-US" dirty="0"/>
              <a:t>Deal with pressure</a:t>
            </a:r>
          </a:p>
          <a:p>
            <a:r>
              <a:rPr lang="en-US" dirty="0"/>
              <a:t>Tackle personal and professional challenges</a:t>
            </a:r>
          </a:p>
          <a:p>
            <a:r>
              <a:rPr lang="en-US" dirty="0"/>
              <a:t>Put others at ease</a:t>
            </a:r>
          </a:p>
          <a:p>
            <a:r>
              <a:rPr lang="en-US" dirty="0"/>
              <a:t>Be taken more seriously if your words and action have conviction Experience more as you're more likely to engage in challenging, but manageable projects , Push the boundary of your comfort zone and increase your performance , More effective communication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Think of a friend, colleague or leader who demonstrates confidence. What are the key characteristics that this person demonstrates?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Believes in himself and his ideas</a:t>
            </a:r>
          </a:p>
          <a:p>
            <a:r>
              <a:rPr lang="en-US" dirty="0"/>
              <a:t>Obtains his happiness from within is grateful</a:t>
            </a:r>
          </a:p>
          <a:p>
            <a:r>
              <a:rPr lang="en-US" dirty="0"/>
              <a:t>Exercises to help focus the mind and keep fit</a:t>
            </a:r>
          </a:p>
          <a:p>
            <a:r>
              <a:rPr lang="en-US" dirty="0"/>
              <a:t>Speaks with certainty</a:t>
            </a:r>
          </a:p>
          <a:p>
            <a:r>
              <a:rPr lang="en-US" dirty="0"/>
              <a:t>Takes risks isn't afraid to be wrong</a:t>
            </a:r>
          </a:p>
          <a:p>
            <a:r>
              <a:rPr lang="en-US" dirty="0"/>
              <a:t>Applauds other people</a:t>
            </a:r>
          </a:p>
          <a:p>
            <a:r>
              <a:rPr lang="en-US" dirty="0"/>
              <a:t> Listens more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How can you demonstrate confidence and bring your voice to the table at Microsoft?</a:t>
            </a:r>
            <a:r>
              <a:rPr lang="en-AU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strengths and capitalizing on them</a:t>
            </a:r>
          </a:p>
          <a:p>
            <a:r>
              <a:rPr lang="en-US" dirty="0"/>
              <a:t>Identifying weaknesses and working on them</a:t>
            </a:r>
          </a:p>
          <a:p>
            <a:r>
              <a:rPr lang="en-US" dirty="0"/>
              <a:t>Identifying what is most important to you</a:t>
            </a:r>
          </a:p>
          <a:p>
            <a:r>
              <a:rPr lang="en-US" dirty="0"/>
              <a:t>Undertaking activities that develop mental and physical energy</a:t>
            </a:r>
          </a:p>
          <a:p>
            <a:r>
              <a:rPr lang="en-US" dirty="0"/>
              <a:t>Believing in yourself</a:t>
            </a:r>
          </a:p>
          <a:p>
            <a:r>
              <a:rPr lang="en-US" dirty="0"/>
              <a:t>Replacing negative self-talk with positive inner dialogue</a:t>
            </a:r>
          </a:p>
          <a:p>
            <a:r>
              <a:rPr lang="en-US" dirty="0"/>
              <a:t>Adopting an optimistic attitude</a:t>
            </a:r>
          </a:p>
          <a:p>
            <a:r>
              <a:rPr lang="en-US"/>
              <a:t>Committing </a:t>
            </a:r>
            <a:r>
              <a:rPr lang="en-US" dirty="0"/>
              <a:t>to being more courageous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E563D-A1AF-451E-81D8-4E1D4F34DF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E888B8-B91E-4A4E-9653-1851697940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61C40D-C126-48A0-A903-79F9E74E5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Bringing your professional voice to the Microsoft table</vt:lpstr>
      <vt:lpstr>1. What is confidence and why is it important to demonstrate it in the workplace?</vt:lpstr>
      <vt:lpstr>2. Think of a friend, colleague or leader who demonstrates confidence. What are the key characteristics that this person demonstrates?</vt:lpstr>
      <vt:lpstr>3. How can you demonstrate confidence and bring your voice to the table at Microsoft?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AASHIK J KRISHNAN</cp:lastModifiedBy>
  <cp:revision>3</cp:revision>
  <dcterms:created xsi:type="dcterms:W3CDTF">2020-06-10T01:59:38Z</dcterms:created>
  <dcterms:modified xsi:type="dcterms:W3CDTF">2020-07-16T16:23:58Z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