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44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:AASHA B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		:</a:t>
            </a:r>
            <a:r>
              <a:rPr lang="en-US" sz="2400" dirty="0" smtClean="0"/>
              <a:t>312208903</a:t>
            </a:r>
          </a:p>
          <a:p>
            <a:r>
              <a:rPr lang="en-US" sz="2400" dirty="0" smtClean="0"/>
              <a:t>                              305C94EFFFE8F78BDDF410835814E144</a:t>
            </a:r>
            <a:endParaRPr lang="en-US" sz="2400" dirty="0" smtClean="0"/>
          </a:p>
          <a:p>
            <a:r>
              <a:rPr lang="en-US" sz="2400" dirty="0" smtClean="0"/>
              <a:t>DEPARTMENT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:Chevalier </a:t>
            </a:r>
            <a:r>
              <a:rPr lang="en-US" sz="2400" dirty="0" err="1" smtClean="0"/>
              <a:t>T.Thomas</a:t>
            </a:r>
            <a:r>
              <a:rPr lang="en-US" sz="2400" dirty="0" smtClean="0"/>
              <a:t> Elizabeth College For Women.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8207202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86000"/>
            <a:ext cx="8063268" cy="418147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</a:p>
          <a:p>
            <a:pPr marL="400050" lvl="1" indent="0">
              <a:buNone/>
            </a:pPr>
            <a:r>
              <a:rPr lang="en-US" sz="1800" dirty="0" smtClean="0"/>
              <a:t>*Results</a:t>
            </a:r>
          </a:p>
          <a:p>
            <a:pPr marL="400050" lvl="1" indent="0">
              <a:buNone/>
            </a:pPr>
            <a:r>
              <a:rPr lang="en-US" sz="1800" dirty="0" smtClean="0"/>
              <a:t>*Pivot table</a:t>
            </a:r>
          </a:p>
          <a:p>
            <a:pPr marL="400050" lvl="1" indent="0">
              <a:buNone/>
            </a:pPr>
            <a:r>
              <a:rPr lang="en-US" sz="1800" dirty="0" smtClean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708144"/>
              </p:ext>
            </p:extLst>
          </p:nvPr>
        </p:nvGraphicFramePr>
        <p:xfrm>
          <a:off x="677863" y="1295400"/>
          <a:ext cx="8596312" cy="4746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334" y="1295400"/>
            <a:ext cx="8596668" cy="10668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514600"/>
            <a:ext cx="8314266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The conclusion is 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</a:t>
            </a:r>
            <a:r>
              <a:rPr lang="en-US" sz="2000" dirty="0" smtClean="0"/>
              <a:t>The </a:t>
            </a:r>
            <a:r>
              <a:rPr lang="en-US" sz="2000" dirty="0"/>
              <a:t>effective data analysis provides a foundation for </a:t>
            </a:r>
            <a:r>
              <a:rPr lang="en-US" sz="2000" dirty="0" smtClean="0"/>
              <a:t>the improvised planning </a:t>
            </a:r>
            <a:r>
              <a:rPr lang="en-US" sz="2000" dirty="0"/>
              <a:t>and operational </a:t>
            </a:r>
            <a:r>
              <a:rPr lang="en-US" sz="2000" dirty="0" smtClean="0"/>
              <a:t>developments</a:t>
            </a:r>
            <a:r>
              <a:rPr lang="en-US" sz="2000" dirty="0"/>
              <a:t>, </a:t>
            </a:r>
            <a:r>
              <a:rPr lang="en-US" sz="2000" dirty="0" smtClean="0"/>
              <a:t>which leads to a </a:t>
            </a:r>
            <a:r>
              <a:rPr lang="en-US" sz="2000" dirty="0"/>
              <a:t>motivated and productive </a:t>
            </a:r>
            <a:r>
              <a:rPr lang="en-US" sz="2000" dirty="0" smtClean="0"/>
              <a:t>workforce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company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</a:p>
          <a:p>
            <a:r>
              <a:rPr lang="en-US" sz="2400" dirty="0" smtClean="0"/>
              <a:t>*Conditional formatting- blank values.</a:t>
            </a:r>
          </a:p>
          <a:p>
            <a:r>
              <a:rPr lang="en-US" sz="2400" dirty="0" smtClean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</a:p>
          <a:p>
            <a:pPr lvl="1"/>
            <a:r>
              <a:rPr lang="en-IN" sz="1900" dirty="0" smtClean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Levels in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high, medium, low, etc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338</TotalTime>
  <Words>311</Words>
  <Application>Microsoft Office PowerPoint</Application>
  <PresentationFormat>Widescreen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48</cp:revision>
  <dcterms:created xsi:type="dcterms:W3CDTF">2024-03-29T15:07:22Z</dcterms:created>
  <dcterms:modified xsi:type="dcterms:W3CDTF">2024-08-29T17:28:58Z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