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B0027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5"/>
    <p:restoredTop sz="94654"/>
  </p:normalViewPr>
  <p:slideViewPr>
    <p:cSldViewPr>
      <p:cViewPr varScale="1">
        <p:scale>
          <a:sx n="127" d="100"/>
          <a:sy n="127" d="100"/>
        </p:scale>
        <p:origin x="200" y="8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5504" y="24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fld id="{A4676FBE-E17B-9F40-B294-2A0EC4B80004}" type="slidenum">
              <a:rPr lang="en-US" altLang="x-none" sz="1200">
                <a:latin typeface="Open Sans" charset="0"/>
              </a:rPr>
              <a:pPr/>
              <a:t>1</a:t>
            </a:fld>
            <a:endParaRPr lang="en-US" altLang="x-none" sz="1200">
              <a:latin typeface="Open Sans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Main title: 40 pt. Arial</a:t>
            </a:r>
          </a:p>
          <a:p>
            <a:pPr eaLnBrk="1" hangingPunct="1"/>
            <a:br>
              <a:rPr lang="en-US" altLang="x-none">
                <a:ea typeface="ＭＳ Ｐゴシック" charset="-128"/>
                <a:cs typeface="Geneva" charset="0"/>
              </a:rPr>
            </a:br>
            <a:r>
              <a:rPr lang="en-US" altLang="x-none">
                <a:ea typeface="ＭＳ Ｐゴシック" charset="-128"/>
                <a:cs typeface="Geneva" charset="0"/>
              </a:rPr>
              <a:t>Presenter Name: 16 pt. Arial</a:t>
            </a:r>
          </a:p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Presenters Title: 16 pt. Arial Italic</a:t>
            </a:r>
          </a:p>
          <a:p>
            <a:pPr eaLnBrk="1" hangingPunct="1"/>
            <a:endParaRPr lang="en-US" altLang="x-none">
              <a:ea typeface="ＭＳ Ｐゴシック" charset="-128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26318" y="65528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78718" y="67052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1118" y="68576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1" name="Straight Connector 11"/>
          <p:cNvCxnSpPr>
            <a:cxnSpLocks noChangeShapeType="1"/>
          </p:cNvCxnSpPr>
          <p:nvPr/>
        </p:nvCxnSpPr>
        <p:spPr bwMode="auto">
          <a:xfrm>
            <a:off x="2209800" y="3486150"/>
            <a:ext cx="5486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ext Placeholder 14"/>
          <p:cNvSpPr txBox="1">
            <a:spLocks/>
          </p:cNvSpPr>
          <p:nvPr/>
        </p:nvSpPr>
        <p:spPr bwMode="auto">
          <a:xfrm>
            <a:off x="2133600" y="2038350"/>
            <a:ext cx="518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x-none" sz="4000" dirty="0">
                <a:solidFill>
                  <a:schemeClr val="bg1"/>
                </a:solidFill>
                <a:ea typeface="ＭＳ Ｐゴシック" charset="-128"/>
              </a:rPr>
              <a:t>Click to Edit Presentation Title</a:t>
            </a:r>
          </a:p>
        </p:txBody>
      </p:sp>
      <p:sp>
        <p:nvSpPr>
          <p:cNvPr id="5123" name="Text Placeholder 16"/>
          <p:cNvSpPr txBox="1">
            <a:spLocks/>
          </p:cNvSpPr>
          <p:nvPr/>
        </p:nvSpPr>
        <p:spPr bwMode="auto"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x-none" sz="1600">
                <a:solidFill>
                  <a:srgbClr val="FFFFFF"/>
                </a:solidFill>
                <a:ea typeface="ＭＳ Ｐゴシック" charset="-128"/>
              </a:rPr>
              <a:t>Click to edit Presenter Name</a:t>
            </a:r>
          </a:p>
          <a:p>
            <a:pPr>
              <a:spcBef>
                <a:spcPct val="20000"/>
              </a:spcBef>
            </a:pPr>
            <a:r>
              <a:rPr lang="en-US" altLang="x-none" sz="1600" i="1">
                <a:solidFill>
                  <a:srgbClr val="FFFFFF"/>
                </a:solidFill>
                <a:ea typeface="ＭＳ Ｐゴシック" charset="-128"/>
              </a:rPr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7864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260285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 PPT Theme</Template>
  <TotalTime>1</TotalTime>
  <Words>36</Words>
  <Application>Microsoft Macintosh PowerPoint</Application>
  <PresentationFormat>On-screen Show (16:9)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.AppleSystemUIFont</vt:lpstr>
      <vt:lpstr>45 Helvetica Light</vt:lpstr>
      <vt:lpstr>Arial</vt:lpstr>
      <vt:lpstr>Open Sans</vt:lpstr>
      <vt:lpstr>Open Sans Light</vt:lpstr>
      <vt:lpstr>Open Sans Regular</vt:lpstr>
      <vt:lpstr>Times</vt:lpstr>
      <vt:lpstr>CMU PPT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Avadhani, Aashai</dc:creator>
  <cp:lastModifiedBy>Avadhani, Aashai</cp:lastModifiedBy>
  <cp:revision>1</cp:revision>
  <cp:lastPrinted>2016-12-06T18:52:42Z</cp:lastPrinted>
  <dcterms:created xsi:type="dcterms:W3CDTF">2021-03-27T18:08:56Z</dcterms:created>
  <dcterms:modified xsi:type="dcterms:W3CDTF">2021-03-27T18:10:03Z</dcterms:modified>
</cp:coreProperties>
</file>