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embeddedFontLst>
    <p:embeddedFont>
      <p:font typeface="MOVUCW+PublicSans-Bold"/>
      <p:regular r:id="rId17"/>
    </p:embeddedFont>
    <p:embeddedFont>
      <p:font typeface="TFNECF+EBGaramond-Bold"/>
      <p:regular r:id="rId18"/>
    </p:embeddedFont>
    <p:embeddedFont>
      <p:font typeface="WFIAFP+Arial-BoldMT"/>
      <p:regular r:id="rId19"/>
    </p:embeddedFont>
    <p:embeddedFont>
      <p:font typeface="CWQECW+ArialMT"/>
      <p:regular r:id="rId20"/>
    </p:embeddedFont>
    <p:embeddedFont>
      <p:font typeface="KGBCKF+EBGaramond-ExtraBold"/>
      <p:regular r:id="rId21"/>
    </p:embeddedFont>
    <p:embeddedFont>
      <p:font typeface="WUCWNF+EBGaramond-Medium"/>
      <p:regular r:id="rId22"/>
    </p:embeddedFont>
    <p:embeddedFont>
      <p:font typeface="SNQVKV+Montserrat-Bold"/>
      <p:regular r:id="rId23"/>
    </p:embeddedFont>
    <p:embeddedFont>
      <p:font typeface="WQBHLQ+EBGaramond-Regular"/>
      <p:regular r:id="rId24"/>
    </p:embeddedFont>
    <p:embeddedFont>
      <p:font typeface="SQWLTG+PublicSans-BoldItalic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22" Type="http://schemas.openxmlformats.org/officeDocument/2006/relationships/font" Target="fonts/font6.fntdata" /><Relationship Id="rId23" Type="http://schemas.openxmlformats.org/officeDocument/2006/relationships/font" Target="fonts/font7.fntdata" /><Relationship Id="rId24" Type="http://schemas.openxmlformats.org/officeDocument/2006/relationships/font" Target="fonts/font8.fntdata" /><Relationship Id="rId25" Type="http://schemas.openxmlformats.org/officeDocument/2006/relationships/font" Target="fonts/font9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aarthy03/Stock-Inventory-Website" TargetMode="External" /><Relationship Id="rId3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99" y="2235285"/>
            <a:ext cx="3247491" cy="761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“STOCK</a:t>
            </a: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INVENTORY</a:t>
            </a:r>
          </a:p>
          <a:p>
            <a:pPr marL="0" marR="0">
              <a:lnSpc>
                <a:spcPts val="2819"/>
              </a:lnSpc>
              <a:spcBef>
                <a:spcPts val="59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09420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MOVUCW+PublicSans-Bold"/>
                <a:cs typeface="MOVUCW+PublicSans-Bold"/>
              </a:rPr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SQWLTG+PublicSans-BoldItalic"/>
                <a:cs typeface="SQWLTG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SQWLTG+PublicSans-BoldItalic"/>
                <a:cs typeface="SQWLTG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SQWLTG+PublicSans-BoldItalic"/>
                <a:cs typeface="SQWLTG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7022" y="2271942"/>
            <a:ext cx="2635732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223669"/>
                </a:solidFill>
                <a:latin typeface="SQWLTG+PublicSans-BoldItalic"/>
                <a:cs typeface="SQWLTG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https://github.com/aarthy03</a:t>
            </a:r>
            <a:r>
              <a:rPr dirty="0" sz="1400" b="1">
                <a:solidFill>
                  <a:srgbClr val="223669"/>
                </a:solidFill>
                <a:latin typeface="SQWLTG+PublicSans-BoldItalic"/>
                <a:cs typeface="SQWLTG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</a:p>
          <a:p>
            <a:pPr marL="192315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 b="1" u="sng">
                <a:solidFill>
                  <a:srgbClr val="223669"/>
                </a:solidFill>
                <a:latin typeface="SQWLTG+PublicSans-BoldItalic"/>
                <a:cs typeface="SQWLTG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Stock-Inventory-Websit</a:t>
            </a:r>
            <a:r>
              <a:rPr dirty="0" sz="1400" b="1">
                <a:solidFill>
                  <a:srgbClr val="223669"/>
                </a:solidFill>
                <a:latin typeface="SQWLTG+PublicSans-BoldItalic"/>
                <a:cs typeface="SQWLTG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697" y="825124"/>
            <a:ext cx="3491701" cy="340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spc="-12" b="1">
                <a:solidFill>
                  <a:srgbClr val="c88c32"/>
                </a:solidFill>
                <a:latin typeface="TFNECF+EBGaramond-Bold"/>
                <a:cs typeface="TFNECF+EBGaramond-Bold"/>
              </a:rPr>
              <a:t>STOCKꢀINVENTORYꢀWEBSITE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208451"/>
            <a:ext cx="3633640" cy="942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Stock</a:t>
            </a:r>
            <a:r>
              <a:rPr dirty="0" sz="1200" spc="113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Inventory</a:t>
            </a:r>
            <a:r>
              <a:rPr dirty="0" sz="1200" spc="51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website</a:t>
            </a:r>
            <a:r>
              <a:rPr dirty="0" sz="12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stores</a:t>
            </a:r>
            <a:r>
              <a:rPr dirty="0" sz="1200" spc="93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200" spc="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product</a:t>
            </a:r>
            <a:r>
              <a:rPr dirty="0" sz="1200" spc="112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details</a:t>
            </a:r>
          </a:p>
          <a:p>
            <a:pPr marL="0" marR="0">
              <a:lnSpc>
                <a:spcPts val="1363"/>
              </a:lnSpc>
              <a:spcBef>
                <a:spcPts val="26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stock.</a:t>
            </a:r>
            <a:r>
              <a:rPr dirty="0" sz="1200" spc="329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200" spc="326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provides</a:t>
            </a:r>
            <a:r>
              <a:rPr dirty="0" sz="1200" spc="326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200" spc="326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interface</a:t>
            </a:r>
            <a:r>
              <a:rPr dirty="0" sz="1200" spc="32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200" spc="333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users</a:t>
            </a:r>
            <a:r>
              <a:rPr dirty="0" sz="1200" spc="309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200" spc="333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man</a:t>
            </a:r>
          </a:p>
          <a:p>
            <a:pPr marL="0" marR="0">
              <a:lnSpc>
                <a:spcPts val="1363"/>
              </a:lnSpc>
              <a:spcBef>
                <a:spcPts val="26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transaction</a:t>
            </a:r>
            <a:r>
              <a:rPr dirty="0" sz="1200" spc="242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200" spc="2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200" spc="2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previous</a:t>
            </a:r>
            <a:r>
              <a:rPr dirty="0" sz="1200" spc="239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data.</a:t>
            </a:r>
            <a:r>
              <a:rPr dirty="0" sz="1200" spc="236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200" spc="2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maintenanc</a:t>
            </a:r>
          </a:p>
          <a:p>
            <a:pPr marL="0" marR="0">
              <a:lnSpc>
                <a:spcPts val="136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about</a:t>
            </a:r>
            <a:r>
              <a:rPr dirty="0" sz="1200" spc="542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200" spc="5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monthly</a:t>
            </a:r>
            <a:r>
              <a:rPr dirty="0" sz="1200" spc="55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inwards</a:t>
            </a:r>
            <a:r>
              <a:rPr dirty="0" sz="1200" spc="538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,monthly</a:t>
            </a:r>
            <a:r>
              <a:rPr dirty="0" sz="1200" spc="553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returns</a:t>
            </a:r>
          </a:p>
          <a:p>
            <a:pPr marL="0" marR="0">
              <a:lnSpc>
                <a:spcPts val="1363"/>
              </a:lnSpc>
              <a:spcBef>
                <a:spcPts val="26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Georgia"/>
                <a:cs typeface="Georgia"/>
              </a:rPr>
              <a:t>deliveries.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25" y="2546680"/>
            <a:ext cx="1436142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WFIAFP+Arial-BoldMT"/>
                <a:cs typeface="WFIAFP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WFIAFP+Arial-BoldMT"/>
                <a:cs typeface="WFIAFP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WFIAFP+Arial-BoldMT"/>
                <a:cs typeface="WFIAFP+Arial-BoldMT"/>
              </a:rPr>
              <a:t>Username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2115a91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5525" y="2546680"/>
            <a:ext cx="1165957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938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WFIAFP+Arial-BoldMT"/>
                <a:cs typeface="WFIAFP+Arial-Bold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AARTHY.K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1325" y="2546680"/>
            <a:ext cx="715975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WFIAFP+Arial-BoldMT"/>
                <a:cs typeface="WFIAFP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A9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25" y="3339101"/>
            <a:ext cx="84458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2115a92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5525" y="3339101"/>
            <a:ext cx="95267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AASHA.M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01325" y="3339101"/>
            <a:ext cx="369875" cy="1029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A9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A9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A9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6125" y="3735311"/>
            <a:ext cx="943471" cy="63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2115a916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2115a946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75525" y="3735311"/>
            <a:ext cx="1504598" cy="63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DHANU</a:t>
            </a: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SRI</a:t>
            </a: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M.R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WQECW+ArialMT"/>
                <a:cs typeface="CWQECW+ArialMT"/>
              </a:rPr>
              <a:t>SNEGAA.S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198" y="278003"/>
            <a:ext cx="2889656" cy="336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b5394"/>
                </a:solidFill>
                <a:latin typeface="KGBCKF+EBGaramond-ExtraBold"/>
                <a:cs typeface="KGBCKF+EBGaramond-ExtraBold"/>
              </a:rPr>
              <a:t>Taskꢀ3ꢀ::ꢀFrontendꢀCreation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875" y="691655"/>
            <a:ext cx="2991421" cy="286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b5394"/>
                </a:solidFill>
                <a:latin typeface="TFNECF+EBGaramond-Bold"/>
                <a:cs typeface="TFNECF+EBGaramond-Bold"/>
              </a:rPr>
              <a:t>CreateꢀvariousꢀFrontꢀEndꢀPrograms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225" y="1188095"/>
            <a:ext cx="5272659" cy="5297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WQECW+ArialMT"/>
                <a:cs typeface="CWQECW+ArialMT"/>
              </a:rPr>
              <a:t>●</a:t>
            </a:r>
            <a:r>
              <a:rPr dirty="0" sz="1500" spc="1227">
                <a:solidFill>
                  <a:srgbClr val="000000"/>
                </a:solidFill>
                <a:latin typeface="CWQECW+ArialMT"/>
                <a:cs typeface="CWQECW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WUCWNF+EBGaramond-Medium"/>
                <a:cs typeface="WUCWNF+EBGaramond-Medium"/>
              </a:rPr>
              <a:t>Drawꢀandꢀdesignꢀaꢀuniformꢀfrontꢀendꢀcodeꢀforꢀ“YourꢀProject”</a:t>
            </a:r>
          </a:p>
          <a:p>
            <a:pPr marL="0" marR="0">
              <a:lnSpc>
                <a:spcPts val="1929"/>
              </a:lnSpc>
              <a:spcBef>
                <a:spcPts val="63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WQECW+ArialMT"/>
                <a:cs typeface="CWQECW+ArialMT"/>
              </a:rPr>
              <a:t>●</a:t>
            </a:r>
            <a:r>
              <a:rPr dirty="0" sz="1500" spc="1227">
                <a:solidFill>
                  <a:srgbClr val="000000"/>
                </a:solidFill>
                <a:latin typeface="CWQECW+ArialMT"/>
                <a:cs typeface="CWQECW+ArialMT"/>
              </a:rPr>
              <a:t> </a:t>
            </a:r>
            <a:r>
              <a:rPr dirty="0" sz="1500">
                <a:solidFill>
                  <a:srgbClr val="000000"/>
                </a:solidFill>
                <a:latin typeface="WUCWNF+EBGaramond-Medium"/>
                <a:cs typeface="WUCWNF+EBGaramond-Medium"/>
              </a:rPr>
              <a:t>Drawꢀandꢀdesignꢀaꢀinteractiveꢀfrontꢀendꢀcodeꢀforꢀ“YourꢀProject”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875" y="2264353"/>
            <a:ext cx="1594408" cy="2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b5394"/>
                </a:solidFill>
                <a:latin typeface="SNQVKV+Montserrat-Bold"/>
                <a:cs typeface="SNQVKV+Montserrat-Bold"/>
              </a:rPr>
              <a:t>Evaluation</a:t>
            </a:r>
            <a:r>
              <a:rPr dirty="0" sz="1200" b="1">
                <a:solidFill>
                  <a:srgbClr val="0b5394"/>
                </a:solidFill>
                <a:latin typeface="SNQVKV+Montserrat-Bold"/>
                <a:cs typeface="SNQVKV+Montserrat-Bold"/>
              </a:rPr>
              <a:t> </a:t>
            </a:r>
            <a:r>
              <a:rPr dirty="0" sz="1200" b="1">
                <a:solidFill>
                  <a:srgbClr val="0b5394"/>
                </a:solidFill>
                <a:latin typeface="SNQVKV+Montserrat-Bold"/>
                <a:cs typeface="SNQVKV+Montserrat-Bold"/>
              </a:rPr>
              <a:t>Metric: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75" y="2575632"/>
            <a:ext cx="2623997" cy="264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WQBHLQ+EBGaramond-Regular"/>
                <a:cs typeface="WQBHLQ+EBGaramond-Regular"/>
              </a:rPr>
              <a:t>100%ꢀCompletionꢀofꢀtheꢀaboveꢀtasks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5" y="3199599"/>
            <a:ext cx="1886559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88c32"/>
                </a:solidFill>
                <a:latin typeface="TFNECF+EBGaramond-Bold"/>
                <a:cs typeface="TFNECF+EBGaramond-Bold"/>
              </a:rPr>
              <a:t>Learningꢀoutcome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0875" y="3606298"/>
            <a:ext cx="3259226" cy="7189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WQECW+ArialMT"/>
                <a:cs typeface="CWQECW+ArialMT"/>
              </a:rPr>
              <a:t>▪</a:t>
            </a:r>
            <a:r>
              <a:rPr dirty="0" sz="1100" spc="653">
                <a:solidFill>
                  <a:srgbClr val="000000"/>
                </a:solidFill>
                <a:latin typeface="CWQECW+ArialMT"/>
                <a:cs typeface="CWQECW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WQBHLQ+EBGaramond-Regular"/>
                <a:cs typeface="WQBHLQ+EBGaramond-Regular"/>
              </a:rPr>
              <a:t>DevelopingꢀcomplicatedꢀUIꢀusingꢀHTMLꢀcomponents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WQECW+ArialMT"/>
                <a:cs typeface="CWQECW+ArialMT"/>
              </a:rPr>
              <a:t>▪</a:t>
            </a:r>
            <a:r>
              <a:rPr dirty="0" sz="1100" spc="653">
                <a:solidFill>
                  <a:srgbClr val="000000"/>
                </a:solidFill>
                <a:latin typeface="CWQECW+ArialMT"/>
                <a:cs typeface="CWQECW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WQBHLQ+EBGaramond-Regular"/>
                <a:cs typeface="WQBHLQ+EBGaramond-Regular"/>
              </a:rPr>
              <a:t>Usingꢀpropsꢀdrillingꢀandꢀcontextꢀtoꢀpassꢀvariables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WQECW+ArialMT"/>
                <a:cs typeface="CWQECW+ArialMT"/>
              </a:rPr>
              <a:t>▪</a:t>
            </a:r>
            <a:r>
              <a:rPr dirty="0" sz="1100" spc="653">
                <a:solidFill>
                  <a:srgbClr val="000000"/>
                </a:solidFill>
                <a:latin typeface="CWQECW+ArialMT"/>
                <a:cs typeface="CWQECW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WQBHLQ+EBGaramond-Regular"/>
                <a:cs typeface="WQBHLQ+EBGaramond-Regular"/>
              </a:rPr>
              <a:t>Gettingꢀfamiliarꢀwithꢀdifferentꢀtypeꢀofꢀapiꢀcalls</a:t>
            </a:r>
          </a:p>
          <a:p>
            <a:pPr marL="0" marR="0">
              <a:lnSpc>
                <a:spcPts val="13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WQECW+ArialMT"/>
                <a:cs typeface="CWQECW+ArialMT"/>
              </a:rPr>
              <a:t>▪</a:t>
            </a:r>
            <a:r>
              <a:rPr dirty="0" sz="1100" spc="653">
                <a:solidFill>
                  <a:srgbClr val="000000"/>
                </a:solidFill>
                <a:latin typeface="CWQECW+ArialMT"/>
                <a:cs typeface="CWQECW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WQBHLQ+EBGaramond-Regular"/>
                <a:cs typeface="WQBHLQ+EBGaramond-Regular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0" y="266768"/>
            <a:ext cx="1072692" cy="302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23669"/>
                </a:solidFill>
                <a:latin typeface="TFNECF+EBGaramond-Bold"/>
                <a:cs typeface="TFNECF+EBGaramond-Bold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TFNECF+EBGaramond-Bold"/>
                <a:cs typeface="TFNECF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5747" y="961898"/>
            <a:ext cx="1452498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Createꢀfolderꢀstructureꢀforꢀ</a:t>
            </a:r>
          </a:p>
          <a:p>
            <a:pPr marL="29527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HTMLꢀꢀapplication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164081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RenderꢀConditionalꢀ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components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975" y="2265613"/>
            <a:ext cx="1864486" cy="199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WriteꢀFunctionsꢀforꢀeventꢀhandling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TFNECF+EBGaramond-Bold"/>
                <a:cs typeface="TFNECF+EBGaramond-Bold"/>
              </a:rPr>
              <a:t>Check-List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8577" y="2265604"/>
            <a:ext cx="1346072" cy="199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OverallꢀUIꢀofꢀtheꢀproject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93713" y="3525840"/>
            <a:ext cx="1248029" cy="199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Handlingꢀbrokenꢀlinks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76365" y="4335540"/>
            <a:ext cx="1322451" cy="199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WQBHLQ+EBGaramond-Regular"/>
                <a:cs typeface="WQBHLQ+EBGaramond-Regular"/>
              </a:rPr>
              <a:t>Optimizingꢀrenderꢀcycle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2023-04-07T13:02:20-05:00</dcterms:modified>
</cp:coreProperties>
</file>