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9144000" cy="5143500"/>
  <p:embeddedFontLst>
    <p:embeddedFont>
      <p:font typeface="EB Garamond Medium"/>
      <p:regular r:id="rId17"/>
      <p:bold r:id="rId18"/>
      <p:italic r:id="rId19"/>
      <p:boldItalic r:id="rId20"/>
    </p:embeddedFont>
    <p:embeddedFont>
      <p:font typeface="Montserrat"/>
      <p:bold r:id="rId21"/>
      <p:boldItalic r:id="rId22"/>
    </p:embeddedFont>
    <p:embeddedFont>
      <p:font typeface="EB Garamond"/>
      <p:bold r:id="rId23"/>
      <p:boldItalic r:id="rId24"/>
    </p:embeddedFont>
    <p:embeddedFont>
      <p:font typeface="Public Sans"/>
      <p:bold r:id="rId25"/>
      <p:boldItalic r:id="rId26"/>
    </p:embeddedFont>
    <p:embeddedFont>
      <p:font typeface="EB Garamond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hQ+cFPlHyQTagXiIS9wLkj38L+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Medium-boldItalic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EBGaramond-boldItalic.fntdata"/><Relationship Id="rId23" Type="http://schemas.openxmlformats.org/officeDocument/2006/relationships/font" Target="fonts/EBGaramo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ublicSans-boldItalic.fntdata"/><Relationship Id="rId25" Type="http://schemas.openxmlformats.org/officeDocument/2006/relationships/font" Target="fonts/PublicSans-bold.fntdata"/><Relationship Id="rId28" Type="http://schemas.openxmlformats.org/officeDocument/2006/relationships/font" Target="fonts/EBGaramondExtraBold-boldItalic.fntdata"/><Relationship Id="rId27" Type="http://schemas.openxmlformats.org/officeDocument/2006/relationships/font" Target="fonts/EBGaramond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BGaramondMedium-regular.fntdata"/><Relationship Id="rId16" Type="http://schemas.openxmlformats.org/officeDocument/2006/relationships/slide" Target="slides/slide11.xml"/><Relationship Id="rId19" Type="http://schemas.openxmlformats.org/officeDocument/2006/relationships/font" Target="fonts/EBGaramondMedium-italic.fntdata"/><Relationship Id="rId18" Type="http://schemas.openxmlformats.org/officeDocument/2006/relationships/font" Target="fonts/EBGaramon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arthy03/Stock-Inventory-Website" TargetMode="External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1"/>
          <p:cNvSpPr txBox="1"/>
          <p:nvPr/>
        </p:nvSpPr>
        <p:spPr>
          <a:xfrm>
            <a:off x="352699" y="2235285"/>
            <a:ext cx="3247491" cy="761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“STOCK INVENTORY</a:t>
            </a:r>
            <a:endParaRPr/>
          </a:p>
          <a:p>
            <a:pPr indent="0" lvl="0" marL="0" marR="0" rtl="0" algn="l">
              <a:lnSpc>
                <a:spcPct val="117458"/>
              </a:lnSpc>
              <a:spcBef>
                <a:spcPts val="59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WEBSITE”</a:t>
            </a:r>
            <a:endParaRPr/>
          </a:p>
        </p:txBody>
      </p:sp>
      <p:sp>
        <p:nvSpPr>
          <p:cNvPr id="23" name="Google Shape;23;p1"/>
          <p:cNvSpPr txBox="1"/>
          <p:nvPr/>
        </p:nvSpPr>
        <p:spPr>
          <a:xfrm>
            <a:off x="352692" y="3413236"/>
            <a:ext cx="1309420" cy="3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Task - 3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>
            <a:hlinkClick r:id="rId3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10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Github</a:t>
            </a:r>
            <a:endParaRPr/>
          </a:p>
        </p:txBody>
      </p:sp>
      <p:sp>
        <p:nvSpPr>
          <p:cNvPr id="96" name="Google Shape;96;p10"/>
          <p:cNvSpPr txBox="1"/>
          <p:nvPr/>
        </p:nvSpPr>
        <p:spPr>
          <a:xfrm>
            <a:off x="4217022" y="2271942"/>
            <a:ext cx="2635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rPr>
              <a:t>https://github.com/Aashamoorthi/stock</a:t>
            </a:r>
            <a:endParaRPr b="1" i="1" u="sng">
              <a:solidFill>
                <a:schemeClr val="hlink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"/>
          <p:cNvSpPr txBox="1"/>
          <p:nvPr/>
        </p:nvSpPr>
        <p:spPr>
          <a:xfrm>
            <a:off x="234697" y="825124"/>
            <a:ext cx="3491701" cy="340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8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STOCKꢀINVENTORYꢀWEBSITE</a:t>
            </a:r>
            <a:endParaRPr/>
          </a:p>
        </p:txBody>
      </p:sp>
      <p:sp>
        <p:nvSpPr>
          <p:cNvPr id="30" name="Google Shape;30;p2"/>
          <p:cNvSpPr txBox="1"/>
          <p:nvPr/>
        </p:nvSpPr>
        <p:spPr>
          <a:xfrm>
            <a:off x="236135" y="1208451"/>
            <a:ext cx="3633640" cy="942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Stock Inventory website stores the product details</a:t>
            </a:r>
            <a:endParaRPr/>
          </a:p>
          <a:p>
            <a:pPr indent="0" lvl="0" marL="0" marR="0" rtl="0" algn="l">
              <a:lnSpc>
                <a:spcPct val="113583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stock. It provides the interface to users to man</a:t>
            </a:r>
            <a:endParaRPr/>
          </a:p>
          <a:p>
            <a:pPr indent="0" lvl="0" marL="0" marR="0" rtl="0" algn="l">
              <a:lnSpc>
                <a:spcPct val="113583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transaction and the previous data. It maintenanc</a:t>
            </a:r>
            <a:endParaRPr/>
          </a:p>
          <a:p>
            <a:pPr indent="0" lvl="0" marL="0" marR="0" rtl="0" algn="l">
              <a:lnSpc>
                <a:spcPct val="113583"/>
              </a:lnSpc>
              <a:spcBef>
                <a:spcPts val="76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about the monthly inwards ,monthly returns</a:t>
            </a:r>
            <a:endParaRPr/>
          </a:p>
          <a:p>
            <a:pPr indent="0" lvl="0" marL="0" marR="0" rtl="0" algn="l">
              <a:lnSpc>
                <a:spcPct val="113583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deliveries.</a:t>
            </a:r>
            <a:endParaRPr/>
          </a:p>
        </p:txBody>
      </p:sp>
      <p:sp>
        <p:nvSpPr>
          <p:cNvPr id="31" name="Google Shape;31;p2"/>
          <p:cNvSpPr txBox="1"/>
          <p:nvPr/>
        </p:nvSpPr>
        <p:spPr>
          <a:xfrm>
            <a:off x="236125" y="2546680"/>
            <a:ext cx="1436142" cy="63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LMS Username</a:t>
            </a:r>
            <a:endParaRPr/>
          </a:p>
          <a:p>
            <a:pPr indent="0" lvl="0" marL="0" marR="0" rtl="0" algn="l">
              <a:lnSpc>
                <a:spcPct val="111714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2115a91</a:t>
            </a:r>
            <a:endParaRPr/>
          </a:p>
        </p:txBody>
      </p:sp>
      <p:sp>
        <p:nvSpPr>
          <p:cNvPr id="32" name="Google Shape;32;p2"/>
          <p:cNvSpPr txBox="1"/>
          <p:nvPr/>
        </p:nvSpPr>
        <p:spPr>
          <a:xfrm>
            <a:off x="1975525" y="2546680"/>
            <a:ext cx="1165957" cy="63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29381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indent="0" lvl="0" marL="0" marR="0" rtl="0" algn="l">
              <a:lnSpc>
                <a:spcPct val="111714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AARTHY.K</a:t>
            </a:r>
            <a:endParaRPr/>
          </a:p>
        </p:txBody>
      </p:sp>
      <p:sp>
        <p:nvSpPr>
          <p:cNvPr id="33" name="Google Shape;33;p2"/>
          <p:cNvSpPr txBox="1"/>
          <p:nvPr/>
        </p:nvSpPr>
        <p:spPr>
          <a:xfrm>
            <a:off x="3701325" y="2546680"/>
            <a:ext cx="715975" cy="63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9675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/>
          </a:p>
          <a:p>
            <a:pPr indent="0" lvl="0" marL="0" marR="0" rtl="0" algn="l">
              <a:lnSpc>
                <a:spcPct val="111714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A9</a:t>
            </a:r>
            <a:endParaRPr/>
          </a:p>
        </p:txBody>
      </p:sp>
      <p:sp>
        <p:nvSpPr>
          <p:cNvPr id="34" name="Google Shape;34;p2"/>
          <p:cNvSpPr txBox="1"/>
          <p:nvPr/>
        </p:nvSpPr>
        <p:spPr>
          <a:xfrm>
            <a:off x="236125" y="3339101"/>
            <a:ext cx="844587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2115a92</a:t>
            </a:r>
            <a:endParaRPr/>
          </a:p>
        </p:txBody>
      </p:sp>
      <p:sp>
        <p:nvSpPr>
          <p:cNvPr id="35" name="Google Shape;35;p2"/>
          <p:cNvSpPr txBox="1"/>
          <p:nvPr/>
        </p:nvSpPr>
        <p:spPr>
          <a:xfrm>
            <a:off x="1975525" y="3339101"/>
            <a:ext cx="952673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AASHA.M</a:t>
            </a:r>
            <a:endParaRPr/>
          </a:p>
        </p:txBody>
      </p:sp>
      <p:sp>
        <p:nvSpPr>
          <p:cNvPr id="36" name="Google Shape;36;p2"/>
          <p:cNvSpPr txBox="1"/>
          <p:nvPr/>
        </p:nvSpPr>
        <p:spPr>
          <a:xfrm>
            <a:off x="3701325" y="3339101"/>
            <a:ext cx="369875" cy="102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A9</a:t>
            </a:r>
            <a:endParaRPr/>
          </a:p>
          <a:p>
            <a:pPr indent="0" lvl="0" marL="0" marR="0" rtl="0" algn="l">
              <a:lnSpc>
                <a:spcPct val="111714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A9</a:t>
            </a:r>
            <a:endParaRPr/>
          </a:p>
          <a:p>
            <a:pPr indent="0" lvl="0" marL="0" marR="0" rtl="0" algn="l">
              <a:lnSpc>
                <a:spcPct val="111714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A9</a:t>
            </a:r>
            <a:endParaRPr/>
          </a:p>
        </p:txBody>
      </p:sp>
      <p:sp>
        <p:nvSpPr>
          <p:cNvPr id="37" name="Google Shape;37;p2"/>
          <p:cNvSpPr txBox="1"/>
          <p:nvPr/>
        </p:nvSpPr>
        <p:spPr>
          <a:xfrm>
            <a:off x="236125" y="3735311"/>
            <a:ext cx="943471" cy="632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2115a916</a:t>
            </a:r>
            <a:endParaRPr/>
          </a:p>
          <a:p>
            <a:pPr indent="0" lvl="0" marL="0" marR="0" rtl="0" algn="l">
              <a:lnSpc>
                <a:spcPct val="111714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2115a946</a:t>
            </a:r>
            <a:endParaRPr/>
          </a:p>
        </p:txBody>
      </p:sp>
      <p:sp>
        <p:nvSpPr>
          <p:cNvPr id="38" name="Google Shape;38;p2"/>
          <p:cNvSpPr txBox="1"/>
          <p:nvPr/>
        </p:nvSpPr>
        <p:spPr>
          <a:xfrm>
            <a:off x="1975525" y="3735311"/>
            <a:ext cx="1504598" cy="632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DHANU SRI M.R</a:t>
            </a:r>
            <a:endParaRPr/>
          </a:p>
          <a:p>
            <a:pPr indent="0" lvl="0" marL="0" marR="0" rtl="0" algn="l">
              <a:lnSpc>
                <a:spcPct val="111714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SNEGAA.S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3"/>
          <p:cNvSpPr txBox="1"/>
          <p:nvPr/>
        </p:nvSpPr>
        <p:spPr>
          <a:xfrm>
            <a:off x="537198" y="278003"/>
            <a:ext cx="2889656" cy="336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Taskꢀ3ꢀ::ꢀFrontendꢀCreation</a:t>
            </a:r>
            <a:endParaRPr/>
          </a:p>
        </p:txBody>
      </p:sp>
      <p:sp>
        <p:nvSpPr>
          <p:cNvPr id="45" name="Google Shape;45;p3"/>
          <p:cNvSpPr txBox="1"/>
          <p:nvPr/>
        </p:nvSpPr>
        <p:spPr>
          <a:xfrm>
            <a:off x="580875" y="691655"/>
            <a:ext cx="2991421" cy="2863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CreateꢀvariousꢀFrontꢀEndꢀPrograms</a:t>
            </a:r>
            <a:endParaRPr/>
          </a:p>
        </p:txBody>
      </p:sp>
      <p:sp>
        <p:nvSpPr>
          <p:cNvPr id="46" name="Google Shape;46;p3"/>
          <p:cNvSpPr txBox="1"/>
          <p:nvPr/>
        </p:nvSpPr>
        <p:spPr>
          <a:xfrm>
            <a:off x="714225" y="1188095"/>
            <a:ext cx="5272659" cy="529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-US" sz="15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Drawꢀandꢀdesignꢀaꢀuniformꢀfrontꢀendꢀcodeꢀforꢀ“YourꢀProject”</a:t>
            </a:r>
            <a:endParaRPr/>
          </a:p>
          <a:p>
            <a:pPr indent="0" lvl="0" marL="0" marR="0" rtl="0" algn="l">
              <a:lnSpc>
                <a:spcPct val="128600"/>
              </a:lnSpc>
              <a:spcBef>
                <a:spcPts val="63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-US" sz="15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Drawꢀandꢀdesignꢀaꢀinteractiveꢀfrontꢀendꢀcodeꢀforꢀ“YourꢀProject”</a:t>
            </a:r>
            <a:endParaRPr/>
          </a:p>
        </p:txBody>
      </p:sp>
      <p:sp>
        <p:nvSpPr>
          <p:cNvPr id="47" name="Google Shape;47;p3"/>
          <p:cNvSpPr txBox="1"/>
          <p:nvPr/>
        </p:nvSpPr>
        <p:spPr>
          <a:xfrm>
            <a:off x="580875" y="2264353"/>
            <a:ext cx="1594408" cy="2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Metric:</a:t>
            </a:r>
            <a:endParaRPr/>
          </a:p>
        </p:txBody>
      </p:sp>
      <p:sp>
        <p:nvSpPr>
          <p:cNvPr id="48" name="Google Shape;48;p3"/>
          <p:cNvSpPr txBox="1"/>
          <p:nvPr/>
        </p:nvSpPr>
        <p:spPr>
          <a:xfrm>
            <a:off x="580875" y="2575632"/>
            <a:ext cx="2623997" cy="264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100%ꢀCompletionꢀofꢀtheꢀaboveꢀtasks</a:t>
            </a:r>
            <a:endParaRPr/>
          </a:p>
        </p:txBody>
      </p:sp>
      <p:sp>
        <p:nvSpPr>
          <p:cNvPr id="49" name="Google Shape;49;p3"/>
          <p:cNvSpPr txBox="1"/>
          <p:nvPr/>
        </p:nvSpPr>
        <p:spPr>
          <a:xfrm>
            <a:off x="537205" y="3199599"/>
            <a:ext cx="1886559" cy="335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Learningꢀoutcome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580875" y="3606298"/>
            <a:ext cx="3259226" cy="718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</a:t>
            </a:r>
            <a:r>
              <a:rPr lang="en-US" sz="11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DevelopingꢀcomplicatedꢀUIꢀusingꢀHTMLꢀcomponents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</a:t>
            </a:r>
            <a:r>
              <a:rPr lang="en-US" sz="11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Usingꢀpropsꢀdrillingꢀandꢀcontextꢀtoꢀpassꢀvariables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</a:t>
            </a:r>
            <a:r>
              <a:rPr lang="en-US" sz="11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Gettingꢀfamiliarꢀwithꢀdifferentꢀtypeꢀofꢀapiꢀcalls</a:t>
            </a:r>
            <a:endParaRPr/>
          </a:p>
          <a:p>
            <a:pPr indent="0" lvl="0" marL="0" marR="0" rtl="0" algn="l">
              <a:lnSpc>
                <a:spcPct val="119909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</a:t>
            </a:r>
            <a:r>
              <a:rPr lang="en-US" sz="11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Handlingꢀdifferentꢀinputꢀdata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4"/>
          <p:cNvSpPr txBox="1"/>
          <p:nvPr/>
        </p:nvSpPr>
        <p:spPr>
          <a:xfrm>
            <a:off x="537200" y="266768"/>
            <a:ext cx="1072692" cy="30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OUTPUT: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9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AssessmentꢀParameter</a:t>
            </a:r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1165747" y="961898"/>
            <a:ext cx="1452498" cy="352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Createꢀfolderꢀstructureꢀforꢀ</a:t>
            </a:r>
            <a:endParaRPr/>
          </a:p>
          <a:p>
            <a:pPr indent="0" lvl="0" marL="2952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HTMLꢀꢀapplication</a:t>
            </a:r>
            <a:endParaRPr/>
          </a:p>
        </p:txBody>
      </p:sp>
      <p:sp>
        <p:nvSpPr>
          <p:cNvPr id="84" name="Google Shape;84;p9"/>
          <p:cNvSpPr txBox="1"/>
          <p:nvPr/>
        </p:nvSpPr>
        <p:spPr>
          <a:xfrm>
            <a:off x="6706940" y="961898"/>
            <a:ext cx="1164081" cy="352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RenderꢀConditionalꢀ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components</a:t>
            </a:r>
            <a:endParaRPr/>
          </a:p>
        </p:txBody>
      </p:sp>
      <p:sp>
        <p:nvSpPr>
          <p:cNvPr id="85" name="Google Shape;85;p9"/>
          <p:cNvSpPr txBox="1"/>
          <p:nvPr/>
        </p:nvSpPr>
        <p:spPr>
          <a:xfrm>
            <a:off x="545975" y="2265613"/>
            <a:ext cx="1864486" cy="199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WriteꢀFunctionsꢀforꢀeventꢀhandling</a:t>
            </a:r>
            <a:endParaRPr/>
          </a:p>
        </p:txBody>
      </p:sp>
      <p:sp>
        <p:nvSpPr>
          <p:cNvPr id="86" name="Google Shape;86;p9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/>
          </a:p>
        </p:txBody>
      </p:sp>
      <p:sp>
        <p:nvSpPr>
          <p:cNvPr id="87" name="Google Shape;87;p9"/>
          <p:cNvSpPr txBox="1"/>
          <p:nvPr/>
        </p:nvSpPr>
        <p:spPr>
          <a:xfrm>
            <a:off x="6878577" y="2265604"/>
            <a:ext cx="1346072" cy="199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OverallꢀUIꢀofꢀtheꢀproject</a:t>
            </a:r>
            <a:endParaRPr/>
          </a:p>
        </p:txBody>
      </p:sp>
      <p:sp>
        <p:nvSpPr>
          <p:cNvPr id="88" name="Google Shape;88;p9"/>
          <p:cNvSpPr txBox="1"/>
          <p:nvPr/>
        </p:nvSpPr>
        <p:spPr>
          <a:xfrm>
            <a:off x="6693713" y="3525840"/>
            <a:ext cx="1248029" cy="199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Handlingꢀbrokenꢀlinks</a:t>
            </a:r>
            <a:endParaRPr/>
          </a:p>
        </p:txBody>
      </p:sp>
      <p:sp>
        <p:nvSpPr>
          <p:cNvPr id="89" name="Google Shape;89;p9"/>
          <p:cNvSpPr txBox="1"/>
          <p:nvPr/>
        </p:nvSpPr>
        <p:spPr>
          <a:xfrm>
            <a:off x="5676365" y="4335540"/>
            <a:ext cx="1322451" cy="199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Optimizingꢀrenderꢀcycle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