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1" r:id="rId5"/>
    <p:sldMasterId id="214748371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Merriweather Light"/>
      <p:regular r:id="rId33"/>
      <p:bold r:id="rId34"/>
      <p:italic r:id="rId35"/>
      <p:boldItalic r:id="rId36"/>
    </p:embeddedFont>
    <p:embeddedFont>
      <p:font typeface="Montserrat"/>
      <p:regular r:id="rId37"/>
      <p:bold r:id="rId38"/>
      <p:italic r:id="rId39"/>
      <p:boldItalic r:id="rId40"/>
    </p:embeddedFont>
    <p:embeddedFont>
      <p:font typeface="Open Sans SemiBold"/>
      <p:regular r:id="rId41"/>
      <p:bold r:id="rId42"/>
      <p:italic r:id="rId43"/>
      <p:boldItalic r:id="rId44"/>
    </p:embeddedFont>
    <p:embeddedFont>
      <p:font typeface="Vidaloka"/>
      <p:regular r:id="rId45"/>
    </p:embeddedFont>
    <p:embeddedFont>
      <p:font typeface="Russo One"/>
      <p:regular r:id="rId46"/>
    </p:embeddedFont>
    <p:embeddedFont>
      <p:font typeface="Mako"/>
      <p:regular r:id="rId47"/>
    </p:embeddedFont>
    <p:embeddedFont>
      <p:font typeface="Crimson Text"/>
      <p:regular r:id="rId48"/>
      <p:bold r:id="rId49"/>
      <p:italic r:id="rId50"/>
      <p:boldItalic r:id="rId51"/>
    </p:embeddedFont>
    <p:embeddedFont>
      <p:font typeface="Open Sa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D37D00-59D2-444A-B97E-4B15F2DEDE11}">
  <a:tblStyle styleId="{C9D37D00-59D2-444A-B97E-4B15F2DEDE1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42" Type="http://schemas.openxmlformats.org/officeDocument/2006/relationships/font" Target="fonts/OpenSansSemiBold-bold.fntdata"/><Relationship Id="rId41" Type="http://schemas.openxmlformats.org/officeDocument/2006/relationships/font" Target="fonts/OpenSansSemiBold-regular.fntdata"/><Relationship Id="rId44" Type="http://schemas.openxmlformats.org/officeDocument/2006/relationships/font" Target="fonts/OpenSansSemiBold-boldItalic.fntdata"/><Relationship Id="rId43" Type="http://schemas.openxmlformats.org/officeDocument/2006/relationships/font" Target="fonts/OpenSansSemiBold-italic.fntdata"/><Relationship Id="rId46" Type="http://schemas.openxmlformats.org/officeDocument/2006/relationships/font" Target="fonts/RussoOne-regular.fntdata"/><Relationship Id="rId45" Type="http://schemas.openxmlformats.org/officeDocument/2006/relationships/font" Target="fonts/Vidalok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CrimsonText-regular.fntdata"/><Relationship Id="rId47" Type="http://schemas.openxmlformats.org/officeDocument/2006/relationships/font" Target="fonts/Mako-regular.fntdata"/><Relationship Id="rId49" Type="http://schemas.openxmlformats.org/officeDocument/2006/relationships/font" Target="fonts/CrimsonText-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font" Target="fonts/MerriweatherLight-regular.fntdata"/><Relationship Id="rId32" Type="http://schemas.openxmlformats.org/officeDocument/2006/relationships/slide" Target="slides/slide25.xml"/><Relationship Id="rId35" Type="http://schemas.openxmlformats.org/officeDocument/2006/relationships/font" Target="fonts/MerriweatherLight-italic.fntdata"/><Relationship Id="rId34" Type="http://schemas.openxmlformats.org/officeDocument/2006/relationships/font" Target="fonts/MerriweatherLight-bold.fntdata"/><Relationship Id="rId37" Type="http://schemas.openxmlformats.org/officeDocument/2006/relationships/font" Target="fonts/Montserrat-regular.fntdata"/><Relationship Id="rId36" Type="http://schemas.openxmlformats.org/officeDocument/2006/relationships/font" Target="fonts/MerriweatherLight-boldItalic.fntdata"/><Relationship Id="rId39" Type="http://schemas.openxmlformats.org/officeDocument/2006/relationships/font" Target="fonts/Montserrat-italic.fntdata"/><Relationship Id="rId38" Type="http://schemas.openxmlformats.org/officeDocument/2006/relationships/font" Target="fonts/Montserrat-bold.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CrimsonText-boldItalic.fntdata"/><Relationship Id="rId50" Type="http://schemas.openxmlformats.org/officeDocument/2006/relationships/font" Target="fonts/CrimsonText-italic.fntdata"/><Relationship Id="rId53" Type="http://schemas.openxmlformats.org/officeDocument/2006/relationships/font" Target="fonts/OpenSans-bold.fntdata"/><Relationship Id="rId52" Type="http://schemas.openxmlformats.org/officeDocument/2006/relationships/font" Target="fonts/OpenSans-regular.fntdata"/><Relationship Id="rId11" Type="http://schemas.openxmlformats.org/officeDocument/2006/relationships/slide" Target="slides/slide4.xml"/><Relationship Id="rId55" Type="http://schemas.openxmlformats.org/officeDocument/2006/relationships/font" Target="fonts/OpenSans-boldItalic.fntdata"/><Relationship Id="rId10" Type="http://schemas.openxmlformats.org/officeDocument/2006/relationships/slide" Target="slides/slide3.xml"/><Relationship Id="rId54" Type="http://schemas.openxmlformats.org/officeDocument/2006/relationships/font" Target="fonts/OpenSans-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2b95f9b7dd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2b95f9b7dd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2b660ab17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22b660ab17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2b660ab176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2b660ab176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2b660ab176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2b660ab176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2b95f9b7dd_0_1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2b95f9b7dd_0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2b660ab176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22b660ab176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2b95f9b7dd_0_1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22b95f9b7dd_0_1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2b95f9b7dd_0_1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22b95f9b7dd_0_1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22b95f9b7dd_0_1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22b95f9b7dd_0_1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2b95f9b7dd_0_1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22b95f9b7dd_0_1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2b95f9b7dd_0_1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2b95f9b7dd_0_1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2b95f9b7dd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2b95f9b7dd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2b95f9b7dd_0_1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22b95f9b7dd_0_1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2b95f9b7dd_0_1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22b95f9b7dd_0_1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22b95f9b7dd_0_1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22b95f9b7dd_0_1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22b95f9b7dd_0_1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22b95f9b7dd_0_1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2b95f9b7dd_0_1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2b95f9b7dd_0_1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2b95f9b7dd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22b95f9b7dd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2b95f9b7d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2b95f9b7d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2b95f9b7dd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2b95f9b7dd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2b95f9b7dd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2b95f9b7dd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2b95f9b7dd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2b95f9b7dd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2b660ab17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2b660ab17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2b660ab1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2b660ab1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2b660ab17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2b660ab17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5" name="Google Shape;55;p14"/>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56" name="Google Shape;56;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7" name="Google Shape;57;p14"/>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8" name="Google Shape;58;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14"/>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2" name="Google Shape;62;p15"/>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63" name="Google Shape;63;p15"/>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64" name="Google Shape;64;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5" name="Google Shape;65;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 name="Google Shape;66;p15"/>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7" name="Google Shape;67;p15"/>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6"/>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0" name="Google Shape;70;p16"/>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1"/>
              </a:buClr>
              <a:buSzPts val="1800"/>
              <a:buFont typeface="Lato"/>
              <a:buChar char="●"/>
              <a:defRPr sz="1100"/>
            </a:lvl1pPr>
            <a:lvl2pPr indent="-317500" lvl="1" marL="914400" rtl="0">
              <a:spcBef>
                <a:spcPts val="0"/>
              </a:spcBef>
              <a:spcAft>
                <a:spcPts val="0"/>
              </a:spcAft>
              <a:buClr>
                <a:schemeClr val="dk1"/>
              </a:buClr>
              <a:buSzPts val="1400"/>
              <a:buFont typeface="Lato"/>
              <a:buChar char="○"/>
              <a:defRPr/>
            </a:lvl2pPr>
            <a:lvl3pPr indent="-317500" lvl="2" marL="1371600" rtl="0">
              <a:spcBef>
                <a:spcPts val="0"/>
              </a:spcBef>
              <a:spcAft>
                <a:spcPts val="0"/>
              </a:spcAft>
              <a:buClr>
                <a:schemeClr val="dk1"/>
              </a:buClr>
              <a:buSzPts val="1400"/>
              <a:buFont typeface="Lato"/>
              <a:buChar char="■"/>
              <a:defRPr/>
            </a:lvl3pPr>
            <a:lvl4pPr indent="-317500" lvl="3" marL="1828800" rtl="0">
              <a:spcBef>
                <a:spcPts val="0"/>
              </a:spcBef>
              <a:spcAft>
                <a:spcPts val="0"/>
              </a:spcAft>
              <a:buClr>
                <a:schemeClr val="dk1"/>
              </a:buClr>
              <a:buSzPts val="1400"/>
              <a:buFont typeface="Lato"/>
              <a:buChar char="●"/>
              <a:defRPr/>
            </a:lvl4pPr>
            <a:lvl5pPr indent="-317500" lvl="4" marL="2286000" rtl="0">
              <a:spcBef>
                <a:spcPts val="0"/>
              </a:spcBef>
              <a:spcAft>
                <a:spcPts val="0"/>
              </a:spcAft>
              <a:buClr>
                <a:schemeClr val="dk1"/>
              </a:buClr>
              <a:buSzPts val="1400"/>
              <a:buFont typeface="Lato"/>
              <a:buChar char="○"/>
              <a:defRPr/>
            </a:lvl5pPr>
            <a:lvl6pPr indent="-317500" lvl="5" marL="2743200" rtl="0">
              <a:spcBef>
                <a:spcPts val="0"/>
              </a:spcBef>
              <a:spcAft>
                <a:spcPts val="0"/>
              </a:spcAft>
              <a:buClr>
                <a:schemeClr val="dk1"/>
              </a:buClr>
              <a:buSzPts val="1400"/>
              <a:buFont typeface="Lato"/>
              <a:buChar char="■"/>
              <a:defRPr/>
            </a:lvl6pPr>
            <a:lvl7pPr indent="-317500" lvl="6" marL="3200400" rtl="0">
              <a:spcBef>
                <a:spcPts val="0"/>
              </a:spcBef>
              <a:spcAft>
                <a:spcPts val="0"/>
              </a:spcAft>
              <a:buClr>
                <a:schemeClr val="dk1"/>
              </a:buClr>
              <a:buSzPts val="1400"/>
              <a:buFont typeface="Lato"/>
              <a:buChar char="●"/>
              <a:defRPr/>
            </a:lvl7pPr>
            <a:lvl8pPr indent="-317500" lvl="7" marL="3657600" rtl="0">
              <a:spcBef>
                <a:spcPts val="0"/>
              </a:spcBef>
              <a:spcAft>
                <a:spcPts val="0"/>
              </a:spcAft>
              <a:buClr>
                <a:schemeClr val="dk1"/>
              </a:buClr>
              <a:buSzPts val="1400"/>
              <a:buFont typeface="Lato"/>
              <a:buChar char="○"/>
              <a:defRPr/>
            </a:lvl8pPr>
            <a:lvl9pPr indent="-317500" lvl="8" marL="4114800" rtl="0">
              <a:spcBef>
                <a:spcPts val="0"/>
              </a:spcBef>
              <a:spcAft>
                <a:spcPts val="0"/>
              </a:spcAft>
              <a:buClr>
                <a:schemeClr val="dk1"/>
              </a:buClr>
              <a:buSzPts val="1400"/>
              <a:buFont typeface="Lato"/>
              <a:buChar char="■"/>
              <a:defRPr/>
            </a:lvl9pPr>
          </a:lstStyle>
          <a:p/>
        </p:txBody>
      </p:sp>
      <p:cxnSp>
        <p:nvCxnSpPr>
          <p:cNvPr id="71" name="Google Shape;7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2" name="Google Shape;7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3" name="Google Shape;73;p16"/>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4" name="Shape 74"/>
        <p:cNvGrpSpPr/>
        <p:nvPr/>
      </p:nvGrpSpPr>
      <p:grpSpPr>
        <a:xfrm>
          <a:off x="0" y="0"/>
          <a:ext cx="0" cy="0"/>
          <a:chOff x="0" y="0"/>
          <a:chExt cx="0" cy="0"/>
        </a:xfrm>
      </p:grpSpPr>
      <p:sp>
        <p:nvSpPr>
          <p:cNvPr id="75" name="Google Shape;75;p17"/>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17"/>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77" name="Google Shape;77;p17"/>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 name="Google Shape;78;p17"/>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79" name="Google Shape;79;p17"/>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80" name="Google Shape;80;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1" name="Google Shape;81;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2" name="Google Shape;82;p17"/>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1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85" name="Google Shape;8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6" name="Google Shape;8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7" name="Shape 87"/>
        <p:cNvGrpSpPr/>
        <p:nvPr/>
      </p:nvGrpSpPr>
      <p:grpSpPr>
        <a:xfrm>
          <a:off x="0" y="0"/>
          <a:ext cx="0" cy="0"/>
          <a:chOff x="0" y="0"/>
          <a:chExt cx="0" cy="0"/>
        </a:xfrm>
      </p:grpSpPr>
      <p:sp>
        <p:nvSpPr>
          <p:cNvPr id="88" name="Google Shape;88;p19"/>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89" name="Google Shape;89;p19"/>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90" name="Google Shape;90;p19"/>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91" name="Google Shape;91;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2" name="Google Shape;92;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3" name="Shape 93"/>
        <p:cNvGrpSpPr/>
        <p:nvPr/>
      </p:nvGrpSpPr>
      <p:grpSpPr>
        <a:xfrm>
          <a:off x="0" y="0"/>
          <a:ext cx="0" cy="0"/>
          <a:chOff x="0" y="0"/>
          <a:chExt cx="0" cy="0"/>
        </a:xfrm>
      </p:grpSpPr>
      <p:sp>
        <p:nvSpPr>
          <p:cNvPr id="94" name="Google Shape;94;p20"/>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95" name="Google Shape;95;p2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6" name="Google Shape;96;p2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7" name="Google Shape;97;p20"/>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8" name="Google Shape;98;p20"/>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9" name="Shape 99"/>
        <p:cNvGrpSpPr/>
        <p:nvPr/>
      </p:nvGrpSpPr>
      <p:grpSpPr>
        <a:xfrm>
          <a:off x="0" y="0"/>
          <a:ext cx="0" cy="0"/>
          <a:chOff x="0" y="0"/>
          <a:chExt cx="0" cy="0"/>
        </a:xfrm>
      </p:grpSpPr>
      <p:sp>
        <p:nvSpPr>
          <p:cNvPr id="100" name="Google Shape;100;p21"/>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101" name="Google Shape;101;p21"/>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2" name="Google Shape;102;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3" name="Google Shape;103;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4" name="Google Shape;104;p21"/>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sp>
        <p:nvSpPr>
          <p:cNvPr id="106" name="Google Shape;106;p22"/>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rtl="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107" name="Google Shape;107;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8" name="Google Shape;108;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9" name="Google Shape;109;p22"/>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0" name="Shape 110"/>
        <p:cNvGrpSpPr/>
        <p:nvPr/>
      </p:nvGrpSpPr>
      <p:grpSpPr>
        <a:xfrm>
          <a:off x="0" y="0"/>
          <a:ext cx="0" cy="0"/>
          <a:chOff x="0" y="0"/>
          <a:chExt cx="0" cy="0"/>
        </a:xfrm>
      </p:grpSpPr>
      <p:sp>
        <p:nvSpPr>
          <p:cNvPr id="111" name="Google Shape;111;p23"/>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2" name="Google Shape;112;p23"/>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cxnSp>
        <p:nvCxnSpPr>
          <p:cNvPr id="113" name="Google Shape;113;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4" name="Google Shape;114;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5" name="Google Shape;115;p2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6" name="Google Shape;116;p2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17" name="Shape 117"/>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18" name="Shape 118"/>
        <p:cNvGrpSpPr/>
        <p:nvPr/>
      </p:nvGrpSpPr>
      <p:grpSpPr>
        <a:xfrm>
          <a:off x="0" y="0"/>
          <a:ext cx="0" cy="0"/>
          <a:chOff x="0" y="0"/>
          <a:chExt cx="0" cy="0"/>
        </a:xfrm>
      </p:grpSpPr>
      <p:sp>
        <p:nvSpPr>
          <p:cNvPr id="119" name="Google Shape;119;p25"/>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0" name="Google Shape;120;p25"/>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21" name="Google Shape;121;p25"/>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2" name="Google Shape;122;p25"/>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23" name="Google Shape;123;p25"/>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 name="Google Shape;124;p25"/>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25" name="Google Shape;125;p25"/>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6" name="Google Shape;126;p25"/>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27" name="Google Shape;127;p25"/>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 name="Google Shape;128;p25"/>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29" name="Google Shape;129;p25"/>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30" name="Google Shape;130;p25"/>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131" name="Google Shape;131;p25"/>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132" name="Google Shape;132;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3" name="Google Shape;133;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134" name="Shape 134"/>
        <p:cNvGrpSpPr/>
        <p:nvPr/>
      </p:nvGrpSpPr>
      <p:grpSpPr>
        <a:xfrm>
          <a:off x="0" y="0"/>
          <a:ext cx="0" cy="0"/>
          <a:chOff x="0" y="0"/>
          <a:chExt cx="0" cy="0"/>
        </a:xfrm>
      </p:grpSpPr>
      <p:sp>
        <p:nvSpPr>
          <p:cNvPr id="135" name="Google Shape;135;p26"/>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6" name="Google Shape;136;p26"/>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37" name="Google Shape;137;p26"/>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8" name="Google Shape;138;p26"/>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9" name="Google Shape;139;p26"/>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40" name="Google Shape;140;p26"/>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1" name="Google Shape;141;p26"/>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2" name="Google Shape;142;p26"/>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43" name="Google Shape;143;p26"/>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4" name="Google Shape;144;p26"/>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5" name="Google Shape;145;p26"/>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46" name="Google Shape;146;p26"/>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7" name="Google Shape;147;p26"/>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8" name="Google Shape;148;p26"/>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49" name="Google Shape;149;p26"/>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0" name="Google Shape;150;p26"/>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26"/>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52" name="Google Shape;152;p26"/>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3" name="Google Shape;153;p26"/>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4" name="Google Shape;154;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5" name="Google Shape;155;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6" name="Google Shape;156;p2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7" name="Google Shape;157;p2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58" name="Shape 158"/>
        <p:cNvGrpSpPr/>
        <p:nvPr/>
      </p:nvGrpSpPr>
      <p:grpSpPr>
        <a:xfrm>
          <a:off x="0" y="0"/>
          <a:ext cx="0" cy="0"/>
          <a:chOff x="0" y="0"/>
          <a:chExt cx="0" cy="0"/>
        </a:xfrm>
      </p:grpSpPr>
      <p:sp>
        <p:nvSpPr>
          <p:cNvPr id="159" name="Google Shape;159;p27"/>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60" name="Google Shape;160;p27"/>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61" name="Google Shape;161;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63" name="Shape 163"/>
        <p:cNvGrpSpPr/>
        <p:nvPr/>
      </p:nvGrpSpPr>
      <p:grpSpPr>
        <a:xfrm>
          <a:off x="0" y="0"/>
          <a:ext cx="0" cy="0"/>
          <a:chOff x="0" y="0"/>
          <a:chExt cx="0" cy="0"/>
        </a:xfrm>
      </p:grpSpPr>
      <p:sp>
        <p:nvSpPr>
          <p:cNvPr id="164" name="Google Shape;164;p28"/>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65" name="Google Shape;165;p28"/>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66" name="Google Shape;166;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7" name="Google Shape;167;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8" name="Google Shape;168;p2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9" name="Google Shape;169;p28"/>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70" name="Shape 170"/>
        <p:cNvGrpSpPr/>
        <p:nvPr/>
      </p:nvGrpSpPr>
      <p:grpSpPr>
        <a:xfrm>
          <a:off x="0" y="0"/>
          <a:ext cx="0" cy="0"/>
          <a:chOff x="0" y="0"/>
          <a:chExt cx="0" cy="0"/>
        </a:xfrm>
      </p:grpSpPr>
      <p:sp>
        <p:nvSpPr>
          <p:cNvPr id="171" name="Google Shape;171;p29"/>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72" name="Google Shape;172;p29"/>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73" name="Google Shape;173;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4" name="Google Shape;174;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5" name="Google Shape;175;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76" name="Google Shape;176;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77" name="Shape 177"/>
        <p:cNvGrpSpPr/>
        <p:nvPr/>
      </p:nvGrpSpPr>
      <p:grpSpPr>
        <a:xfrm>
          <a:off x="0" y="0"/>
          <a:ext cx="0" cy="0"/>
          <a:chOff x="0" y="0"/>
          <a:chExt cx="0" cy="0"/>
        </a:xfrm>
      </p:grpSpPr>
      <p:sp>
        <p:nvSpPr>
          <p:cNvPr id="178" name="Google Shape;178;p30"/>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79" name="Google Shape;179;p30"/>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80" name="Google Shape;180;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82" name="Shape 182"/>
        <p:cNvGrpSpPr/>
        <p:nvPr/>
      </p:nvGrpSpPr>
      <p:grpSpPr>
        <a:xfrm>
          <a:off x="0" y="0"/>
          <a:ext cx="0" cy="0"/>
          <a:chOff x="0" y="0"/>
          <a:chExt cx="0" cy="0"/>
        </a:xfrm>
      </p:grpSpPr>
      <p:sp>
        <p:nvSpPr>
          <p:cNvPr id="183" name="Google Shape;183;p31"/>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84" name="Google Shape;184;p31"/>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85" name="Google Shape;185;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6" name="Google Shape;186;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7" name="Google Shape;187;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8" name="Google Shape;188;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9" name="Google Shape;189;p3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0" name="Google Shape;190;p3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91" name="Shape 191"/>
        <p:cNvGrpSpPr/>
        <p:nvPr/>
      </p:nvGrpSpPr>
      <p:grpSpPr>
        <a:xfrm>
          <a:off x="0" y="0"/>
          <a:ext cx="0" cy="0"/>
          <a:chOff x="0" y="0"/>
          <a:chExt cx="0" cy="0"/>
        </a:xfrm>
      </p:grpSpPr>
      <p:sp>
        <p:nvSpPr>
          <p:cNvPr id="192" name="Google Shape;192;p32"/>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3" name="Google Shape;193;p32"/>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94" name="Google Shape;194;p32"/>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5" name="Google Shape;195;p32"/>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6" name="Google Shape;196;p32"/>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32"/>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8" name="Google Shape;198;p32"/>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99" name="Shape 199"/>
        <p:cNvGrpSpPr/>
        <p:nvPr/>
      </p:nvGrpSpPr>
      <p:grpSpPr>
        <a:xfrm>
          <a:off x="0" y="0"/>
          <a:ext cx="0" cy="0"/>
          <a:chOff x="0" y="0"/>
          <a:chExt cx="0" cy="0"/>
        </a:xfrm>
      </p:grpSpPr>
      <p:sp>
        <p:nvSpPr>
          <p:cNvPr id="200" name="Google Shape;200;p3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201" name="Google Shape;201;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2" name="Google Shape;202;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3" name="Google Shape;203;p33"/>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204" name="Shape 204"/>
        <p:cNvGrpSpPr/>
        <p:nvPr/>
      </p:nvGrpSpPr>
      <p:grpSpPr>
        <a:xfrm>
          <a:off x="0" y="0"/>
          <a:ext cx="0" cy="0"/>
          <a:chOff x="0" y="0"/>
          <a:chExt cx="0" cy="0"/>
        </a:xfrm>
      </p:grpSpPr>
      <p:cxnSp>
        <p:nvCxnSpPr>
          <p:cNvPr id="205" name="Google Shape;205;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6" name="Google Shape;206;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7" name="Google Shape;207;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9" name="Google Shape;209;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10" name="Google Shape;210;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11" name="Google Shape;211;p3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212" name="Shape 212"/>
        <p:cNvGrpSpPr/>
        <p:nvPr/>
      </p:nvGrpSpPr>
      <p:grpSpPr>
        <a:xfrm>
          <a:off x="0" y="0"/>
          <a:ext cx="0" cy="0"/>
          <a:chOff x="0" y="0"/>
          <a:chExt cx="0" cy="0"/>
        </a:xfrm>
      </p:grpSpPr>
      <p:sp>
        <p:nvSpPr>
          <p:cNvPr id="213" name="Google Shape;213;p35"/>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4" name="Google Shape;214;p35"/>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15" name="Google Shape;215;p35"/>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6" name="Google Shape;216;p35"/>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17" name="Google Shape;217;p35"/>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8" name="Google Shape;218;p35"/>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19" name="Google Shape;219;p35"/>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0" name="Google Shape;220;p35"/>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221" name="Google Shape;221;p35"/>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22" name="Google Shape;22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3" name="Google Shape;22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224" name="Shape 224"/>
        <p:cNvGrpSpPr/>
        <p:nvPr/>
      </p:nvGrpSpPr>
      <p:grpSpPr>
        <a:xfrm>
          <a:off x="0" y="0"/>
          <a:ext cx="0" cy="0"/>
          <a:chOff x="0" y="0"/>
          <a:chExt cx="0" cy="0"/>
        </a:xfrm>
      </p:grpSpPr>
      <p:cxnSp>
        <p:nvCxnSpPr>
          <p:cNvPr id="225" name="Google Shape;225;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6" name="Google Shape;226;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7" name="Google Shape;227;p3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8" name="Google Shape;228;p3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29" name="Google Shape;229;p36"/>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230" name="Shape 230"/>
        <p:cNvGrpSpPr/>
        <p:nvPr/>
      </p:nvGrpSpPr>
      <p:grpSpPr>
        <a:xfrm>
          <a:off x="0" y="0"/>
          <a:ext cx="0" cy="0"/>
          <a:chOff x="0" y="0"/>
          <a:chExt cx="0" cy="0"/>
        </a:xfrm>
      </p:grpSpPr>
      <p:sp>
        <p:nvSpPr>
          <p:cNvPr id="231" name="Google Shape;231;p37"/>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32" name="Google Shape;232;p37"/>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233" name="Google Shape;233;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4" name="Google Shape;234;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5" name="Google Shape;235;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6" name="Google Shape;236;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237" name="Shape 237"/>
        <p:cNvGrpSpPr/>
        <p:nvPr/>
      </p:nvGrpSpPr>
      <p:grpSpPr>
        <a:xfrm>
          <a:off x="0" y="0"/>
          <a:ext cx="0" cy="0"/>
          <a:chOff x="0" y="0"/>
          <a:chExt cx="0" cy="0"/>
        </a:xfrm>
      </p:grpSpPr>
      <p:sp>
        <p:nvSpPr>
          <p:cNvPr id="238" name="Google Shape;238;p38"/>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39" name="Google Shape;239;p38"/>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40" name="Google Shape;240;p38"/>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41" name="Google Shape;241;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2" name="Google Shape;242;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3" name="Google Shape;243;p38"/>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244" name="Shape 244"/>
        <p:cNvGrpSpPr/>
        <p:nvPr/>
      </p:nvGrpSpPr>
      <p:grpSpPr>
        <a:xfrm>
          <a:off x="0" y="0"/>
          <a:ext cx="0" cy="0"/>
          <a:chOff x="0" y="0"/>
          <a:chExt cx="0" cy="0"/>
        </a:xfrm>
      </p:grpSpPr>
      <p:sp>
        <p:nvSpPr>
          <p:cNvPr id="245" name="Google Shape;245;p39"/>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46" name="Google Shape;246;p39"/>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47" name="Google Shape;247;p39"/>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48" name="Google Shape;248;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2" name="Google Shape;252;p3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3" name="Google Shape;253;p3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54" name="Shape 254"/>
        <p:cNvGrpSpPr/>
        <p:nvPr/>
      </p:nvGrpSpPr>
      <p:grpSpPr>
        <a:xfrm>
          <a:off x="0" y="0"/>
          <a:ext cx="0" cy="0"/>
          <a:chOff x="0" y="0"/>
          <a:chExt cx="0" cy="0"/>
        </a:xfrm>
      </p:grpSpPr>
      <p:sp>
        <p:nvSpPr>
          <p:cNvPr id="255" name="Google Shape;255;p40"/>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6" name="Google Shape;256;p40"/>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57" name="Google Shape;257;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8" name="Google Shape;258;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9" name="Google Shape;259;p40"/>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60" name="Shape 260"/>
        <p:cNvGrpSpPr/>
        <p:nvPr/>
      </p:nvGrpSpPr>
      <p:grpSpPr>
        <a:xfrm>
          <a:off x="0" y="0"/>
          <a:ext cx="0" cy="0"/>
          <a:chOff x="0" y="0"/>
          <a:chExt cx="0" cy="0"/>
        </a:xfrm>
      </p:grpSpPr>
      <p:sp>
        <p:nvSpPr>
          <p:cNvPr id="261" name="Google Shape;261;p41"/>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2" name="Google Shape;262;p41"/>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63" name="Google Shape;263;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4" name="Google Shape;264;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5" name="Google Shape;265;p4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66" name="Google Shape;266;p4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67" name="Google Shape;267;p4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68" name="Google Shape;268;p4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69" name="Shape 269"/>
        <p:cNvGrpSpPr/>
        <p:nvPr/>
      </p:nvGrpSpPr>
      <p:grpSpPr>
        <a:xfrm>
          <a:off x="0" y="0"/>
          <a:ext cx="0" cy="0"/>
          <a:chOff x="0" y="0"/>
          <a:chExt cx="0" cy="0"/>
        </a:xfrm>
      </p:grpSpPr>
      <p:sp>
        <p:nvSpPr>
          <p:cNvPr id="270" name="Google Shape;270;p42"/>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1" name="Google Shape;271;p42"/>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2" name="Google Shape;272;p42"/>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3" name="Google Shape;273;p42"/>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4" name="Google Shape;274;p42"/>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5" name="Google Shape;275;p42"/>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6" name="Google Shape;276;p42"/>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77" name="Google Shape;27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8" name="Google Shape;27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79" name="Shape 279"/>
        <p:cNvGrpSpPr/>
        <p:nvPr/>
      </p:nvGrpSpPr>
      <p:grpSpPr>
        <a:xfrm>
          <a:off x="0" y="0"/>
          <a:ext cx="0" cy="0"/>
          <a:chOff x="0" y="0"/>
          <a:chExt cx="0" cy="0"/>
        </a:xfrm>
      </p:grpSpPr>
      <p:sp>
        <p:nvSpPr>
          <p:cNvPr id="280" name="Google Shape;280;p43"/>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81" name="Google Shape;281;p43"/>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2" name="Google Shape;282;p43"/>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83" name="Google Shape;283;p43"/>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4" name="Google Shape;284;p43"/>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85" name="Google Shape;285;p43"/>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6" name="Google Shape;286;p43"/>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87" name="Google Shape;287;p43"/>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88" name="Google Shape;288;p43"/>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9" name="Google Shape;289;p43"/>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0" name="Google Shape;290;p43"/>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1" name="Google Shape;291;p43"/>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2" name="Google Shape;292;p43"/>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93" name="Google Shape;293;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94" name="Google Shape;294;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95" name="Google Shape;295;p4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6" name="Google Shape;296;p4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97" name="Shape 297"/>
        <p:cNvGrpSpPr/>
        <p:nvPr/>
      </p:nvGrpSpPr>
      <p:grpSpPr>
        <a:xfrm>
          <a:off x="0" y="0"/>
          <a:ext cx="0" cy="0"/>
          <a:chOff x="0" y="0"/>
          <a:chExt cx="0" cy="0"/>
        </a:xfrm>
      </p:grpSpPr>
      <p:sp>
        <p:nvSpPr>
          <p:cNvPr id="298" name="Google Shape;298;p44"/>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99" name="Google Shape;299;p44"/>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0" name="Google Shape;300;p44"/>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1" name="Google Shape;301;p44"/>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2" name="Google Shape;302;p44"/>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3" name="Google Shape;303;p44"/>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4" name="Google Shape;304;p44"/>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5" name="Google Shape;305;p44"/>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6" name="Google Shape;306;p44"/>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7" name="Google Shape;307;p44"/>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8" name="Google Shape;308;p44"/>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09" name="Google Shape;309;p44"/>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0" name="Google Shape;310;p44"/>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1" name="Google Shape;311;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2" name="Google Shape;312;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313" name="Shape 313"/>
        <p:cNvGrpSpPr/>
        <p:nvPr/>
      </p:nvGrpSpPr>
      <p:grpSpPr>
        <a:xfrm>
          <a:off x="0" y="0"/>
          <a:ext cx="0" cy="0"/>
          <a:chOff x="0" y="0"/>
          <a:chExt cx="0" cy="0"/>
        </a:xfrm>
      </p:grpSpPr>
      <p:sp>
        <p:nvSpPr>
          <p:cNvPr id="314" name="Google Shape;314;p45"/>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15" name="Google Shape;315;p45"/>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6" name="Google Shape;316;p45"/>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17" name="Google Shape;317;p45"/>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8" name="Google Shape;318;p45"/>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19" name="Google Shape;319;p45"/>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0" name="Google Shape;320;p45"/>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21" name="Google Shape;321;p45"/>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2" name="Google Shape;322;p45"/>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323" name="Google Shape;323;p45"/>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4" name="Google Shape;324;p45"/>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25" name="Google Shape;325;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26" name="Google Shape;326;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27" name="Google Shape;327;p4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8" name="Google Shape;328;p4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329" name="Shape 329"/>
        <p:cNvGrpSpPr/>
        <p:nvPr/>
      </p:nvGrpSpPr>
      <p:grpSpPr>
        <a:xfrm>
          <a:off x="0" y="0"/>
          <a:ext cx="0" cy="0"/>
          <a:chOff x="0" y="0"/>
          <a:chExt cx="0" cy="0"/>
        </a:xfrm>
      </p:grpSpPr>
      <p:sp>
        <p:nvSpPr>
          <p:cNvPr id="330" name="Google Shape;330;p46"/>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331" name="Google Shape;331;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32" name="Google Shape;332;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33" name="Google Shape;333;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34" name="Google Shape;334;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35" name="Google Shape;335;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36" name="Google Shape;336;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337" name="Shape 337"/>
        <p:cNvGrpSpPr/>
        <p:nvPr/>
      </p:nvGrpSpPr>
      <p:grpSpPr>
        <a:xfrm>
          <a:off x="0" y="0"/>
          <a:ext cx="0" cy="0"/>
          <a:chOff x="0" y="0"/>
          <a:chExt cx="0" cy="0"/>
        </a:xfrm>
      </p:grpSpPr>
      <p:sp>
        <p:nvSpPr>
          <p:cNvPr id="338" name="Google Shape;338;p47"/>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47"/>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0" name="Google Shape;340;p47"/>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47"/>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2" name="Google Shape;342;p47"/>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3" name="Google Shape;343;p47"/>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4" name="Google Shape;344;p47"/>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5" name="Google Shape;345;p47"/>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6" name="Google Shape;346;p47"/>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7" name="Google Shape;34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8" name="Google Shape;34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49" name="Shape 349"/>
        <p:cNvGrpSpPr/>
        <p:nvPr/>
      </p:nvGrpSpPr>
      <p:grpSpPr>
        <a:xfrm>
          <a:off x="0" y="0"/>
          <a:ext cx="0" cy="0"/>
          <a:chOff x="0" y="0"/>
          <a:chExt cx="0" cy="0"/>
        </a:xfrm>
      </p:grpSpPr>
      <p:sp>
        <p:nvSpPr>
          <p:cNvPr id="350" name="Google Shape;350;p48"/>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48"/>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48"/>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48"/>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48"/>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5" name="Google Shape;355;p48"/>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6" name="Google Shape;356;p48"/>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7" name="Google Shape;35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8" name="Google Shape;35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8"/>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60" name="Shape 360"/>
        <p:cNvGrpSpPr/>
        <p:nvPr/>
      </p:nvGrpSpPr>
      <p:grpSpPr>
        <a:xfrm>
          <a:off x="0" y="0"/>
          <a:ext cx="0" cy="0"/>
          <a:chOff x="0" y="0"/>
          <a:chExt cx="0" cy="0"/>
        </a:xfrm>
      </p:grpSpPr>
      <p:cxnSp>
        <p:nvCxnSpPr>
          <p:cNvPr id="361" name="Google Shape;361;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2" name="Google Shape;362;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3" name="Google Shape;363;p4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4" name="Google Shape;364;p4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5" name="Google Shape;365;p4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6" name="Google Shape;366;p4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7" name="Google Shape;367;p49"/>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8" name="Google Shape;368;p49"/>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69" name="Google Shape;369;p49"/>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0" name="Google Shape;370;p49"/>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71" name="Google Shape;371;p49"/>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2" name="Google Shape;372;p49"/>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73" name="Google Shape;373;p49"/>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9"/>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75" name="Google Shape;375;p49"/>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9"/>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77" name="Google Shape;377;p49"/>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78" name="Google Shape;378;p49"/>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79" name="Google Shape;379;p49"/>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80" name="Shape 380"/>
        <p:cNvGrpSpPr/>
        <p:nvPr/>
      </p:nvGrpSpPr>
      <p:grpSpPr>
        <a:xfrm>
          <a:off x="0" y="0"/>
          <a:ext cx="0" cy="0"/>
          <a:chOff x="0" y="0"/>
          <a:chExt cx="0" cy="0"/>
        </a:xfrm>
      </p:grpSpPr>
      <p:sp>
        <p:nvSpPr>
          <p:cNvPr id="381" name="Google Shape;381;p50"/>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50"/>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83" name="Google Shape;383;p50"/>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50"/>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85" name="Google Shape;385;p50"/>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50"/>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87" name="Google Shape;387;p50"/>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88" name="Google Shape;388;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90" name="Shape 390"/>
        <p:cNvGrpSpPr/>
        <p:nvPr/>
      </p:nvGrpSpPr>
      <p:grpSpPr>
        <a:xfrm>
          <a:off x="0" y="0"/>
          <a:ext cx="0" cy="0"/>
          <a:chOff x="0" y="0"/>
          <a:chExt cx="0" cy="0"/>
        </a:xfrm>
      </p:grpSpPr>
      <p:sp>
        <p:nvSpPr>
          <p:cNvPr id="391" name="Google Shape;391;p51"/>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92" name="Google Shape;392;p51"/>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3" name="Google Shape;393;p51"/>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94" name="Google Shape;394;p51"/>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5" name="Google Shape;395;p51"/>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96" name="Google Shape;396;p51"/>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7" name="Google Shape;397;p51"/>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98" name="Google Shape;398;p51"/>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9" name="Google Shape;399;p51"/>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0" name="Google Shape;400;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1" name="Google Shape;401;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402" name="Shape 402"/>
        <p:cNvGrpSpPr/>
        <p:nvPr/>
      </p:nvGrpSpPr>
      <p:grpSpPr>
        <a:xfrm>
          <a:off x="0" y="0"/>
          <a:ext cx="0" cy="0"/>
          <a:chOff x="0" y="0"/>
          <a:chExt cx="0" cy="0"/>
        </a:xfrm>
      </p:grpSpPr>
      <p:cxnSp>
        <p:nvCxnSpPr>
          <p:cNvPr id="403" name="Google Shape;403;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5" name="Google Shape;405;p5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06" name="Google Shape;406;p5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07" name="Google Shape;407;p5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08" name="Google Shape;408;p5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09" name="Google Shape;409;p52"/>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10" name="Google Shape;410;p52"/>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1" name="Google Shape;411;p52"/>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12" name="Google Shape;412;p52"/>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3" name="Google Shape;413;p52"/>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4" name="Google Shape;414;p52"/>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15" name="Google Shape;415;p52"/>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416" name="Shape 416"/>
        <p:cNvGrpSpPr/>
        <p:nvPr/>
      </p:nvGrpSpPr>
      <p:grpSpPr>
        <a:xfrm>
          <a:off x="0" y="0"/>
          <a:ext cx="0" cy="0"/>
          <a:chOff x="0" y="0"/>
          <a:chExt cx="0" cy="0"/>
        </a:xfrm>
      </p:grpSpPr>
      <p:sp>
        <p:nvSpPr>
          <p:cNvPr id="417" name="Google Shape;417;p53"/>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18" name="Google Shape;418;p53"/>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9" name="Google Shape;419;p53"/>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20" name="Google Shape;420;p53"/>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1" name="Google Shape;421;p53"/>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22" name="Google Shape;422;p53"/>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23" name="Google Shape;423;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4" name="Google Shape;424;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425" name="Shape 425"/>
        <p:cNvGrpSpPr/>
        <p:nvPr/>
      </p:nvGrpSpPr>
      <p:grpSpPr>
        <a:xfrm>
          <a:off x="0" y="0"/>
          <a:ext cx="0" cy="0"/>
          <a:chOff x="0" y="0"/>
          <a:chExt cx="0" cy="0"/>
        </a:xfrm>
      </p:grpSpPr>
      <p:sp>
        <p:nvSpPr>
          <p:cNvPr id="426" name="Google Shape;426;p54"/>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7" name="Google Shape;427;p54"/>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8" name="Google Shape;428;p54"/>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9" name="Google Shape;429;p54"/>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0" name="Google Shape;430;p54"/>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1" name="Google Shape;431;p54"/>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2" name="Google Shape;432;p5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3" name="Google Shape;433;p5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4" name="Google Shape;434;p5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35" name="Google Shape;435;p5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36" name="Google Shape;436;p5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37" name="Google Shape;437;p54"/>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38" name="Google Shape;438;p54"/>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39" name="Google Shape;439;p54"/>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440" name="Shape 440"/>
        <p:cNvGrpSpPr/>
        <p:nvPr/>
      </p:nvGrpSpPr>
      <p:grpSpPr>
        <a:xfrm>
          <a:off x="0" y="0"/>
          <a:ext cx="0" cy="0"/>
          <a:chOff x="0" y="0"/>
          <a:chExt cx="0" cy="0"/>
        </a:xfrm>
      </p:grpSpPr>
      <p:sp>
        <p:nvSpPr>
          <p:cNvPr id="441" name="Google Shape;441;p55"/>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2" name="Google Shape;442;p55"/>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443" name="Google Shape;443;p5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4" name="Google Shape;444;p5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45" name="Shape 445"/>
        <p:cNvGrpSpPr/>
        <p:nvPr/>
      </p:nvGrpSpPr>
      <p:grpSpPr>
        <a:xfrm>
          <a:off x="0" y="0"/>
          <a:ext cx="0" cy="0"/>
          <a:chOff x="0" y="0"/>
          <a:chExt cx="0" cy="0"/>
        </a:xfrm>
      </p:grpSpPr>
      <p:sp>
        <p:nvSpPr>
          <p:cNvPr id="446" name="Google Shape;446;p56"/>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47" name="Google Shape;447;p56"/>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48" name="Google Shape;448;p5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9" name="Google Shape;449;p5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50" name="Shape 450"/>
        <p:cNvGrpSpPr/>
        <p:nvPr/>
      </p:nvGrpSpPr>
      <p:grpSpPr>
        <a:xfrm>
          <a:off x="0" y="0"/>
          <a:ext cx="0" cy="0"/>
          <a:chOff x="0" y="0"/>
          <a:chExt cx="0" cy="0"/>
        </a:xfrm>
      </p:grpSpPr>
      <p:sp>
        <p:nvSpPr>
          <p:cNvPr id="451" name="Google Shape;451;p57"/>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52" name="Google Shape;452;p57"/>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53" name="Google Shape;453;p5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7"/>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56" name="Shape 456"/>
        <p:cNvGrpSpPr/>
        <p:nvPr/>
      </p:nvGrpSpPr>
      <p:grpSpPr>
        <a:xfrm>
          <a:off x="0" y="0"/>
          <a:ext cx="0" cy="0"/>
          <a:chOff x="0" y="0"/>
          <a:chExt cx="0" cy="0"/>
        </a:xfrm>
      </p:grpSpPr>
      <p:cxnSp>
        <p:nvCxnSpPr>
          <p:cNvPr id="457" name="Google Shape;457;p5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8" name="Google Shape;458;p5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0" name="Google Shape;460;p5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1" name="Google Shape;461;p5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2" name="Google Shape;462;p58"/>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63" name="Google Shape;463;p58"/>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64" name="Google Shape;464;p58"/>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65" name="Google Shape;465;p58"/>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66" name="Shape 466"/>
        <p:cNvGrpSpPr/>
        <p:nvPr/>
      </p:nvGrpSpPr>
      <p:grpSpPr>
        <a:xfrm>
          <a:off x="0" y="0"/>
          <a:ext cx="0" cy="0"/>
          <a:chOff x="0" y="0"/>
          <a:chExt cx="0" cy="0"/>
        </a:xfrm>
      </p:grpSpPr>
      <p:sp>
        <p:nvSpPr>
          <p:cNvPr id="467" name="Google Shape;467;p59"/>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68" name="Google Shape;468;p59"/>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69" name="Google Shape;469;p59"/>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70" name="Google Shape;470;p59"/>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71" name="Google Shape;471;p59"/>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72" name="Google Shape;472;p5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3" name="Google Shape;473;p5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74" name="Shape 474"/>
        <p:cNvGrpSpPr/>
        <p:nvPr/>
      </p:nvGrpSpPr>
      <p:grpSpPr>
        <a:xfrm>
          <a:off x="0" y="0"/>
          <a:ext cx="0" cy="0"/>
          <a:chOff x="0" y="0"/>
          <a:chExt cx="0" cy="0"/>
        </a:xfrm>
      </p:grpSpPr>
      <p:sp>
        <p:nvSpPr>
          <p:cNvPr id="475" name="Google Shape;475;p60"/>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76" name="Google Shape;476;p60"/>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77" name="Google Shape;477;p60"/>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78" name="Google Shape;478;p60"/>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79" name="Google Shape;479;p60"/>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80" name="Google Shape;480;p60"/>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81" name="Google Shape;481;p60"/>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82" name="Google Shape;482;p6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83" name="Google Shape;483;p6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84" name="Google Shape;484;p6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85" name="Google Shape;485;p6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86" name="Shape 486"/>
        <p:cNvGrpSpPr/>
        <p:nvPr/>
      </p:nvGrpSpPr>
      <p:grpSpPr>
        <a:xfrm>
          <a:off x="0" y="0"/>
          <a:ext cx="0" cy="0"/>
          <a:chOff x="0" y="0"/>
          <a:chExt cx="0" cy="0"/>
        </a:xfrm>
      </p:grpSpPr>
      <p:sp>
        <p:nvSpPr>
          <p:cNvPr id="487" name="Google Shape;487;p61"/>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88" name="Google Shape;488;p61"/>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89" name="Google Shape;489;p61"/>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90" name="Google Shape;490;p6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91" name="Google Shape;491;p61"/>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92" name="Google Shape;492;p6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93" name="Google Shape;493;p61"/>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94" name="Shape 494"/>
        <p:cNvGrpSpPr/>
        <p:nvPr/>
      </p:nvGrpSpPr>
      <p:grpSpPr>
        <a:xfrm>
          <a:off x="0" y="0"/>
          <a:ext cx="0" cy="0"/>
          <a:chOff x="0" y="0"/>
          <a:chExt cx="0" cy="0"/>
        </a:xfrm>
      </p:grpSpPr>
      <p:cxnSp>
        <p:nvCxnSpPr>
          <p:cNvPr id="495" name="Google Shape;495;p6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96" name="Google Shape;496;p6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97" name="Shape 497"/>
        <p:cNvGrpSpPr/>
        <p:nvPr/>
      </p:nvGrpSpPr>
      <p:grpSpPr>
        <a:xfrm>
          <a:off x="0" y="0"/>
          <a:ext cx="0" cy="0"/>
          <a:chOff x="0" y="0"/>
          <a:chExt cx="0" cy="0"/>
        </a:xfrm>
      </p:grpSpPr>
      <p:cxnSp>
        <p:nvCxnSpPr>
          <p:cNvPr id="498" name="Google Shape;498;p6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99" name="Google Shape;499;p6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0" name="Google Shape;500;p63"/>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01" name="Google Shape;501;p63"/>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502" name="Shape 502"/>
        <p:cNvGrpSpPr/>
        <p:nvPr/>
      </p:nvGrpSpPr>
      <p:grpSpPr>
        <a:xfrm>
          <a:off x="0" y="0"/>
          <a:ext cx="0" cy="0"/>
          <a:chOff x="0" y="0"/>
          <a:chExt cx="0" cy="0"/>
        </a:xfrm>
      </p:grpSpPr>
      <p:cxnSp>
        <p:nvCxnSpPr>
          <p:cNvPr id="503" name="Google Shape;503;p6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4" name="Google Shape;504;p6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5" name="Google Shape;505;p64"/>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506" name="Shape 506"/>
        <p:cNvGrpSpPr/>
        <p:nvPr/>
      </p:nvGrpSpPr>
      <p:grpSpPr>
        <a:xfrm>
          <a:off x="0" y="0"/>
          <a:ext cx="0" cy="0"/>
          <a:chOff x="0" y="0"/>
          <a:chExt cx="0" cy="0"/>
        </a:xfrm>
      </p:grpSpPr>
      <p:cxnSp>
        <p:nvCxnSpPr>
          <p:cNvPr id="507" name="Google Shape;507;p6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8" name="Google Shape;508;p6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9" name="Google Shape;509;p6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10" name="Google Shape;510;p6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11" name="Google Shape;511;p6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12" name="Google Shape;512;p65"/>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theme" Target="../theme/theme1.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rtl="0">
              <a:spcBef>
                <a:spcPts val="0"/>
              </a:spcBef>
              <a:spcAft>
                <a:spcPts val="0"/>
              </a:spcAft>
              <a:buClr>
                <a:schemeClr val="dk1"/>
              </a:buClr>
              <a:buSzPts val="3000"/>
              <a:buNone/>
              <a:defRPr i="1" sz="3000">
                <a:solidFill>
                  <a:schemeClr val="dk1"/>
                </a:solidFill>
              </a:defRPr>
            </a:lvl2pPr>
            <a:lvl3pPr lvl="2" rtl="0">
              <a:spcBef>
                <a:spcPts val="0"/>
              </a:spcBef>
              <a:spcAft>
                <a:spcPts val="0"/>
              </a:spcAft>
              <a:buClr>
                <a:schemeClr val="dk1"/>
              </a:buClr>
              <a:buSzPts val="3000"/>
              <a:buNone/>
              <a:defRPr i="1" sz="3000">
                <a:solidFill>
                  <a:schemeClr val="dk1"/>
                </a:solidFill>
              </a:defRPr>
            </a:lvl3pPr>
            <a:lvl4pPr lvl="3" rtl="0">
              <a:spcBef>
                <a:spcPts val="0"/>
              </a:spcBef>
              <a:spcAft>
                <a:spcPts val="0"/>
              </a:spcAft>
              <a:buClr>
                <a:schemeClr val="dk1"/>
              </a:buClr>
              <a:buSzPts val="3000"/>
              <a:buNone/>
              <a:defRPr i="1" sz="3000">
                <a:solidFill>
                  <a:schemeClr val="dk1"/>
                </a:solidFill>
              </a:defRPr>
            </a:lvl4pPr>
            <a:lvl5pPr lvl="4" rtl="0">
              <a:spcBef>
                <a:spcPts val="0"/>
              </a:spcBef>
              <a:spcAft>
                <a:spcPts val="0"/>
              </a:spcAft>
              <a:buClr>
                <a:schemeClr val="dk1"/>
              </a:buClr>
              <a:buSzPts val="3000"/>
              <a:buNone/>
              <a:defRPr i="1" sz="3000">
                <a:solidFill>
                  <a:schemeClr val="dk1"/>
                </a:solidFill>
              </a:defRPr>
            </a:lvl5pPr>
            <a:lvl6pPr lvl="5" rtl="0">
              <a:spcBef>
                <a:spcPts val="0"/>
              </a:spcBef>
              <a:spcAft>
                <a:spcPts val="0"/>
              </a:spcAft>
              <a:buClr>
                <a:schemeClr val="dk1"/>
              </a:buClr>
              <a:buSzPts val="3000"/>
              <a:buNone/>
              <a:defRPr i="1" sz="3000">
                <a:solidFill>
                  <a:schemeClr val="dk1"/>
                </a:solidFill>
              </a:defRPr>
            </a:lvl6pPr>
            <a:lvl7pPr lvl="6" rtl="0">
              <a:spcBef>
                <a:spcPts val="0"/>
              </a:spcBef>
              <a:spcAft>
                <a:spcPts val="0"/>
              </a:spcAft>
              <a:buClr>
                <a:schemeClr val="dk1"/>
              </a:buClr>
              <a:buSzPts val="3000"/>
              <a:buNone/>
              <a:defRPr i="1" sz="3000">
                <a:solidFill>
                  <a:schemeClr val="dk1"/>
                </a:solidFill>
              </a:defRPr>
            </a:lvl7pPr>
            <a:lvl8pPr lvl="7" rtl="0">
              <a:spcBef>
                <a:spcPts val="0"/>
              </a:spcBef>
              <a:spcAft>
                <a:spcPts val="0"/>
              </a:spcAft>
              <a:buClr>
                <a:schemeClr val="dk1"/>
              </a:buClr>
              <a:buSzPts val="3000"/>
              <a:buNone/>
              <a:defRPr i="1" sz="3000">
                <a:solidFill>
                  <a:schemeClr val="dk1"/>
                </a:solidFill>
              </a:defRPr>
            </a:lvl8pPr>
            <a:lvl9pPr lvl="8" rtl="0">
              <a:spcBef>
                <a:spcPts val="0"/>
              </a:spcBef>
              <a:spcAft>
                <a:spcPts val="0"/>
              </a:spcAft>
              <a:buClr>
                <a:schemeClr val="dk1"/>
              </a:buClr>
              <a:buSzPts val="3000"/>
              <a:buNone/>
              <a:defRPr i="1" sz="3000">
                <a:solidFill>
                  <a:schemeClr val="dk1"/>
                </a:solidFill>
              </a:defRPr>
            </a:lvl9pPr>
          </a:lstStyle>
          <a:p/>
        </p:txBody>
      </p:sp>
      <p:sp>
        <p:nvSpPr>
          <p:cNvPr id="52" name="Google Shape;52;p13"/>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6"/>
          <p:cNvSpPr txBox="1"/>
          <p:nvPr>
            <p:ph type="ctrTitle"/>
          </p:nvPr>
        </p:nvSpPr>
        <p:spPr>
          <a:xfrm>
            <a:off x="1039975" y="1324500"/>
            <a:ext cx="7064100" cy="161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t>Stock Market Prediction Using LSTM with Attention and Convolutional Layers</a:t>
            </a:r>
            <a:endParaRPr sz="3000"/>
          </a:p>
        </p:txBody>
      </p:sp>
      <p:sp>
        <p:nvSpPr>
          <p:cNvPr id="518" name="Google Shape;518;p66"/>
          <p:cNvSpPr txBox="1"/>
          <p:nvPr>
            <p:ph idx="1" type="subTitle"/>
          </p:nvPr>
        </p:nvSpPr>
        <p:spPr>
          <a:xfrm>
            <a:off x="1039975" y="3239000"/>
            <a:ext cx="7064100" cy="67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Aashay Chaudhari, Benjamin Middleton</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7"/>
                                        </p:tgtEl>
                                        <p:attrNameLst>
                                          <p:attrName>style.visibility</p:attrName>
                                        </p:attrNameLst>
                                      </p:cBhvr>
                                      <p:to>
                                        <p:strVal val="visible"/>
                                      </p:to>
                                    </p:set>
                                    <p:anim calcmode="lin" valueType="num">
                                      <p:cBhvr additive="base">
                                        <p:cTn dur="1000"/>
                                        <p:tgtEl>
                                          <p:spTgt spid="51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518"/>
                                        </p:tgtEl>
                                        <p:attrNameLst>
                                          <p:attrName>style.visibility</p:attrName>
                                        </p:attrNameLst>
                                      </p:cBhvr>
                                      <p:to>
                                        <p:strVal val="visible"/>
                                      </p:to>
                                    </p:set>
                                    <p:anim calcmode="lin" valueType="num">
                                      <p:cBhvr additive="base">
                                        <p:cTn dur="1000"/>
                                        <p:tgtEl>
                                          <p:spTgt spid="51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75"/>
          <p:cNvSpPr txBox="1"/>
          <p:nvPr>
            <p:ph idx="1" type="subTitle"/>
          </p:nvPr>
        </p:nvSpPr>
        <p:spPr>
          <a:xfrm>
            <a:off x="713225" y="1155775"/>
            <a:ext cx="8019300" cy="349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the models: </a:t>
            </a:r>
            <a:endParaRPr/>
          </a:p>
          <a:p>
            <a:pPr indent="0" lvl="0" marL="0" rtl="0" algn="l">
              <a:spcBef>
                <a:spcPts val="1000"/>
              </a:spcBef>
              <a:spcAft>
                <a:spcPts val="0"/>
              </a:spcAft>
              <a:buNone/>
            </a:pPr>
            <a:r>
              <a:rPr lang="en"/>
              <a:t>-&gt; Convolution -&gt; LSTMs -&gt; Attention -&gt; Dense </a:t>
            </a:r>
            <a:endParaRPr/>
          </a:p>
          <a:p>
            <a:pPr indent="0" lvl="0" marL="0" rtl="0" algn="l">
              <a:spcBef>
                <a:spcPts val="1000"/>
              </a:spcBef>
              <a:spcAft>
                <a:spcPts val="0"/>
              </a:spcAft>
              <a:buNone/>
            </a:pPr>
            <a:r>
              <a:rPr lang="en"/>
              <a:t>	Accuracy Score: 78.5%</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-&gt; Convolution -&gt; Attention -&gt; LSTMs -&gt; Dense</a:t>
            </a:r>
            <a:endParaRPr/>
          </a:p>
          <a:p>
            <a:pPr indent="457200" lvl="0" marL="0" rtl="0" algn="l">
              <a:spcBef>
                <a:spcPts val="1000"/>
              </a:spcBef>
              <a:spcAft>
                <a:spcPts val="1000"/>
              </a:spcAft>
              <a:buNone/>
            </a:pPr>
            <a:r>
              <a:rPr lang="en"/>
              <a:t>Accuracy Score: 80.2%</a:t>
            </a:r>
            <a:endParaRPr/>
          </a:p>
        </p:txBody>
      </p:sp>
      <p:sp>
        <p:nvSpPr>
          <p:cNvPr id="586" name="Google Shape;586;p75"/>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to add Attention?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76"/>
          <p:cNvSpPr txBox="1"/>
          <p:nvPr>
            <p:ph idx="1" type="subTitle"/>
          </p:nvPr>
        </p:nvSpPr>
        <p:spPr>
          <a:xfrm>
            <a:off x="713225" y="1257150"/>
            <a:ext cx="7762500" cy="3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 </a:t>
            </a:r>
            <a:endParaRPr/>
          </a:p>
          <a:p>
            <a:pPr indent="0" lvl="0" marL="0" rtl="0" algn="l">
              <a:spcBef>
                <a:spcPts val="1000"/>
              </a:spcBef>
              <a:spcAft>
                <a:spcPts val="0"/>
              </a:spcAft>
              <a:buNone/>
            </a:pPr>
            <a:r>
              <a:rPr lang="en"/>
              <a:t>-&gt; Try to predict next day opening price. If predicted price is positive, replace by BUY signal, else SELL signal</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Classification: </a:t>
            </a:r>
            <a:endParaRPr/>
          </a:p>
          <a:p>
            <a:pPr indent="0" lvl="0" marL="0" rtl="0" algn="l">
              <a:spcBef>
                <a:spcPts val="1000"/>
              </a:spcBef>
              <a:spcAft>
                <a:spcPts val="0"/>
              </a:spcAft>
              <a:buNone/>
            </a:pPr>
            <a:r>
              <a:rPr lang="en"/>
              <a:t>-&gt; Try to predict next day opening price, either BUY or SELL.</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Similarity: Features, layer orientation, hyperparameters</a:t>
            </a:r>
            <a:endParaRPr/>
          </a:p>
          <a:p>
            <a:pPr indent="0" lvl="0" marL="0" rtl="0" algn="l">
              <a:spcBef>
                <a:spcPts val="1000"/>
              </a:spcBef>
              <a:spcAft>
                <a:spcPts val="0"/>
              </a:spcAft>
              <a:buNone/>
            </a:pPr>
            <a:r>
              <a:t/>
            </a:r>
            <a:endParaRPr/>
          </a:p>
          <a:p>
            <a:pPr indent="0" lvl="0" marL="0" rtl="0" algn="l">
              <a:spcBef>
                <a:spcPts val="1000"/>
              </a:spcBef>
              <a:spcAft>
                <a:spcPts val="1000"/>
              </a:spcAft>
              <a:buNone/>
            </a:pPr>
            <a:r>
              <a:rPr lang="en"/>
              <a:t>Different: End activation (regression-&gt;tanh, classification -&gt; sigmoid), loss functions ( regression -&gt; mse, classification -&gt; binary crossentropy)</a:t>
            </a:r>
            <a:endParaRPr/>
          </a:p>
        </p:txBody>
      </p:sp>
      <p:sp>
        <p:nvSpPr>
          <p:cNvPr id="592" name="Google Shape;592;p76"/>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Vs Classification?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77"/>
          <p:cNvSpPr txBox="1"/>
          <p:nvPr>
            <p:ph idx="1" type="subTitle"/>
          </p:nvPr>
        </p:nvSpPr>
        <p:spPr>
          <a:xfrm>
            <a:off x="713225" y="1162525"/>
            <a:ext cx="8249100" cy="36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 </a:t>
            </a:r>
            <a:endParaRPr/>
          </a:p>
          <a:p>
            <a:pPr indent="0" lvl="0" marL="0" rtl="0" algn="l">
              <a:spcBef>
                <a:spcPts val="1000"/>
              </a:spcBef>
              <a:spcAft>
                <a:spcPts val="1000"/>
              </a:spcAft>
              <a:buNone/>
            </a:pPr>
            <a:r>
              <a:t/>
            </a:r>
            <a:endParaRPr/>
          </a:p>
        </p:txBody>
      </p:sp>
      <p:sp>
        <p:nvSpPr>
          <p:cNvPr id="598" name="Google Shape;598;p77"/>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Vs Classification</a:t>
            </a:r>
            <a:endParaRPr/>
          </a:p>
        </p:txBody>
      </p:sp>
      <p:graphicFrame>
        <p:nvGraphicFramePr>
          <p:cNvPr id="599" name="Google Shape;599;p77"/>
          <p:cNvGraphicFramePr/>
          <p:nvPr/>
        </p:nvGraphicFramePr>
        <p:xfrm>
          <a:off x="1258450" y="1702805"/>
          <a:ext cx="3000000" cy="3000000"/>
        </p:xfrm>
        <a:graphic>
          <a:graphicData uri="http://schemas.openxmlformats.org/drawingml/2006/table">
            <a:tbl>
              <a:tblPr>
                <a:noFill/>
                <a:tableStyleId>{C9D37D00-59D2-444A-B97E-4B15F2DEDE11}</a:tableStyleId>
              </a:tblPr>
              <a:tblGrid>
                <a:gridCol w="2294725"/>
                <a:gridCol w="2294725"/>
              </a:tblGrid>
              <a:tr h="508875">
                <a:tc>
                  <a:txBody>
                    <a:bodyPr/>
                    <a:lstStyle/>
                    <a:p>
                      <a:pPr indent="0" lvl="0" marL="0" rtl="0" algn="l">
                        <a:spcBef>
                          <a:spcPts val="0"/>
                        </a:spcBef>
                        <a:spcAft>
                          <a:spcPts val="0"/>
                        </a:spcAft>
                        <a:buNone/>
                      </a:pPr>
                      <a:r>
                        <a:rPr lang="en"/>
                        <a:t>Method</a:t>
                      </a:r>
                      <a:endParaRPr/>
                    </a:p>
                  </a:txBody>
                  <a:tcPr marT="91425" marB="91425" marR="91425" marL="91425"/>
                </a:tc>
                <a:tc>
                  <a:txBody>
                    <a:bodyPr/>
                    <a:lstStyle/>
                    <a:p>
                      <a:pPr indent="0" lvl="0" marL="0" rtl="0" algn="l">
                        <a:spcBef>
                          <a:spcPts val="0"/>
                        </a:spcBef>
                        <a:spcAft>
                          <a:spcPts val="1000"/>
                        </a:spcAft>
                        <a:buClr>
                          <a:schemeClr val="dk1"/>
                        </a:buClr>
                        <a:buSzPts val="1100"/>
                        <a:buFont typeface="Arial"/>
                        <a:buNone/>
                      </a:pPr>
                      <a:r>
                        <a:rPr lang="en"/>
                        <a:t>Accuracy Score</a:t>
                      </a:r>
                      <a:endParaRPr/>
                    </a:p>
                  </a:txBody>
                  <a:tcPr marT="91425" marB="91425" marR="91425" marL="91425"/>
                </a:tc>
              </a:tr>
              <a:tr h="508875">
                <a:tc>
                  <a:txBody>
                    <a:bodyPr/>
                    <a:lstStyle/>
                    <a:p>
                      <a:pPr indent="0" lvl="0" marL="0" rtl="0" algn="l">
                        <a:spcBef>
                          <a:spcPts val="0"/>
                        </a:spcBef>
                        <a:spcAft>
                          <a:spcPts val="1000"/>
                        </a:spcAft>
                        <a:buClr>
                          <a:schemeClr val="dk1"/>
                        </a:buClr>
                        <a:buSzPts val="1100"/>
                        <a:buFont typeface="Arial"/>
                        <a:buNone/>
                      </a:pPr>
                      <a:r>
                        <a:rPr lang="en">
                          <a:solidFill>
                            <a:schemeClr val="dk1"/>
                          </a:solidFill>
                          <a:latin typeface="Montserrat"/>
                          <a:ea typeface="Montserrat"/>
                          <a:cs typeface="Montserrat"/>
                          <a:sym typeface="Montserrat"/>
                        </a:rPr>
                        <a:t>Regression </a:t>
                      </a:r>
                      <a:endParaRPr/>
                    </a:p>
                  </a:txBody>
                  <a:tcPr marT="91425" marB="91425" marR="91425" marL="91425"/>
                </a:tc>
                <a:tc>
                  <a:txBody>
                    <a:bodyPr/>
                    <a:lstStyle/>
                    <a:p>
                      <a:pPr indent="0" lvl="0" marL="0" rtl="0" algn="l">
                        <a:spcBef>
                          <a:spcPts val="0"/>
                        </a:spcBef>
                        <a:spcAft>
                          <a:spcPts val="0"/>
                        </a:spcAft>
                        <a:buNone/>
                      </a:pPr>
                      <a:r>
                        <a:rPr lang="en"/>
                        <a:t>81%</a:t>
                      </a:r>
                      <a:endParaRPr/>
                    </a:p>
                  </a:txBody>
                  <a:tcPr marT="91425" marB="91425" marR="91425" marL="91425"/>
                </a:tc>
              </a:tr>
              <a:tr h="508875">
                <a:tc>
                  <a:txBody>
                    <a:bodyPr/>
                    <a:lstStyle/>
                    <a:p>
                      <a:pPr indent="0" lvl="0" marL="0" rtl="0" algn="l">
                        <a:spcBef>
                          <a:spcPts val="0"/>
                        </a:spcBef>
                        <a:spcAft>
                          <a:spcPts val="1000"/>
                        </a:spcAft>
                        <a:buClr>
                          <a:schemeClr val="dk1"/>
                        </a:buClr>
                        <a:buSzPts val="1100"/>
                        <a:buFont typeface="Arial"/>
                        <a:buNone/>
                      </a:pPr>
                      <a:r>
                        <a:rPr lang="en">
                          <a:solidFill>
                            <a:schemeClr val="dk1"/>
                          </a:solidFill>
                          <a:latin typeface="Montserrat"/>
                          <a:ea typeface="Montserrat"/>
                          <a:cs typeface="Montserrat"/>
                          <a:sym typeface="Montserrat"/>
                        </a:rPr>
                        <a:t>Classification </a:t>
                      </a:r>
                      <a:endParaRPr/>
                    </a:p>
                  </a:txBody>
                  <a:tcPr marT="91425" marB="91425" marR="91425" marL="91425"/>
                </a:tc>
                <a:tc>
                  <a:txBody>
                    <a:bodyPr/>
                    <a:lstStyle/>
                    <a:p>
                      <a:pPr indent="0" lvl="0" marL="0" rtl="0" algn="l">
                        <a:spcBef>
                          <a:spcPts val="0"/>
                        </a:spcBef>
                        <a:spcAft>
                          <a:spcPts val="0"/>
                        </a:spcAft>
                        <a:buNone/>
                      </a:pPr>
                      <a:r>
                        <a:rPr lang="en"/>
                        <a:t>60%</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78"/>
          <p:cNvSpPr txBox="1"/>
          <p:nvPr>
            <p:ph idx="1" type="subTitle"/>
          </p:nvPr>
        </p:nvSpPr>
        <p:spPr>
          <a:xfrm>
            <a:off x="713225" y="1067900"/>
            <a:ext cx="7921800" cy="29940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t>Just to get a overview of feature importance, we ran the data and tried to classify it using a Random Forest Classifier. It gave a 72% accuracy. The below screenshot shows the feature importance it learnt.</a:t>
            </a:r>
            <a:endParaRPr/>
          </a:p>
        </p:txBody>
      </p:sp>
      <p:sp>
        <p:nvSpPr>
          <p:cNvPr id="605" name="Google Shape;605;p78"/>
          <p:cNvSpPr txBox="1"/>
          <p:nvPr>
            <p:ph type="title"/>
          </p:nvPr>
        </p:nvSpPr>
        <p:spPr>
          <a:xfrm>
            <a:off x="713225" y="445025"/>
            <a:ext cx="7103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importance ( Just an overview)</a:t>
            </a:r>
            <a:endParaRPr/>
          </a:p>
        </p:txBody>
      </p:sp>
      <p:pic>
        <p:nvPicPr>
          <p:cNvPr id="606" name="Google Shape;606;p78"/>
          <p:cNvPicPr preferRelativeResize="0"/>
          <p:nvPr/>
        </p:nvPicPr>
        <p:blipFill>
          <a:blip r:embed="rId3">
            <a:alphaModFix/>
          </a:blip>
          <a:stretch>
            <a:fillRect/>
          </a:stretch>
        </p:blipFill>
        <p:spPr>
          <a:xfrm>
            <a:off x="4702201" y="1999551"/>
            <a:ext cx="2786625" cy="21526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79"/>
          <p:cNvSpPr txBox="1"/>
          <p:nvPr>
            <p:ph type="title"/>
          </p:nvPr>
        </p:nvSpPr>
        <p:spPr>
          <a:xfrm>
            <a:off x="1939800" y="2366275"/>
            <a:ext cx="5264400" cy="81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Results and Future Work</a:t>
            </a:r>
            <a:endParaRPr sz="3000"/>
          </a:p>
        </p:txBody>
      </p:sp>
      <p:sp>
        <p:nvSpPr>
          <p:cNvPr id="612" name="Google Shape;612;p79"/>
          <p:cNvSpPr txBox="1"/>
          <p:nvPr>
            <p:ph idx="2" type="title"/>
          </p:nvPr>
        </p:nvSpPr>
        <p:spPr>
          <a:xfrm>
            <a:off x="4031400" y="1334250"/>
            <a:ext cx="1305600" cy="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80"/>
          <p:cNvSpPr txBox="1"/>
          <p:nvPr>
            <p:ph idx="1" type="subTitle"/>
          </p:nvPr>
        </p:nvSpPr>
        <p:spPr>
          <a:xfrm>
            <a:off x="895950" y="2069225"/>
            <a:ext cx="7739100" cy="19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-&gt; We compared our model to common ML methods for market prediction</a:t>
            </a:r>
            <a:endParaRPr/>
          </a:p>
          <a:p>
            <a:pPr indent="0" lvl="0" marL="0" rtl="0" algn="l">
              <a:spcBef>
                <a:spcPts val="1000"/>
              </a:spcBef>
              <a:spcAft>
                <a:spcPts val="0"/>
              </a:spcAft>
              <a:buNone/>
            </a:pPr>
            <a:r>
              <a:rPr lang="en"/>
              <a:t>-&gt; Above are four of the best and most commonly used compared to ours</a:t>
            </a:r>
            <a:endParaRPr/>
          </a:p>
          <a:p>
            <a:pPr indent="0" lvl="0" marL="0" rtl="0" algn="l">
              <a:spcBef>
                <a:spcPts val="1000"/>
              </a:spcBef>
              <a:spcAft>
                <a:spcPts val="0"/>
              </a:spcAft>
              <a:buNone/>
            </a:pPr>
            <a:r>
              <a:rPr lang="en"/>
              <a:t>-&gt; Ours outperforms others significantly on IBM and S&amp;P 500 data.</a:t>
            </a:r>
            <a:endParaRPr/>
          </a:p>
          <a:p>
            <a:pPr indent="0" lvl="0" marL="0" rtl="0" algn="l">
              <a:spcBef>
                <a:spcPts val="1000"/>
              </a:spcBef>
              <a:spcAft>
                <a:spcPts val="1000"/>
              </a:spcAft>
              <a:buNone/>
            </a:pPr>
            <a:r>
              <a:rPr lang="en"/>
              <a:t>-&gt; Overall a slight improvement over the other methods</a:t>
            </a:r>
            <a:endParaRPr/>
          </a:p>
        </p:txBody>
      </p:sp>
      <p:sp>
        <p:nvSpPr>
          <p:cNvPr id="618" name="Google Shape;618;p80"/>
          <p:cNvSpPr txBox="1"/>
          <p:nvPr>
            <p:ph type="title"/>
          </p:nvPr>
        </p:nvSpPr>
        <p:spPr>
          <a:xfrm>
            <a:off x="713225" y="445025"/>
            <a:ext cx="7103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Comparison</a:t>
            </a:r>
            <a:endParaRPr/>
          </a:p>
        </p:txBody>
      </p:sp>
      <p:pic>
        <p:nvPicPr>
          <p:cNvPr id="619" name="Google Shape;619;p80"/>
          <p:cNvPicPr preferRelativeResize="0"/>
          <p:nvPr/>
        </p:nvPicPr>
        <p:blipFill>
          <a:blip r:embed="rId3">
            <a:alphaModFix/>
          </a:blip>
          <a:stretch>
            <a:fillRect/>
          </a:stretch>
        </p:blipFill>
        <p:spPr>
          <a:xfrm>
            <a:off x="1438600" y="1292350"/>
            <a:ext cx="6266792" cy="776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81"/>
          <p:cNvSpPr txBox="1"/>
          <p:nvPr>
            <p:ph idx="1" type="subTitle"/>
          </p:nvPr>
        </p:nvSpPr>
        <p:spPr>
          <a:xfrm>
            <a:off x="886025" y="1218300"/>
            <a:ext cx="7739100" cy="27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-&gt; The models were trained separately on each dataset, but generalise well</a:t>
            </a:r>
            <a:br>
              <a:rPr lang="en">
                <a:solidFill>
                  <a:schemeClr val="dk1"/>
                </a:solidFill>
              </a:rPr>
            </a:br>
            <a:r>
              <a:rPr lang="en">
                <a:solidFill>
                  <a:schemeClr val="dk1"/>
                </a:solidFill>
              </a:rPr>
              <a:t>	-&gt; 5-10% accuracy decrease on the other dataset</a:t>
            </a:r>
            <a:endParaRPr>
              <a:solidFill>
                <a:schemeClr val="dk1"/>
              </a:solidFill>
            </a:endParaRPr>
          </a:p>
          <a:p>
            <a:pPr indent="0" lvl="0" marL="0" rtl="0" algn="l">
              <a:spcBef>
                <a:spcPts val="1000"/>
              </a:spcBef>
              <a:spcAft>
                <a:spcPts val="0"/>
              </a:spcAft>
              <a:buNone/>
            </a:pPr>
            <a:r>
              <a:rPr lang="en">
                <a:solidFill>
                  <a:schemeClr val="dk1"/>
                </a:solidFill>
              </a:rPr>
              <a:t>-&gt; After all the improvements to ML methods…</a:t>
            </a:r>
            <a:br>
              <a:rPr lang="en">
                <a:solidFill>
                  <a:schemeClr val="dk1"/>
                </a:solidFill>
              </a:rPr>
            </a:br>
            <a:r>
              <a:rPr lang="en">
                <a:solidFill>
                  <a:schemeClr val="dk1"/>
                </a:solidFill>
              </a:rPr>
              <a:t>	-&gt; Predicting single day trends with some success</a:t>
            </a:r>
            <a:br>
              <a:rPr lang="en">
                <a:solidFill>
                  <a:schemeClr val="dk1"/>
                </a:solidFill>
              </a:rPr>
            </a:br>
            <a:r>
              <a:rPr lang="en">
                <a:solidFill>
                  <a:schemeClr val="dk1"/>
                </a:solidFill>
              </a:rPr>
              <a:t>	-&gt; Multi-day trends are still out of reach</a:t>
            </a:r>
            <a:endParaRPr>
              <a:solidFill>
                <a:schemeClr val="dk1"/>
              </a:solidFill>
            </a:endParaRPr>
          </a:p>
          <a:p>
            <a:pPr indent="0" lvl="0" marL="0" rtl="0" algn="l">
              <a:spcBef>
                <a:spcPts val="1000"/>
              </a:spcBef>
              <a:spcAft>
                <a:spcPts val="1000"/>
              </a:spcAft>
              <a:buClr>
                <a:schemeClr val="dk1"/>
              </a:buClr>
              <a:buSzPts val="1100"/>
              <a:buFont typeface="Arial"/>
              <a:buNone/>
            </a:pPr>
            <a:r>
              <a:rPr lang="en">
                <a:solidFill>
                  <a:schemeClr val="dk1"/>
                </a:solidFill>
              </a:rPr>
              <a:t>-&gt; Majority of investors want more than 1-day trading</a:t>
            </a:r>
            <a:endParaRPr>
              <a:solidFill>
                <a:schemeClr val="dk1"/>
              </a:solidFill>
            </a:endParaRPr>
          </a:p>
        </p:txBody>
      </p:sp>
      <p:sp>
        <p:nvSpPr>
          <p:cNvPr id="625" name="Google Shape;625;p81"/>
          <p:cNvSpPr txBox="1"/>
          <p:nvPr>
            <p:ph type="title"/>
          </p:nvPr>
        </p:nvSpPr>
        <p:spPr>
          <a:xfrm>
            <a:off x="713225" y="445025"/>
            <a:ext cx="7103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Results/Observations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82"/>
          <p:cNvSpPr txBox="1"/>
          <p:nvPr>
            <p:ph idx="1" type="subTitle"/>
          </p:nvPr>
        </p:nvSpPr>
        <p:spPr>
          <a:xfrm>
            <a:off x="886025" y="1218300"/>
            <a:ext cx="7739100" cy="27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-&gt; Investigating our model on datasets that cover large loss periods</a:t>
            </a:r>
            <a:endParaRPr/>
          </a:p>
          <a:p>
            <a:pPr indent="0" lvl="0" marL="0" rtl="0" algn="l">
              <a:spcBef>
                <a:spcPts val="1000"/>
              </a:spcBef>
              <a:spcAft>
                <a:spcPts val="0"/>
              </a:spcAft>
              <a:buNone/>
            </a:pPr>
            <a:r>
              <a:rPr lang="en"/>
              <a:t>-&gt; Long-term (multi-day) predictions are still an open problem</a:t>
            </a:r>
            <a:endParaRPr/>
          </a:p>
          <a:p>
            <a:pPr indent="0" lvl="0" marL="0" rtl="0" algn="l">
              <a:spcBef>
                <a:spcPts val="1000"/>
              </a:spcBef>
              <a:spcAft>
                <a:spcPts val="1000"/>
              </a:spcAft>
              <a:buNone/>
            </a:pPr>
            <a:r>
              <a:rPr lang="en"/>
              <a:t>-&gt; Making this kind of AI explainable is critical for investors</a:t>
            </a:r>
            <a:endParaRPr/>
          </a:p>
        </p:txBody>
      </p:sp>
      <p:sp>
        <p:nvSpPr>
          <p:cNvPr id="631" name="Google Shape;631;p82"/>
          <p:cNvSpPr txBox="1"/>
          <p:nvPr>
            <p:ph type="title"/>
          </p:nvPr>
        </p:nvSpPr>
        <p:spPr>
          <a:xfrm>
            <a:off x="713225" y="445025"/>
            <a:ext cx="7103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83"/>
          <p:cNvSpPr txBox="1"/>
          <p:nvPr>
            <p:ph type="title"/>
          </p:nvPr>
        </p:nvSpPr>
        <p:spPr>
          <a:xfrm>
            <a:off x="1939800" y="2366275"/>
            <a:ext cx="5264400" cy="81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Relevant research</a:t>
            </a:r>
            <a:endParaRPr sz="3000"/>
          </a:p>
        </p:txBody>
      </p:sp>
      <p:sp>
        <p:nvSpPr>
          <p:cNvPr id="637" name="Google Shape;637;p83"/>
          <p:cNvSpPr txBox="1"/>
          <p:nvPr>
            <p:ph idx="2" type="title"/>
          </p:nvPr>
        </p:nvSpPr>
        <p:spPr>
          <a:xfrm>
            <a:off x="4031400" y="1334250"/>
            <a:ext cx="1305600" cy="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84"/>
          <p:cNvSpPr txBox="1"/>
          <p:nvPr>
            <p:ph idx="1" type="subTitle"/>
          </p:nvPr>
        </p:nvSpPr>
        <p:spPr>
          <a:xfrm>
            <a:off x="886025" y="1218300"/>
            <a:ext cx="7739100" cy="27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-&gt; We further tried to use different models to predict the next 5 day closing prices using univariate features. The features we selected were the closing price and exponential closing price.</a:t>
            </a:r>
            <a:endParaRPr/>
          </a:p>
          <a:p>
            <a:pPr indent="0" lvl="0" marL="0" rtl="0" algn="l">
              <a:spcBef>
                <a:spcPts val="1000"/>
              </a:spcBef>
              <a:spcAft>
                <a:spcPts val="0"/>
              </a:spcAft>
              <a:buNone/>
            </a:pPr>
            <a:r>
              <a:rPr lang="en"/>
              <a:t>Different models we tried are: </a:t>
            </a:r>
            <a:endParaRPr/>
          </a:p>
          <a:p>
            <a:pPr indent="0" lvl="0" marL="0" rtl="0" algn="l">
              <a:spcBef>
                <a:spcPts val="1000"/>
              </a:spcBef>
              <a:spcAft>
                <a:spcPts val="0"/>
              </a:spcAft>
              <a:buNone/>
            </a:pPr>
            <a:r>
              <a:rPr lang="en"/>
              <a:t>-&gt; Neural Networks</a:t>
            </a:r>
            <a:endParaRPr/>
          </a:p>
          <a:p>
            <a:pPr indent="0" lvl="0" marL="0" rtl="0" algn="l">
              <a:spcBef>
                <a:spcPts val="1000"/>
              </a:spcBef>
              <a:spcAft>
                <a:spcPts val="0"/>
              </a:spcAft>
              <a:buNone/>
            </a:pPr>
            <a:r>
              <a:rPr lang="en"/>
              <a:t>-&gt; LSTMs with Attention</a:t>
            </a:r>
            <a:endParaRPr/>
          </a:p>
          <a:p>
            <a:pPr indent="0" lvl="0" marL="0" rtl="0" algn="l">
              <a:spcBef>
                <a:spcPts val="1000"/>
              </a:spcBef>
              <a:spcAft>
                <a:spcPts val="0"/>
              </a:spcAft>
              <a:buNone/>
            </a:pPr>
            <a:r>
              <a:rPr lang="en"/>
              <a:t>-&gt; Auto Encoders</a:t>
            </a:r>
            <a:endParaRPr/>
          </a:p>
          <a:p>
            <a:pPr indent="0" lvl="0" marL="0" rtl="0" algn="l">
              <a:spcBef>
                <a:spcPts val="1000"/>
              </a:spcBef>
              <a:spcAft>
                <a:spcPts val="1000"/>
              </a:spcAft>
              <a:buNone/>
            </a:pPr>
            <a:r>
              <a:rPr lang="en"/>
              <a:t>-&gt; GANs</a:t>
            </a:r>
            <a:endParaRPr/>
          </a:p>
        </p:txBody>
      </p:sp>
      <p:sp>
        <p:nvSpPr>
          <p:cNvPr id="643" name="Google Shape;643;p84"/>
          <p:cNvSpPr txBox="1"/>
          <p:nvPr>
            <p:ph type="title"/>
          </p:nvPr>
        </p:nvSpPr>
        <p:spPr>
          <a:xfrm>
            <a:off x="713225" y="445025"/>
            <a:ext cx="7103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prediction for next 5 days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7"/>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524" name="Google Shape;524;p67"/>
          <p:cNvSpPr txBox="1"/>
          <p:nvPr>
            <p:ph idx="2" type="subTitle"/>
          </p:nvPr>
        </p:nvSpPr>
        <p:spPr>
          <a:xfrm>
            <a:off x="5001000" y="1942925"/>
            <a:ext cx="2486100" cy="6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Process</a:t>
            </a:r>
            <a:endParaRPr/>
          </a:p>
        </p:txBody>
      </p:sp>
      <p:sp>
        <p:nvSpPr>
          <p:cNvPr id="525" name="Google Shape;525;p67"/>
          <p:cNvSpPr txBox="1"/>
          <p:nvPr>
            <p:ph idx="4" type="subTitle"/>
          </p:nvPr>
        </p:nvSpPr>
        <p:spPr>
          <a:xfrm>
            <a:off x="1325100" y="1942925"/>
            <a:ext cx="3146400" cy="6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 and Background</a:t>
            </a:r>
            <a:endParaRPr/>
          </a:p>
        </p:txBody>
      </p:sp>
      <p:sp>
        <p:nvSpPr>
          <p:cNvPr id="526" name="Google Shape;526;p67"/>
          <p:cNvSpPr txBox="1"/>
          <p:nvPr>
            <p:ph idx="8" type="subTitle"/>
          </p:nvPr>
        </p:nvSpPr>
        <p:spPr>
          <a:xfrm>
            <a:off x="1410600" y="3760200"/>
            <a:ext cx="2975400" cy="6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and Future Work</a:t>
            </a:r>
            <a:endParaRPr/>
          </a:p>
          <a:p>
            <a:pPr indent="0" lvl="0" marL="0" rtl="0" algn="ctr">
              <a:spcBef>
                <a:spcPts val="0"/>
              </a:spcBef>
              <a:spcAft>
                <a:spcPts val="0"/>
              </a:spcAft>
              <a:buNone/>
            </a:pPr>
            <a:r>
              <a:t/>
            </a:r>
            <a:endParaRPr/>
          </a:p>
        </p:txBody>
      </p:sp>
      <p:sp>
        <p:nvSpPr>
          <p:cNvPr id="527" name="Google Shape;527;p67"/>
          <p:cNvSpPr txBox="1"/>
          <p:nvPr>
            <p:ph idx="9" type="title"/>
          </p:nvPr>
        </p:nvSpPr>
        <p:spPr>
          <a:xfrm>
            <a:off x="2378650" y="1303588"/>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28" name="Google Shape;528;p67"/>
          <p:cNvSpPr txBox="1"/>
          <p:nvPr>
            <p:ph idx="13" type="title"/>
          </p:nvPr>
        </p:nvSpPr>
        <p:spPr>
          <a:xfrm>
            <a:off x="5724450" y="1303588"/>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529" name="Google Shape;529;p67"/>
          <p:cNvSpPr txBox="1"/>
          <p:nvPr>
            <p:ph idx="14" type="title"/>
          </p:nvPr>
        </p:nvSpPr>
        <p:spPr>
          <a:xfrm>
            <a:off x="2378700" y="3092688"/>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30" name="Google Shape;530;p67"/>
          <p:cNvSpPr txBox="1"/>
          <p:nvPr>
            <p:ph idx="8" type="subTitle"/>
          </p:nvPr>
        </p:nvSpPr>
        <p:spPr>
          <a:xfrm>
            <a:off x="4756350" y="3760200"/>
            <a:ext cx="2975400" cy="6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Relevant Research</a:t>
            </a:r>
            <a:endParaRPr/>
          </a:p>
        </p:txBody>
      </p:sp>
      <p:sp>
        <p:nvSpPr>
          <p:cNvPr id="531" name="Google Shape;531;p67"/>
          <p:cNvSpPr txBox="1"/>
          <p:nvPr>
            <p:ph idx="14" type="title"/>
          </p:nvPr>
        </p:nvSpPr>
        <p:spPr>
          <a:xfrm>
            <a:off x="5724450" y="3092688"/>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85"/>
          <p:cNvSpPr txBox="1"/>
          <p:nvPr>
            <p:ph idx="1" type="subTitle"/>
          </p:nvPr>
        </p:nvSpPr>
        <p:spPr>
          <a:xfrm>
            <a:off x="886025" y="1218300"/>
            <a:ext cx="7739100" cy="2706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a:p>
        </p:txBody>
      </p:sp>
      <p:sp>
        <p:nvSpPr>
          <p:cNvPr id="649" name="Google Shape;649;p85"/>
          <p:cNvSpPr txBox="1"/>
          <p:nvPr>
            <p:ph type="title"/>
          </p:nvPr>
        </p:nvSpPr>
        <p:spPr>
          <a:xfrm>
            <a:off x="713225" y="445025"/>
            <a:ext cx="7103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 Architecture</a:t>
            </a:r>
            <a:endParaRPr/>
          </a:p>
        </p:txBody>
      </p:sp>
      <p:pic>
        <p:nvPicPr>
          <p:cNvPr id="650" name="Google Shape;650;p85"/>
          <p:cNvPicPr preferRelativeResize="0"/>
          <p:nvPr/>
        </p:nvPicPr>
        <p:blipFill>
          <a:blip r:embed="rId3">
            <a:alphaModFix/>
          </a:blip>
          <a:stretch>
            <a:fillRect/>
          </a:stretch>
        </p:blipFill>
        <p:spPr>
          <a:xfrm>
            <a:off x="990600" y="1247775"/>
            <a:ext cx="7162800" cy="2647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86"/>
          <p:cNvSpPr txBox="1"/>
          <p:nvPr>
            <p:ph idx="1" type="subTitle"/>
          </p:nvPr>
        </p:nvSpPr>
        <p:spPr>
          <a:xfrm>
            <a:off x="886025" y="1218300"/>
            <a:ext cx="7739100" cy="2706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a:p>
        </p:txBody>
      </p:sp>
      <p:sp>
        <p:nvSpPr>
          <p:cNvPr id="656" name="Google Shape;656;p86"/>
          <p:cNvSpPr txBox="1"/>
          <p:nvPr>
            <p:ph type="title"/>
          </p:nvPr>
        </p:nvSpPr>
        <p:spPr>
          <a:xfrm>
            <a:off x="713225" y="445025"/>
            <a:ext cx="7103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Architecture</a:t>
            </a:r>
            <a:endParaRPr/>
          </a:p>
        </p:txBody>
      </p:sp>
      <p:pic>
        <p:nvPicPr>
          <p:cNvPr id="657" name="Google Shape;657;p86"/>
          <p:cNvPicPr preferRelativeResize="0"/>
          <p:nvPr/>
        </p:nvPicPr>
        <p:blipFill>
          <a:blip r:embed="rId3">
            <a:alphaModFix/>
          </a:blip>
          <a:stretch>
            <a:fillRect/>
          </a:stretch>
        </p:blipFill>
        <p:spPr>
          <a:xfrm>
            <a:off x="886025" y="1251613"/>
            <a:ext cx="7105650" cy="2924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87"/>
          <p:cNvSpPr txBox="1"/>
          <p:nvPr>
            <p:ph idx="1" type="subTitle"/>
          </p:nvPr>
        </p:nvSpPr>
        <p:spPr>
          <a:xfrm>
            <a:off x="886025" y="1218300"/>
            <a:ext cx="7739100" cy="2706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a:p>
        </p:txBody>
      </p:sp>
      <p:sp>
        <p:nvSpPr>
          <p:cNvPr id="663" name="Google Shape;663;p87"/>
          <p:cNvSpPr txBox="1"/>
          <p:nvPr>
            <p:ph type="title"/>
          </p:nvPr>
        </p:nvSpPr>
        <p:spPr>
          <a:xfrm>
            <a:off x="713225" y="445025"/>
            <a:ext cx="7103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 Encoder Architecture</a:t>
            </a:r>
            <a:endParaRPr/>
          </a:p>
        </p:txBody>
      </p:sp>
      <p:pic>
        <p:nvPicPr>
          <p:cNvPr id="664" name="Google Shape;664;p87"/>
          <p:cNvPicPr preferRelativeResize="0"/>
          <p:nvPr/>
        </p:nvPicPr>
        <p:blipFill>
          <a:blip r:embed="rId3">
            <a:alphaModFix/>
          </a:blip>
          <a:stretch>
            <a:fillRect/>
          </a:stretch>
        </p:blipFill>
        <p:spPr>
          <a:xfrm>
            <a:off x="886013" y="1479613"/>
            <a:ext cx="7077075" cy="1819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88"/>
          <p:cNvSpPr txBox="1"/>
          <p:nvPr>
            <p:ph idx="1" type="subTitle"/>
          </p:nvPr>
        </p:nvSpPr>
        <p:spPr>
          <a:xfrm>
            <a:off x="886025" y="1218300"/>
            <a:ext cx="7739100" cy="2706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a:p>
        </p:txBody>
      </p:sp>
      <p:sp>
        <p:nvSpPr>
          <p:cNvPr id="670" name="Google Shape;670;p88"/>
          <p:cNvSpPr txBox="1"/>
          <p:nvPr>
            <p:ph type="title"/>
          </p:nvPr>
        </p:nvSpPr>
        <p:spPr>
          <a:xfrm>
            <a:off x="713225" y="445025"/>
            <a:ext cx="7103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GAN (Generator Architecture)</a:t>
            </a:r>
            <a:endParaRPr/>
          </a:p>
        </p:txBody>
      </p:sp>
      <p:pic>
        <p:nvPicPr>
          <p:cNvPr id="671" name="Google Shape;671;p88"/>
          <p:cNvPicPr preferRelativeResize="0"/>
          <p:nvPr/>
        </p:nvPicPr>
        <p:blipFill>
          <a:blip r:embed="rId3">
            <a:alphaModFix/>
          </a:blip>
          <a:stretch>
            <a:fillRect/>
          </a:stretch>
        </p:blipFill>
        <p:spPr>
          <a:xfrm>
            <a:off x="1023938" y="1462088"/>
            <a:ext cx="7096125" cy="2219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89"/>
          <p:cNvSpPr txBox="1"/>
          <p:nvPr>
            <p:ph idx="1" type="subTitle"/>
          </p:nvPr>
        </p:nvSpPr>
        <p:spPr>
          <a:xfrm>
            <a:off x="817825" y="1243625"/>
            <a:ext cx="3925200" cy="28182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a:p>
        </p:txBody>
      </p:sp>
      <p:sp>
        <p:nvSpPr>
          <p:cNvPr id="677" name="Google Shape;677;p8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graphicFrame>
        <p:nvGraphicFramePr>
          <p:cNvPr id="678" name="Google Shape;678;p89"/>
          <p:cNvGraphicFramePr/>
          <p:nvPr/>
        </p:nvGraphicFramePr>
        <p:xfrm>
          <a:off x="952500" y="1619250"/>
          <a:ext cx="3000000" cy="3000000"/>
        </p:xfrm>
        <a:graphic>
          <a:graphicData uri="http://schemas.openxmlformats.org/drawingml/2006/table">
            <a:tbl>
              <a:tblPr>
                <a:noFill/>
                <a:tableStyleId>{C9D37D00-59D2-444A-B97E-4B15F2DEDE11}</a:tableStyleId>
              </a:tblPr>
              <a:tblGrid>
                <a:gridCol w="3619500"/>
                <a:gridCol w="3619500"/>
              </a:tblGrid>
              <a:tr h="381000">
                <a:tc>
                  <a:txBody>
                    <a:bodyPr/>
                    <a:lstStyle/>
                    <a:p>
                      <a:pPr indent="0" lvl="0" marL="0" rtl="0" algn="l">
                        <a:spcBef>
                          <a:spcPts val="0"/>
                        </a:spcBef>
                        <a:spcAft>
                          <a:spcPts val="0"/>
                        </a:spcAft>
                        <a:buNone/>
                      </a:pPr>
                      <a:r>
                        <a:rPr lang="en"/>
                        <a:t>Model</a:t>
                      </a:r>
                      <a:endParaRPr/>
                    </a:p>
                  </a:txBody>
                  <a:tcPr marT="91425" marB="91425" marR="91425" marL="91425"/>
                </a:tc>
                <a:tc>
                  <a:txBody>
                    <a:bodyPr/>
                    <a:lstStyle/>
                    <a:p>
                      <a:pPr indent="0" lvl="0" marL="0" rtl="0" algn="l">
                        <a:spcBef>
                          <a:spcPts val="0"/>
                        </a:spcBef>
                        <a:spcAft>
                          <a:spcPts val="0"/>
                        </a:spcAft>
                        <a:buNone/>
                      </a:pPr>
                      <a:r>
                        <a:rPr lang="en"/>
                        <a:t>MSE</a:t>
                      </a:r>
                      <a:endParaRPr/>
                    </a:p>
                  </a:txBody>
                  <a:tcPr marT="91425" marB="91425" marR="91425" marL="91425"/>
                </a:tc>
              </a:tr>
              <a:tr h="381000">
                <a:tc>
                  <a:txBody>
                    <a:bodyPr/>
                    <a:lstStyle/>
                    <a:p>
                      <a:pPr indent="0" lvl="0" marL="0" rtl="0" algn="l">
                        <a:spcBef>
                          <a:spcPts val="0"/>
                        </a:spcBef>
                        <a:spcAft>
                          <a:spcPts val="0"/>
                        </a:spcAft>
                        <a:buNone/>
                      </a:pPr>
                      <a:r>
                        <a:rPr lang="en"/>
                        <a:t>Neural Network</a:t>
                      </a:r>
                      <a:endParaRPr/>
                    </a:p>
                  </a:txBody>
                  <a:tcPr marT="91425" marB="91425" marR="91425" marL="91425"/>
                </a:tc>
                <a:tc>
                  <a:txBody>
                    <a:bodyPr/>
                    <a:lstStyle/>
                    <a:p>
                      <a:pPr indent="0" lvl="0" marL="0" rtl="0" algn="l">
                        <a:spcBef>
                          <a:spcPts val="0"/>
                        </a:spcBef>
                        <a:spcAft>
                          <a:spcPts val="0"/>
                        </a:spcAft>
                        <a:buNone/>
                      </a:pPr>
                      <a:r>
                        <a:rPr lang="en"/>
                        <a:t>0.019656648859381676</a:t>
                      </a:r>
                      <a:endParaRPr/>
                    </a:p>
                  </a:txBody>
                  <a:tcPr marT="91425" marB="91425" marR="91425" marL="91425"/>
                </a:tc>
              </a:tr>
              <a:tr h="381000">
                <a:tc>
                  <a:txBody>
                    <a:bodyPr/>
                    <a:lstStyle/>
                    <a:p>
                      <a:pPr indent="0" lvl="0" marL="0" rtl="0" algn="l">
                        <a:spcBef>
                          <a:spcPts val="0"/>
                        </a:spcBef>
                        <a:spcAft>
                          <a:spcPts val="0"/>
                        </a:spcAft>
                        <a:buNone/>
                      </a:pPr>
                      <a:r>
                        <a:rPr lang="en"/>
                        <a:t>LSTM with Attention</a:t>
                      </a:r>
                      <a:endParaRPr/>
                    </a:p>
                  </a:txBody>
                  <a:tcPr marT="91425" marB="91425" marR="91425" marL="91425"/>
                </a:tc>
                <a:tc>
                  <a:txBody>
                    <a:bodyPr/>
                    <a:lstStyle/>
                    <a:p>
                      <a:pPr indent="0" lvl="0" marL="0" rtl="0" algn="l">
                        <a:spcBef>
                          <a:spcPts val="0"/>
                        </a:spcBef>
                        <a:spcAft>
                          <a:spcPts val="0"/>
                        </a:spcAft>
                        <a:buNone/>
                      </a:pPr>
                      <a:r>
                        <a:rPr lang="en"/>
                        <a:t>0.019144956022500992</a:t>
                      </a:r>
                      <a:endParaRPr/>
                    </a:p>
                  </a:txBody>
                  <a:tcPr marT="91425" marB="91425" marR="91425" marL="91425"/>
                </a:tc>
              </a:tr>
              <a:tr h="381000">
                <a:tc>
                  <a:txBody>
                    <a:bodyPr/>
                    <a:lstStyle/>
                    <a:p>
                      <a:pPr indent="0" lvl="0" marL="0" rtl="0" algn="l">
                        <a:spcBef>
                          <a:spcPts val="0"/>
                        </a:spcBef>
                        <a:spcAft>
                          <a:spcPts val="0"/>
                        </a:spcAft>
                        <a:buNone/>
                      </a:pPr>
                      <a:r>
                        <a:rPr lang="en"/>
                        <a:t>Auto Encoders</a:t>
                      </a:r>
                      <a:endParaRPr/>
                    </a:p>
                  </a:txBody>
                  <a:tcPr marT="91425" marB="91425" marR="91425" marL="91425"/>
                </a:tc>
                <a:tc>
                  <a:txBody>
                    <a:bodyPr/>
                    <a:lstStyle/>
                    <a:p>
                      <a:pPr indent="0" lvl="0" marL="0" rtl="0" algn="l">
                        <a:spcBef>
                          <a:spcPts val="0"/>
                        </a:spcBef>
                        <a:spcAft>
                          <a:spcPts val="0"/>
                        </a:spcAft>
                        <a:buNone/>
                      </a:pPr>
                      <a:r>
                        <a:rPr lang="en"/>
                        <a:t>0.01910853013396263</a:t>
                      </a:r>
                      <a:endParaRPr/>
                    </a:p>
                  </a:txBody>
                  <a:tcPr marT="91425" marB="91425" marR="91425" marL="91425"/>
                </a:tc>
              </a:tr>
              <a:tr h="381000">
                <a:tc>
                  <a:txBody>
                    <a:bodyPr/>
                    <a:lstStyle/>
                    <a:p>
                      <a:pPr indent="0" lvl="0" marL="0" rtl="0" algn="l">
                        <a:spcBef>
                          <a:spcPts val="0"/>
                        </a:spcBef>
                        <a:spcAft>
                          <a:spcPts val="0"/>
                        </a:spcAft>
                        <a:buNone/>
                      </a:pPr>
                      <a:r>
                        <a:rPr lang="en"/>
                        <a:t>GANs</a:t>
                      </a:r>
                      <a:endParaRPr/>
                    </a:p>
                  </a:txBody>
                  <a:tcPr marT="91425" marB="91425" marR="91425" marL="91425"/>
                </a:tc>
                <a:tc>
                  <a:txBody>
                    <a:bodyPr/>
                    <a:lstStyle/>
                    <a:p>
                      <a:pPr indent="0" lvl="0" marL="0" rtl="0" algn="l">
                        <a:spcBef>
                          <a:spcPts val="0"/>
                        </a:spcBef>
                        <a:spcAft>
                          <a:spcPts val="0"/>
                        </a:spcAft>
                        <a:buNone/>
                      </a:pPr>
                      <a:r>
                        <a:rPr lang="en"/>
                        <a:t>0.019043496045988224</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90"/>
          <p:cNvSpPr txBox="1"/>
          <p:nvPr>
            <p:ph type="title"/>
          </p:nvPr>
        </p:nvSpPr>
        <p:spPr>
          <a:xfrm>
            <a:off x="1994850" y="1926150"/>
            <a:ext cx="5154300" cy="129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Thanks!</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8"/>
          <p:cNvSpPr txBox="1"/>
          <p:nvPr>
            <p:ph type="title"/>
          </p:nvPr>
        </p:nvSpPr>
        <p:spPr>
          <a:xfrm>
            <a:off x="1939800" y="2366275"/>
            <a:ext cx="5264400" cy="81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Introduction and Background</a:t>
            </a:r>
            <a:endParaRPr sz="3000"/>
          </a:p>
        </p:txBody>
      </p:sp>
      <p:sp>
        <p:nvSpPr>
          <p:cNvPr id="537" name="Google Shape;537;p68"/>
          <p:cNvSpPr txBox="1"/>
          <p:nvPr>
            <p:ph idx="2" type="title"/>
          </p:nvPr>
        </p:nvSpPr>
        <p:spPr>
          <a:xfrm>
            <a:off x="4031400" y="1334250"/>
            <a:ext cx="1081200" cy="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9"/>
          <p:cNvSpPr txBox="1"/>
          <p:nvPr>
            <p:ph idx="1" type="subTitle"/>
          </p:nvPr>
        </p:nvSpPr>
        <p:spPr>
          <a:xfrm>
            <a:off x="895950" y="1354850"/>
            <a:ext cx="7739100" cy="27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-&gt; Market Prediction with AI</a:t>
            </a:r>
            <a:br>
              <a:rPr lang="en"/>
            </a:br>
            <a:r>
              <a:rPr lang="en"/>
              <a:t>	-&gt; Open problem</a:t>
            </a:r>
            <a:br>
              <a:rPr lang="en"/>
            </a:br>
            <a:r>
              <a:rPr lang="en"/>
              <a:t>	-&gt; Improving, but not yet </a:t>
            </a:r>
            <a:r>
              <a:rPr lang="en"/>
              <a:t>professionally</a:t>
            </a:r>
            <a:r>
              <a:rPr lang="en"/>
              <a:t> viable on a large scale</a:t>
            </a:r>
            <a:endParaRPr/>
          </a:p>
          <a:p>
            <a:pPr indent="0" lvl="0" marL="0" rtl="0" algn="l">
              <a:spcBef>
                <a:spcPts val="1000"/>
              </a:spcBef>
              <a:spcAft>
                <a:spcPts val="0"/>
              </a:spcAft>
              <a:buNone/>
            </a:pPr>
            <a:r>
              <a:rPr lang="en"/>
              <a:t>-&gt; Combining recent improvements</a:t>
            </a:r>
            <a:br>
              <a:rPr lang="en"/>
            </a:br>
            <a:r>
              <a:rPr lang="en"/>
              <a:t>	-&gt; Machine learning techniques</a:t>
            </a:r>
            <a:br>
              <a:rPr lang="en"/>
            </a:br>
            <a:r>
              <a:rPr lang="en"/>
              <a:t>	-&gt; Computational power</a:t>
            </a:r>
            <a:endParaRPr/>
          </a:p>
          <a:p>
            <a:pPr indent="0" lvl="0" marL="0" rtl="0" algn="l">
              <a:spcBef>
                <a:spcPts val="1000"/>
              </a:spcBef>
              <a:spcAft>
                <a:spcPts val="0"/>
              </a:spcAft>
              <a:buNone/>
            </a:pPr>
            <a:r>
              <a:rPr lang="en"/>
              <a:t>-&gt; Can we make a model that can predict closing stock prices of the next day?</a:t>
            </a:r>
            <a:endParaRPr/>
          </a:p>
          <a:p>
            <a:pPr indent="0" lvl="0" marL="0" rtl="0" algn="l">
              <a:spcBef>
                <a:spcPts val="1000"/>
              </a:spcBef>
              <a:spcAft>
                <a:spcPts val="1000"/>
              </a:spcAft>
              <a:buNone/>
            </a:pPr>
            <a:r>
              <a:rPr lang="en"/>
              <a:t>-&gt; Can we extend such a model to understand long-term trends?</a:t>
            </a:r>
            <a:endParaRPr/>
          </a:p>
        </p:txBody>
      </p:sp>
      <p:sp>
        <p:nvSpPr>
          <p:cNvPr id="543" name="Google Shape;543;p69"/>
          <p:cNvSpPr txBox="1"/>
          <p:nvPr>
            <p:ph type="title"/>
          </p:nvPr>
        </p:nvSpPr>
        <p:spPr>
          <a:xfrm>
            <a:off x="713225" y="445025"/>
            <a:ext cx="7103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and Problem Description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70"/>
          <p:cNvSpPr txBox="1"/>
          <p:nvPr>
            <p:ph idx="1" type="subTitle"/>
          </p:nvPr>
        </p:nvSpPr>
        <p:spPr>
          <a:xfrm>
            <a:off x="886025" y="1218300"/>
            <a:ext cx="7739100" cy="27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-&gt; Previously, we presented AC-BiLSTM</a:t>
            </a:r>
            <a:endParaRPr/>
          </a:p>
          <a:p>
            <a:pPr indent="0" lvl="0" marL="0" rtl="0" algn="l">
              <a:spcBef>
                <a:spcPts val="1000"/>
              </a:spcBef>
              <a:spcAft>
                <a:spcPts val="0"/>
              </a:spcAft>
              <a:buNone/>
            </a:pPr>
            <a:r>
              <a:rPr lang="en"/>
              <a:t>-&gt; Which components of this model make</a:t>
            </a:r>
            <a:br>
              <a:rPr lang="en"/>
            </a:br>
            <a:r>
              <a:rPr lang="en"/>
              <a:t>	</a:t>
            </a:r>
            <a:r>
              <a:rPr lang="en"/>
              <a:t>s</a:t>
            </a:r>
            <a:r>
              <a:rPr lang="en"/>
              <a:t>ense for the context of market prediction?</a:t>
            </a:r>
            <a:endParaRPr/>
          </a:p>
          <a:p>
            <a:pPr indent="0" lvl="0" marL="0" rtl="0" algn="l">
              <a:spcBef>
                <a:spcPts val="1000"/>
              </a:spcBef>
              <a:spcAft>
                <a:spcPts val="0"/>
              </a:spcAft>
              <a:buNone/>
            </a:pPr>
            <a:r>
              <a:rPr lang="en"/>
              <a:t>-&gt; LSTM recognizes time-series patterns</a:t>
            </a:r>
            <a:endParaRPr/>
          </a:p>
          <a:p>
            <a:pPr indent="0" lvl="0" marL="0" rtl="0" algn="l">
              <a:spcBef>
                <a:spcPts val="1000"/>
              </a:spcBef>
              <a:spcAft>
                <a:spcPts val="0"/>
              </a:spcAft>
              <a:buNone/>
            </a:pPr>
            <a:r>
              <a:rPr lang="en"/>
              <a:t>-&gt; No use in Bi-LSTM</a:t>
            </a:r>
            <a:endParaRPr/>
          </a:p>
          <a:p>
            <a:pPr indent="0" lvl="0" marL="0" rtl="0" algn="l">
              <a:spcBef>
                <a:spcPts val="1000"/>
              </a:spcBef>
              <a:spcAft>
                <a:spcPts val="0"/>
              </a:spcAft>
              <a:buNone/>
            </a:pPr>
            <a:r>
              <a:rPr lang="en"/>
              <a:t>-&gt; Convolution helps to recognize</a:t>
            </a:r>
            <a:br>
              <a:rPr lang="en"/>
            </a:br>
            <a:r>
              <a:rPr lang="en"/>
              <a:t>	complex patterns</a:t>
            </a:r>
            <a:endParaRPr/>
          </a:p>
          <a:p>
            <a:pPr indent="0" lvl="0" marL="0" rtl="0" algn="l">
              <a:spcBef>
                <a:spcPts val="1000"/>
              </a:spcBef>
              <a:spcAft>
                <a:spcPts val="0"/>
              </a:spcAft>
              <a:buNone/>
            </a:pPr>
            <a:r>
              <a:rPr lang="en"/>
              <a:t>-&gt; Attention helps amplify</a:t>
            </a:r>
            <a:br>
              <a:rPr lang="en"/>
            </a:br>
            <a:r>
              <a:rPr lang="en"/>
              <a:t>	relevant patterns/data </a:t>
            </a:r>
            <a:endParaRPr/>
          </a:p>
          <a:p>
            <a:pPr indent="0" lvl="0" marL="0" rtl="0" algn="l">
              <a:spcBef>
                <a:spcPts val="1000"/>
              </a:spcBef>
              <a:spcAft>
                <a:spcPts val="1000"/>
              </a:spcAft>
              <a:buNone/>
            </a:pPr>
            <a:r>
              <a:rPr lang="en"/>
              <a:t>-&gt; AC-LSTM</a:t>
            </a:r>
            <a:endParaRPr/>
          </a:p>
        </p:txBody>
      </p:sp>
      <p:sp>
        <p:nvSpPr>
          <p:cNvPr id="549" name="Google Shape;549;p70"/>
          <p:cNvSpPr txBox="1"/>
          <p:nvPr>
            <p:ph type="title"/>
          </p:nvPr>
        </p:nvSpPr>
        <p:spPr>
          <a:xfrm>
            <a:off x="713225" y="445025"/>
            <a:ext cx="7103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Components</a:t>
            </a:r>
            <a:endParaRPr/>
          </a:p>
        </p:txBody>
      </p:sp>
      <p:pic>
        <p:nvPicPr>
          <p:cNvPr id="550" name="Google Shape;550;p70"/>
          <p:cNvPicPr preferRelativeResize="0"/>
          <p:nvPr/>
        </p:nvPicPr>
        <p:blipFill>
          <a:blip r:embed="rId3">
            <a:alphaModFix/>
          </a:blip>
          <a:stretch>
            <a:fillRect/>
          </a:stretch>
        </p:blipFill>
        <p:spPr>
          <a:xfrm>
            <a:off x="5305325" y="1218300"/>
            <a:ext cx="2510999" cy="2398100"/>
          </a:xfrm>
          <a:prstGeom prst="rect">
            <a:avLst/>
          </a:prstGeom>
          <a:noFill/>
          <a:ln>
            <a:noFill/>
          </a:ln>
        </p:spPr>
      </p:pic>
      <p:sp>
        <p:nvSpPr>
          <p:cNvPr id="551" name="Google Shape;551;p70"/>
          <p:cNvSpPr txBox="1"/>
          <p:nvPr/>
        </p:nvSpPr>
        <p:spPr>
          <a:xfrm>
            <a:off x="5305325" y="3616400"/>
            <a:ext cx="2511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Montserrat"/>
                <a:ea typeface="Montserrat"/>
                <a:cs typeface="Montserrat"/>
                <a:sym typeface="Montserrat"/>
              </a:rPr>
              <a:t>AC-BiLSTM, an architecture for text classification</a:t>
            </a:r>
            <a:endParaRPr sz="12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71"/>
          <p:cNvSpPr txBox="1"/>
          <p:nvPr>
            <p:ph type="title"/>
          </p:nvPr>
        </p:nvSpPr>
        <p:spPr>
          <a:xfrm>
            <a:off x="1939800" y="2366275"/>
            <a:ext cx="5264400" cy="81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Project Process</a:t>
            </a:r>
            <a:endParaRPr sz="3000"/>
          </a:p>
        </p:txBody>
      </p:sp>
      <p:sp>
        <p:nvSpPr>
          <p:cNvPr id="557" name="Google Shape;557;p71"/>
          <p:cNvSpPr txBox="1"/>
          <p:nvPr>
            <p:ph idx="2" type="title"/>
          </p:nvPr>
        </p:nvSpPr>
        <p:spPr>
          <a:xfrm>
            <a:off x="4031400" y="1334250"/>
            <a:ext cx="1205700" cy="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72"/>
          <p:cNvSpPr txBox="1"/>
          <p:nvPr>
            <p:ph idx="1" type="subTitle"/>
          </p:nvPr>
        </p:nvSpPr>
        <p:spPr>
          <a:xfrm>
            <a:off x="790800" y="1169275"/>
            <a:ext cx="7914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base features for the problem statement include the Open, Close, High, Low, and Volume of the stock for a particular trading session. </a:t>
            </a:r>
            <a:endParaRPr/>
          </a:p>
          <a:p>
            <a:pPr indent="0" lvl="0" marL="0" rtl="0" algn="l">
              <a:spcBef>
                <a:spcPts val="1000"/>
              </a:spcBef>
              <a:spcAft>
                <a:spcPts val="0"/>
              </a:spcAft>
              <a:buNone/>
            </a:pPr>
            <a:r>
              <a:rPr lang="en"/>
              <a:t>Inherently, this data is not stable in the sense that it can be ever increasing. For this, we convert the data in a suitable form by applying scale normalization. This </a:t>
            </a:r>
            <a:r>
              <a:rPr lang="en"/>
              <a:t>transformation</a:t>
            </a:r>
            <a:r>
              <a:rPr lang="en"/>
              <a:t> helps in statistical modelling as the transformed data is normally distributed. </a:t>
            </a:r>
            <a:endParaRPr/>
          </a:p>
          <a:p>
            <a:pPr indent="0" lvl="0" marL="0" rtl="0" algn="l">
              <a:spcBef>
                <a:spcPts val="1000"/>
              </a:spcBef>
              <a:spcAft>
                <a:spcPts val="1000"/>
              </a:spcAft>
              <a:buNone/>
            </a:pPr>
            <a:r>
              <a:t/>
            </a:r>
            <a:endParaRPr/>
          </a:p>
        </p:txBody>
      </p:sp>
      <p:sp>
        <p:nvSpPr>
          <p:cNvPr id="563" name="Google Shape;563;p72"/>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Properties of base features</a:t>
            </a:r>
            <a:endParaRPr/>
          </a:p>
          <a:p>
            <a:pPr indent="0" lvl="0" marL="0" rtl="0" algn="l">
              <a:spcBef>
                <a:spcPts val="0"/>
              </a:spcBef>
              <a:spcAft>
                <a:spcPts val="0"/>
              </a:spcAft>
              <a:buNone/>
            </a:pPr>
            <a:r>
              <a:t/>
            </a:r>
            <a:endParaRPr/>
          </a:p>
        </p:txBody>
      </p:sp>
      <p:pic>
        <p:nvPicPr>
          <p:cNvPr id="564" name="Google Shape;564;p72"/>
          <p:cNvPicPr preferRelativeResize="0"/>
          <p:nvPr/>
        </p:nvPicPr>
        <p:blipFill>
          <a:blip r:embed="rId3">
            <a:alphaModFix/>
          </a:blip>
          <a:stretch>
            <a:fillRect/>
          </a:stretch>
        </p:blipFill>
        <p:spPr>
          <a:xfrm>
            <a:off x="4639275" y="2909699"/>
            <a:ext cx="2198499" cy="1598575"/>
          </a:xfrm>
          <a:prstGeom prst="rect">
            <a:avLst/>
          </a:prstGeom>
          <a:noFill/>
          <a:ln>
            <a:noFill/>
          </a:ln>
        </p:spPr>
      </p:pic>
      <p:pic>
        <p:nvPicPr>
          <p:cNvPr id="565" name="Google Shape;565;p72"/>
          <p:cNvPicPr preferRelativeResize="0"/>
          <p:nvPr/>
        </p:nvPicPr>
        <p:blipFill rotWithShape="1">
          <a:blip r:embed="rId4">
            <a:alphaModFix/>
          </a:blip>
          <a:srcRect b="3809" l="0" r="3809" t="0"/>
          <a:stretch/>
        </p:blipFill>
        <p:spPr>
          <a:xfrm>
            <a:off x="1854250" y="2879299"/>
            <a:ext cx="2055260" cy="1537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73"/>
          <p:cNvSpPr txBox="1"/>
          <p:nvPr>
            <p:ph idx="1" type="subTitle"/>
          </p:nvPr>
        </p:nvSpPr>
        <p:spPr>
          <a:xfrm>
            <a:off x="885400" y="1196325"/>
            <a:ext cx="7603800" cy="28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-&gt; Standardization:  Resulting range -&gt; 0 mean with unit variance</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-&gt; Normalization:  Resulting range -&gt; (0, 1)</a:t>
            </a:r>
            <a:endParaRPr/>
          </a:p>
          <a:p>
            <a:pPr indent="0" lvl="0" marL="0" rtl="0" algn="l">
              <a:spcBef>
                <a:spcPts val="1000"/>
              </a:spcBef>
              <a:spcAft>
                <a:spcPts val="1000"/>
              </a:spcAft>
              <a:buNone/>
            </a:pPr>
            <a:r>
              <a:t/>
            </a:r>
            <a:endParaRPr/>
          </a:p>
        </p:txBody>
      </p:sp>
      <p:sp>
        <p:nvSpPr>
          <p:cNvPr id="571" name="Google Shape;571;p73"/>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Standardization/Normalization</a:t>
            </a:r>
            <a:endParaRPr/>
          </a:p>
        </p:txBody>
      </p:sp>
      <p:pic>
        <p:nvPicPr>
          <p:cNvPr id="572" name="Google Shape;572;p73"/>
          <p:cNvPicPr preferRelativeResize="0"/>
          <p:nvPr/>
        </p:nvPicPr>
        <p:blipFill>
          <a:blip r:embed="rId3">
            <a:alphaModFix/>
          </a:blip>
          <a:stretch>
            <a:fillRect/>
          </a:stretch>
        </p:blipFill>
        <p:spPr>
          <a:xfrm>
            <a:off x="3115675" y="1652700"/>
            <a:ext cx="1487125" cy="725850"/>
          </a:xfrm>
          <a:prstGeom prst="rect">
            <a:avLst/>
          </a:prstGeom>
          <a:noFill/>
          <a:ln>
            <a:noFill/>
          </a:ln>
        </p:spPr>
      </p:pic>
      <p:pic>
        <p:nvPicPr>
          <p:cNvPr id="573" name="Google Shape;573;p73"/>
          <p:cNvPicPr preferRelativeResize="0"/>
          <p:nvPr/>
        </p:nvPicPr>
        <p:blipFill>
          <a:blip r:embed="rId4">
            <a:alphaModFix/>
          </a:blip>
          <a:stretch>
            <a:fillRect/>
          </a:stretch>
        </p:blipFill>
        <p:spPr>
          <a:xfrm>
            <a:off x="3047325" y="3457300"/>
            <a:ext cx="1555481"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74"/>
          <p:cNvSpPr txBox="1"/>
          <p:nvPr>
            <p:ph idx="1" type="subTitle"/>
          </p:nvPr>
        </p:nvSpPr>
        <p:spPr>
          <a:xfrm>
            <a:off x="713225" y="1243625"/>
            <a:ext cx="7269000" cy="35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things we realized is the selection of scaling function affects the selection of which activations you use. For instance, the most popular activation function Relu ignores negative values during gradient calculations.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Ideally, through gradient descent the model should learn to compensate for this by multiplying itself by -1, but we can avoid this step and use a suitable activation function like tanh for standardization or relu/sigmoid for normalization.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This would lead to more consistent results and faster convergence.</a:t>
            </a:r>
            <a:endParaRPr/>
          </a:p>
          <a:p>
            <a:pPr indent="0" lvl="0" marL="0" rtl="0" algn="l">
              <a:spcBef>
                <a:spcPts val="1000"/>
              </a:spcBef>
              <a:spcAft>
                <a:spcPts val="1000"/>
              </a:spcAft>
              <a:buNone/>
            </a:pPr>
            <a:r>
              <a:t/>
            </a:r>
            <a:endParaRPr/>
          </a:p>
        </p:txBody>
      </p:sp>
      <p:sp>
        <p:nvSpPr>
          <p:cNvPr id="579" name="Google Shape;579;p74"/>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of activation function</a:t>
            </a:r>
            <a:endParaRPr/>
          </a:p>
        </p:txBody>
      </p:sp>
      <p:pic>
        <p:nvPicPr>
          <p:cNvPr id="580" name="Google Shape;580;p74"/>
          <p:cNvPicPr preferRelativeResize="0"/>
          <p:nvPr/>
        </p:nvPicPr>
        <p:blipFill>
          <a:blip r:embed="rId3">
            <a:alphaModFix/>
          </a:blip>
          <a:stretch>
            <a:fillRect/>
          </a:stretch>
        </p:blipFill>
        <p:spPr>
          <a:xfrm>
            <a:off x="6921075" y="3113600"/>
            <a:ext cx="2120774" cy="15905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