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88825" cy="6858000"/>
  <p:notesSz cx="6858000" cy="9144000"/>
  <p:embeddedFontLst>
    <p:embeddedFont>
      <p:font typeface="Palatino Linotype" panose="020405020505050303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335da39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335da39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83335da39a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335da3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3335da3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83335da39a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115005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115005b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83115005b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115005b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3115005b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83115005b5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3115005b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3115005b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83115005b5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335da39a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335da39a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83335da39a_1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335da39a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335da39a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83335da39a_1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335da39a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3335da39a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83335da39a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888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842352" y="606206"/>
            <a:ext cx="10484024" cy="5573039"/>
          </a:xfrm>
          <a:custGeom>
            <a:avLst/>
            <a:gdLst/>
            <a:ahLst/>
            <a:cxnLst/>
            <a:rect l="l" t="t" r="r" b="b"/>
            <a:pathLst>
              <a:path w="10484024" h="5573039" extrusionOk="0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rgbClr val="0F5850">
              <a:alpha val="72940"/>
            </a:srgbClr>
          </a:solidFill>
          <a:ln w="9525" cap="rnd" cmpd="sng">
            <a:solidFill>
              <a:srgbClr val="0F58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22413" y="914400"/>
            <a:ext cx="9144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alatino Linotype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522413" y="449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3770312" y="-876300"/>
            <a:ext cx="41910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641362" y="2644050"/>
            <a:ext cx="5592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2764562" y="-708750"/>
            <a:ext cx="55929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4645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6pPr>
            <a:lvl7pPr marL="320040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8pPr>
            <a:lvl9pPr marL="411480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6018210" y="1828800"/>
            <a:ext cx="4648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6pPr>
            <a:lvl7pPr marL="320040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8pPr>
            <a:lvl9pPr marL="411480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4645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1065212" y="2667000"/>
            <a:ext cx="46452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6pPr>
            <a:lvl7pPr marL="320040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8pPr>
            <a:lvl9pPr marL="411480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6021260" y="1828800"/>
            <a:ext cx="4645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4"/>
          </p:nvPr>
        </p:nvSpPr>
        <p:spPr>
          <a:xfrm>
            <a:off x="6021260" y="2667000"/>
            <a:ext cx="46452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6pPr>
            <a:lvl7pPr marL="320040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8pPr>
            <a:lvl9pPr marL="411480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alatino Linotype"/>
              <a:buNone/>
              <a:defRPr sz="6600" b="0" i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1517950" y="6327648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609012" y="6327648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10133012" y="6327648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65212" y="2590800"/>
            <a:ext cx="32766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646611" y="838200"/>
            <a:ext cx="6172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6pPr>
            <a:lvl7pPr marL="320040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8pPr>
            <a:lvl9pPr marL="411480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1065212" y="4648200"/>
            <a:ext cx="3276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65212" y="2590800"/>
            <a:ext cx="32766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4799012" y="836610"/>
            <a:ext cx="5867400" cy="518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4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065212" y="4648200"/>
            <a:ext cx="3276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1" y="0"/>
            <a:ext cx="121888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5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pos="671">
          <p15:clr>
            <a:srgbClr val="F26B43"/>
          </p15:clr>
        </p15:guide>
        <p15:guide id="4" pos="67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522413" y="914400"/>
            <a:ext cx="9144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alatino Linotype"/>
              <a:buNone/>
            </a:pPr>
            <a:r>
              <a:rPr lang="en-IN"/>
              <a:t>Smart Public Transport Management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979613" y="44958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800" b="1" dirty="0"/>
              <a:t>Submitted By:-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 dirty="0"/>
              <a:t>Aashay Gandhi		</a:t>
            </a:r>
            <a:r>
              <a:rPr lang="en-IN"/>
              <a:t>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 dirty="0"/>
              <a:t>Akshay Chauhan						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IN"/>
              <a:t>Website Design:- User side  Home page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975" y="1600200"/>
            <a:ext cx="8239425" cy="43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Website Design - User side Bus track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350" y="1676400"/>
            <a:ext cx="9167875" cy="43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 Test Case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425" y="1600200"/>
            <a:ext cx="8547750" cy="459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Advantages &amp; Disadvantages 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46452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Advantages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2"/>
          </p:nvPr>
        </p:nvSpPr>
        <p:spPr>
          <a:xfrm>
            <a:off x="1065212" y="2667000"/>
            <a:ext cx="4645200" cy="335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Secure barcode ticket.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The monitor of the ticket bought.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The vacancy and occupied seats in the bus.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The live location of the bus.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Easy to use.</a:t>
            </a:r>
            <a:endParaRPr dirty="0"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3"/>
          </p:nvPr>
        </p:nvSpPr>
        <p:spPr>
          <a:xfrm>
            <a:off x="6021260" y="1828800"/>
            <a:ext cx="46452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Disadvantage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4"/>
          </p:nvPr>
        </p:nvSpPr>
        <p:spPr>
          <a:xfrm>
            <a:off x="6021260" y="2667000"/>
            <a:ext cx="4645200" cy="335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This app only can be used for the single bus for now.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The risk is that a person can go on a bus without scanning the barcode.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The app does not have a payment option.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It depends more on Internet.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Future Scope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This app can be used to link with the Aadhar card and have online payment.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Can be made for multiple buses.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This app can be made by RFID instead of barcode to eliminate that people can go on a bus without a ticket.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The location can be stored in a firebase for continuous location and easy maintainability.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IN" dirty="0"/>
              <a:t>Can host on cloud for better managing of resources.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We propose an idea forward that will help passenger journeys be less tedious and far more efficient for public transport service also. We present a novel idea here that will facilitate everyone a great deal. Not just that it will be helpful for transport to solve the problem like if some bus breaks down it allows other buses from less heavy routes.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It uses an Arduino board connected with GPS which is attached to the bus for showing the real-time position of each bus. We use another Arduino board connected with Bluetooth to connect with devices on the bus for scanning tickets at entry time and exit time.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The ticket generated will be a unique QR code which will be made by taking the Passenger’s first and last name and then the route in which he wants to travel and the destination.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IN"/>
              <a:t>Why do we need it?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The project helps people to track the bus by GPS and show the occupied and vacant sits in the bus of different routes.</a:t>
            </a:r>
            <a:endParaRPr dirty="0"/>
          </a:p>
          <a:p>
            <a:pPr marL="223838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Through this data we get different details of buses that can be used to </a:t>
            </a:r>
            <a:r>
              <a:rPr lang="en-IN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analyze</a:t>
            </a: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 which route has more passengers in it and get the track of which route is frequently more and which buses are used to get on them.</a:t>
            </a:r>
            <a:endParaRPr dirty="0"/>
          </a:p>
          <a:p>
            <a:pPr marL="223838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We can also stop people from entering and leaving the station without a ticket.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237795" y="1752600"/>
            <a:ext cx="9601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IN" sz="2400" b="1" dirty="0"/>
              <a:t>Hardware</a:t>
            </a:r>
            <a:r>
              <a:rPr lang="en-IN" sz="2400" dirty="0"/>
              <a:t>:-</a:t>
            </a:r>
            <a:br>
              <a:rPr lang="en-IN" dirty="0"/>
            </a:br>
            <a:r>
              <a:rPr lang="en-IN" sz="2000" dirty="0"/>
              <a:t>1) Arduino Uno Board with Bluetooth(HC - 05):-</a:t>
            </a:r>
            <a:endParaRPr sz="2000" dirty="0"/>
          </a:p>
        </p:txBody>
      </p:sp>
      <p:pic>
        <p:nvPicPr>
          <p:cNvPr id="104" name="Google Shape;104;p15" descr="Image result for interfacing bluetooth module with arduino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6212" y="2481943"/>
            <a:ext cx="54102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217612" y="762000"/>
            <a:ext cx="9601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Hardware and Software Used:-</a:t>
            </a:r>
            <a:endParaRPr sz="32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237795" y="4303728"/>
            <a:ext cx="9601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2) GPS Neo M6 with Arduino Uno Board</a:t>
            </a:r>
            <a:endParaRPr sz="20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6812" y="4684728"/>
            <a:ext cx="2426458" cy="130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237795" y="1752600"/>
            <a:ext cx="279921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IN" sz="2400" b="1"/>
              <a:t>Software</a:t>
            </a:r>
            <a:r>
              <a:rPr lang="en-IN" sz="2400"/>
              <a:t>:-</a:t>
            </a:r>
            <a:br>
              <a:rPr lang="en-IN"/>
            </a:br>
            <a:r>
              <a:rPr lang="en-IN" sz="2200"/>
              <a:t>1) MIT App Inventor</a:t>
            </a:r>
            <a:endParaRPr sz="2200"/>
          </a:p>
        </p:txBody>
      </p:sp>
      <p:sp>
        <p:nvSpPr>
          <p:cNvPr id="113" name="Google Shape;113;p16"/>
          <p:cNvSpPr txBox="1"/>
          <p:nvPr/>
        </p:nvSpPr>
        <p:spPr>
          <a:xfrm>
            <a:off x="1217612" y="762000"/>
            <a:ext cx="9601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Hardware and Software/Technology Used:-</a:t>
            </a:r>
            <a:endParaRPr sz="32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189412" y="21336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2)Python 3.8 </a:t>
            </a: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15" name="Google Shape;115;p16" descr="Image result for what is MIT app inventor 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3412" y="2512423"/>
            <a:ext cx="1371600" cy="97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9413" y="2617228"/>
            <a:ext cx="1600200" cy="868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1612" y="2617227"/>
            <a:ext cx="1447800" cy="868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6258287" y="2181197"/>
            <a:ext cx="2438400" cy="33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alatino Linotype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3)Bluetooth technology </a:t>
            </a:r>
            <a:endParaRPr sz="17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211641" y="3914204"/>
            <a:ext cx="2438400" cy="33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Palatino Linotype"/>
              <a:buNone/>
            </a:pPr>
            <a:r>
              <a:rPr lang="en-IN" sz="185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4)GPS technology </a:t>
            </a:r>
            <a:endParaRPr sz="185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0426" y="4245430"/>
            <a:ext cx="1560830" cy="1149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3770312" y="3914204"/>
            <a:ext cx="4000499" cy="33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alatino Linotype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4)HTML5 CSS3 JavaScript BootStrap4</a:t>
            </a:r>
            <a:endParaRPr sz="17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08612" y="4251812"/>
            <a:ext cx="990600" cy="92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0312" y="4433887"/>
            <a:ext cx="1239294" cy="74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IN"/>
              <a:t>Process Flow:-</a:t>
            </a:r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1067286" y="2332887"/>
            <a:ext cx="9597051" cy="3182825"/>
            <a:chOff x="2073" y="504087"/>
            <a:chExt cx="9597051" cy="3182825"/>
          </a:xfrm>
        </p:grpSpPr>
        <p:sp>
          <p:nvSpPr>
            <p:cNvPr id="130" name="Google Shape;130;p17"/>
            <p:cNvSpPr/>
            <p:nvPr/>
          </p:nvSpPr>
          <p:spPr>
            <a:xfrm rot="5400000">
              <a:off x="252917" y="2316307"/>
              <a:ext cx="755579" cy="1257266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26792" y="2691959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126792" y="2691959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Setup the Arduino for Bluetooth and GPS</a:t>
              </a:r>
              <a:endParaRPr sz="1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47695" y="2223746"/>
              <a:ext cx="214163" cy="214163"/>
            </a:xfrm>
            <a:prstGeom prst="triangle">
              <a:avLst>
                <a:gd name="adj" fmla="val 10000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5400000">
              <a:off x="1642461" y="1972463"/>
              <a:ext cx="755579" cy="1257266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516336" y="2348115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1516336" y="2348115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Run python script</a:t>
              </a:r>
              <a:endParaRPr sz="1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437240" y="1879902"/>
              <a:ext cx="214163" cy="214163"/>
            </a:xfrm>
            <a:prstGeom prst="triangle">
              <a:avLst>
                <a:gd name="adj" fmla="val 10000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5400000">
              <a:off x="3032005" y="1628619"/>
              <a:ext cx="755579" cy="1257266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905880" y="2004271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905880" y="2004271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Check website for vacant and occupied seats &amp; bus selection </a:t>
              </a:r>
              <a:endParaRPr sz="1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826784" y="1536058"/>
              <a:ext cx="214163" cy="214163"/>
            </a:xfrm>
            <a:prstGeom prst="triangle">
              <a:avLst>
                <a:gd name="adj" fmla="val 10000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 rot="5400000">
              <a:off x="4421550" y="1284775"/>
              <a:ext cx="755579" cy="1257266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295425" y="1660427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4295425" y="1660427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Generate Barcode ticket for the passenger</a:t>
              </a:r>
              <a:endParaRPr sz="1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216328" y="1192214"/>
              <a:ext cx="214163" cy="214163"/>
            </a:xfrm>
            <a:prstGeom prst="triangle">
              <a:avLst>
                <a:gd name="adj" fmla="val 10000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 rot="5400000">
              <a:off x="5811094" y="940931"/>
              <a:ext cx="755579" cy="1257266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5684969" y="1316583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5684969" y="1316583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For entry scan ticket</a:t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605873" y="848370"/>
              <a:ext cx="214163" cy="214163"/>
            </a:xfrm>
            <a:prstGeom prst="triangle">
              <a:avLst>
                <a:gd name="adj" fmla="val 10000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 rot="5400000">
              <a:off x="7200638" y="597087"/>
              <a:ext cx="755579" cy="1257266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074513" y="972739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7074513" y="972739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For exit again scan ticket</a:t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7995417" y="504525"/>
              <a:ext cx="214163" cy="214163"/>
            </a:xfrm>
            <a:prstGeom prst="triangle">
              <a:avLst>
                <a:gd name="adj" fmla="val 10000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 rot="5400000">
              <a:off x="8590183" y="253243"/>
              <a:ext cx="755579" cy="1257266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5CABF"/>
            </a:solidFill>
            <a:ln w="12700" cap="flat" cmpd="sng">
              <a:solidFill>
                <a:srgbClr val="05CA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464058" y="628895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8464058" y="628895"/>
              <a:ext cx="1135067" cy="99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Store the frequency of bus and the passenger details in database</a:t>
              </a:r>
              <a:endParaRPr sz="1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IN"/>
              <a:t>MIT App Design and View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Design:-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7542212" y="1828800"/>
            <a:ext cx="312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View:- </a:t>
            </a:r>
            <a:endParaRPr/>
          </a:p>
        </p:txBody>
      </p:sp>
      <p:pic>
        <p:nvPicPr>
          <p:cNvPr id="164" name="Google Shape;164;p18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42212" y="2538549"/>
            <a:ext cx="1660357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212" y="2514600"/>
            <a:ext cx="60198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Website Design - Admin side (Login &amp; Index)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t="13190" b="5534"/>
          <a:stretch/>
        </p:blipFill>
        <p:spPr>
          <a:xfrm>
            <a:off x="1065225" y="1828800"/>
            <a:ext cx="4741827" cy="419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 rotWithShape="1">
          <a:blip r:embed="rId4">
            <a:alphaModFix/>
          </a:blip>
          <a:srcRect t="15746" b="5082"/>
          <a:stretch/>
        </p:blipFill>
        <p:spPr>
          <a:xfrm>
            <a:off x="6002550" y="1828800"/>
            <a:ext cx="5121076" cy="41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Website Design - Admin side (Ticket Generation &amp; Bus Record)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t="8995" b="6380"/>
          <a:stretch/>
        </p:blipFill>
        <p:spPr>
          <a:xfrm>
            <a:off x="836625" y="1828800"/>
            <a:ext cx="5174849" cy="419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t="8727" b="6130"/>
          <a:stretch/>
        </p:blipFill>
        <p:spPr>
          <a:xfrm>
            <a:off x="6011475" y="1828800"/>
            <a:ext cx="4921500" cy="41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Generated Ticket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t="16528" b="5910"/>
          <a:stretch/>
        </p:blipFill>
        <p:spPr>
          <a:xfrm>
            <a:off x="1065225" y="1828800"/>
            <a:ext cx="9601201" cy="42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rgbClr val="000000"/>
      </a:dk1>
      <a:lt1>
        <a:srgbClr val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rgbClr val="000000"/>
      </a:dk1>
      <a:lt1>
        <a:srgbClr val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580</Words>
  <Application>Microsoft Office PowerPoint</Application>
  <PresentationFormat>Custom</PresentationFormat>
  <Paragraphs>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Palatino Linotype</vt:lpstr>
      <vt:lpstr>Times New Roman</vt:lpstr>
      <vt:lpstr>Geometric design template</vt:lpstr>
      <vt:lpstr>Smart Public Transport Management</vt:lpstr>
      <vt:lpstr>Why do we need it?</vt:lpstr>
      <vt:lpstr>Hardware:- 1) Arduino Uno Board with Bluetooth(HC - 05):-</vt:lpstr>
      <vt:lpstr>Software:- 1) MIT App Inventor</vt:lpstr>
      <vt:lpstr>Process Flow:-</vt:lpstr>
      <vt:lpstr>MIT App Design and View</vt:lpstr>
      <vt:lpstr>Website Design - Admin side (Login &amp; Index)</vt:lpstr>
      <vt:lpstr>Website Design - Admin side (Ticket Generation &amp; Bus Record)</vt:lpstr>
      <vt:lpstr>Generated Ticket</vt:lpstr>
      <vt:lpstr>Website Design:- User side  Home page</vt:lpstr>
      <vt:lpstr>Website Design - User side Bus track</vt:lpstr>
      <vt:lpstr>System Test Case</vt:lpstr>
      <vt:lpstr>Advantages &amp; Disadvantages 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Public Transport Management</dc:title>
  <cp:lastModifiedBy>Aashay Gandhi</cp:lastModifiedBy>
  <cp:revision>3</cp:revision>
  <dcterms:modified xsi:type="dcterms:W3CDTF">2024-04-21T03:41:15Z</dcterms:modified>
</cp:coreProperties>
</file>