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5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4D3A-5383-4458-8343-DCF918A23ED9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34F7-C28C-4FFD-A689-FD15B570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.mathworks.com/help/nnet/examples/create-simple-deep-learning-network-for-classific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 smtClean="0"/>
              <a:t>Cell</a:t>
            </a:r>
            <a:r>
              <a:rPr lang="de-DE" smtClean="0"/>
              <a:t> </a:t>
            </a:r>
            <a:r>
              <a:rPr lang="de-DE" err="1" smtClean="0"/>
              <a:t>Composition</a:t>
            </a:r>
            <a:r>
              <a:rPr lang="de-DE" smtClean="0"/>
              <a:t> Analysis </a:t>
            </a:r>
            <a:r>
              <a:rPr lang="de-DE" err="1" smtClean="0"/>
              <a:t>using</a:t>
            </a:r>
            <a:r>
              <a:rPr lang="de-DE" smtClean="0"/>
              <a:t> </a:t>
            </a:r>
            <a:r>
              <a:rPr lang="de-DE" err="1" smtClean="0"/>
              <a:t>Deep</a:t>
            </a:r>
            <a:r>
              <a:rPr lang="de-DE" smtClean="0"/>
              <a:t>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Ma</a:t>
            </a:r>
            <a:r>
              <a:rPr lang="en-US" smtClean="0"/>
              <a:t>y 2018</a:t>
            </a:r>
          </a:p>
          <a:p>
            <a:r>
              <a:rPr lang="en-US" smtClean="0"/>
              <a:t>Chair for Biological Imaging</a:t>
            </a:r>
          </a:p>
          <a:p>
            <a:r>
              <a:rPr lang="en-US" smtClean="0"/>
              <a:t>Dr. Pouyan Mohajerani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problem are we going to solve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67667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Given an image determine the % composition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16" y="2240868"/>
            <a:ext cx="4365972" cy="436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2050616" y="224086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10656" y="260090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50616" y="3320988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74952" y="4473116"/>
            <a:ext cx="3600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83036" y="4436301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54972" y="303295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“traditional”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conventional image problem solution might look like this:</a:t>
            </a:r>
          </a:p>
          <a:p>
            <a:pPr lvl="1"/>
            <a:r>
              <a:rPr lang="en-US" smtClean="0"/>
              <a:t>Segment the image (get the pink parts)</a:t>
            </a:r>
          </a:p>
          <a:p>
            <a:pPr lvl="1"/>
            <a:r>
              <a:rPr lang="en-US" smtClean="0"/>
              <a:t>Get the boundaries of a segment</a:t>
            </a:r>
          </a:p>
          <a:p>
            <a:pPr lvl="1"/>
            <a:r>
              <a:rPr lang="en-US" smtClean="0"/>
              <a:t>Find out which type does the boundary match</a:t>
            </a:r>
          </a:p>
          <a:p>
            <a:pPr lvl="1"/>
            <a:endParaRPr lang="en-US" smtClean="0"/>
          </a:p>
          <a:p>
            <a:r>
              <a:rPr lang="en-US" smtClean="0"/>
              <a:t>The problem with this approach:</a:t>
            </a:r>
          </a:p>
          <a:p>
            <a:pPr lvl="1"/>
            <a:r>
              <a:rPr lang="en-US" smtClean="0"/>
              <a:t>What if we have overlapping cells?</a:t>
            </a:r>
          </a:p>
          <a:p>
            <a:pPr lvl="1"/>
            <a:r>
              <a:rPr lang="en-US" smtClean="0"/>
              <a:t>Can get complicated with noise</a:t>
            </a:r>
          </a:p>
          <a:p>
            <a:pPr lvl="1"/>
            <a:r>
              <a:rPr lang="en-US" smtClean="0"/>
              <a:t>Needs a lot of programming and hand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Enter (supervised)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machine learning?</a:t>
            </a:r>
          </a:p>
          <a:p>
            <a:pPr lvl="1"/>
            <a:r>
              <a:rPr lang="en-US" smtClean="0"/>
              <a:t>The machine (the computer) is told that some entities relate to each other:</a:t>
            </a:r>
          </a:p>
          <a:p>
            <a:pPr lvl="2"/>
            <a:r>
              <a:rPr lang="en-US" smtClean="0"/>
              <a:t>Sample cell image </a:t>
            </a:r>
            <a:r>
              <a:rPr lang="en-US" smtClean="0">
                <a:sym typeface="Wingdings" panose="05000000000000000000" pitchFamily="2" charset="2"/>
              </a:rPr>
              <a:t> cell label</a:t>
            </a:r>
          </a:p>
          <a:p>
            <a:pPr lvl="2"/>
            <a:endParaRPr lang="en-US" smtClean="0">
              <a:sym typeface="Wingdings" panose="05000000000000000000" pitchFamily="2" charset="2"/>
            </a:endParaRPr>
          </a:p>
          <a:p>
            <a:pPr lvl="1"/>
            <a:r>
              <a:rPr lang="en-US" smtClean="0">
                <a:sym typeface="Wingdings" panose="05000000000000000000" pitchFamily="2" charset="2"/>
              </a:rPr>
              <a:t>The machine then finds out “how” they relate 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It uses a learning algorithm for that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Examples: NN, SVM, etc.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are neural networks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58180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Neural networks immitate the nervous slide</a:t>
            </a:r>
          </a:p>
          <a:p>
            <a:endParaRPr lang="en-US" smtClean="0"/>
          </a:p>
          <a:p>
            <a:r>
              <a:rPr lang="en-US" smtClean="0"/>
              <a:t>They keep mixing input in different non-linear ways until the desired output is achieved. </a:t>
            </a:r>
            <a:endParaRPr lang="en-US"/>
          </a:p>
        </p:txBody>
      </p:sp>
      <p:pic>
        <p:nvPicPr>
          <p:cNvPr id="1028" name="Picture 4" descr="Image result for synapse axon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4739655" cy="30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34097"/>
            <a:ext cx="281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5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Deep Learning applied to our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Deep learning is a special learning method</a:t>
            </a:r>
          </a:p>
          <a:p>
            <a:r>
              <a:rPr lang="en-US" smtClean="0"/>
              <a:t>We are specifically interested in CNNs</a:t>
            </a:r>
          </a:p>
          <a:p>
            <a:pPr lvl="1"/>
            <a:r>
              <a:rPr lang="en-US" smtClean="0"/>
              <a:t>Convolution neural networks</a:t>
            </a:r>
          </a:p>
          <a:p>
            <a:pPr lvl="1"/>
            <a:r>
              <a:rPr lang="en-US" smtClean="0"/>
              <a:t>Very popular for image classification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660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6381328"/>
            <a:ext cx="6480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By Aphex34 - Own work, CC BY-SA 4.0, https://commons.wikimedia.org/w/index.php?curid=45679374</a:t>
            </a:r>
          </a:p>
        </p:txBody>
      </p:sp>
    </p:spTree>
    <p:extLst>
      <p:ext uri="{BB962C8B-B14F-4D97-AF65-F5344CB8AC3E}">
        <p14:creationId xmlns:p14="http://schemas.microsoft.com/office/powerpoint/2010/main" val="33362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start?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You need</a:t>
            </a:r>
          </a:p>
          <a:p>
            <a:pPr lvl="1"/>
            <a:r>
              <a:rPr lang="en-US" smtClean="0"/>
              <a:t> the neural network toolbox in MATLAB 2018 </a:t>
            </a:r>
          </a:p>
          <a:p>
            <a:pPr lvl="1"/>
            <a:endParaRPr lang="en-US" smtClean="0"/>
          </a:p>
          <a:p>
            <a:r>
              <a:rPr lang="en-US" smtClean="0"/>
              <a:t>You will get</a:t>
            </a:r>
          </a:p>
          <a:p>
            <a:pPr lvl="1"/>
            <a:r>
              <a:rPr lang="en-US" smtClean="0"/>
              <a:t>Labelled training data</a:t>
            </a:r>
          </a:p>
          <a:p>
            <a:pPr lvl="1"/>
            <a:endParaRPr lang="en-US" smtClean="0"/>
          </a:p>
          <a:p>
            <a:r>
              <a:rPr lang="en-US" smtClean="0"/>
              <a:t>The final task is</a:t>
            </a:r>
          </a:p>
          <a:p>
            <a:pPr lvl="1"/>
            <a:r>
              <a:rPr lang="en-US" smtClean="0"/>
              <a:t>To create a MATLAB program that gets an composite image and determines the composition (in %)</a:t>
            </a:r>
          </a:p>
          <a:p>
            <a:pPr lvl="1"/>
            <a:endParaRPr lang="en-US" smtClean="0"/>
          </a:p>
          <a:p>
            <a:r>
              <a:rPr lang="en-US" smtClean="0"/>
              <a:t>The first step:</a:t>
            </a:r>
          </a:p>
          <a:p>
            <a:pPr lvl="1"/>
            <a:r>
              <a:rPr lang="en-US" smtClean="0"/>
              <a:t>Create a neural network that classifies the labeled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can I get started with the first task?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MATLAB’s tutorial on CNNs: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de.mathworks.com/help/nnet/examples/create-simple-deep-learning-network-for-classification.html</a:t>
            </a: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r>
              <a:rPr lang="en-US" smtClean="0"/>
              <a:t>This tutorial shows you how to solve the classification problem for digit images (MNIST dataset)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6898" r="8980" b="74816"/>
          <a:stretch/>
        </p:blipFill>
        <p:spPr bwMode="auto">
          <a:xfrm>
            <a:off x="2483768" y="5816705"/>
            <a:ext cx="4173583" cy="73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310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Cell Composition Analysis using Deep Learning</vt:lpstr>
      <vt:lpstr>What problem are we going to solve</vt:lpstr>
      <vt:lpstr>Some “traditional” solutions</vt:lpstr>
      <vt:lpstr>Enter (supervised) Machine Learning</vt:lpstr>
      <vt:lpstr>What are neural networks?</vt:lpstr>
      <vt:lpstr>Deep Learning applied to our problem</vt:lpstr>
      <vt:lpstr>Where to start?</vt:lpstr>
      <vt:lpstr>How can I get started with the first task?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Composition Analysis using Deep Learning</dc:title>
  <dc:creator>Mohajerani, Pouyan, Dr.</dc:creator>
  <cp:lastModifiedBy>pouyan.mohajerani</cp:lastModifiedBy>
  <cp:revision>7</cp:revision>
  <dcterms:created xsi:type="dcterms:W3CDTF">2018-05-30T08:06:13Z</dcterms:created>
  <dcterms:modified xsi:type="dcterms:W3CDTF">2018-05-30T10:29:21Z</dcterms:modified>
</cp:coreProperties>
</file>