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7745-16E2-41E8-86F2-8422529BBF41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BA02-BEA6-41AA-AEAA-313E98EFF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2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7745-16E2-41E8-86F2-8422529BBF41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BA02-BEA6-41AA-AEAA-313E98EFF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78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7745-16E2-41E8-86F2-8422529BBF41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BA02-BEA6-41AA-AEAA-313E98EFF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89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7745-16E2-41E8-86F2-8422529BBF41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BA02-BEA6-41AA-AEAA-313E98EFF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7745-16E2-41E8-86F2-8422529BBF41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BA02-BEA6-41AA-AEAA-313E98EFF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86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7745-16E2-41E8-86F2-8422529BBF41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BA02-BEA6-41AA-AEAA-313E98EFF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70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7745-16E2-41E8-86F2-8422529BBF41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BA02-BEA6-41AA-AEAA-313E98EFF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43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7745-16E2-41E8-86F2-8422529BBF41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BA02-BEA6-41AA-AEAA-313E98EFF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36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7745-16E2-41E8-86F2-8422529BBF41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BA02-BEA6-41AA-AEAA-313E98EFF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2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7745-16E2-41E8-86F2-8422529BBF41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BA02-BEA6-41AA-AEAA-313E98EFF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10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7745-16E2-41E8-86F2-8422529BBF41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BA02-BEA6-41AA-AEAA-313E98EFF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84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77745-16E2-41E8-86F2-8422529BBF41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BA02-BEA6-41AA-AEAA-313E98EFF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16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483893" y="955344"/>
            <a:ext cx="7124131" cy="5145205"/>
            <a:chOff x="2483893" y="941696"/>
            <a:chExt cx="7124131" cy="5145205"/>
          </a:xfrm>
        </p:grpSpPr>
        <p:sp>
          <p:nvSpPr>
            <p:cNvPr id="4" name="Rectangle 3"/>
            <p:cNvSpPr/>
            <p:nvPr/>
          </p:nvSpPr>
          <p:spPr>
            <a:xfrm>
              <a:off x="2483893" y="941696"/>
              <a:ext cx="7124131" cy="514520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/>
            <p:cNvSpPr/>
            <p:nvPr/>
          </p:nvSpPr>
          <p:spPr>
            <a:xfrm>
              <a:off x="3807725" y="1733266"/>
              <a:ext cx="2538484" cy="2511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45958" y="4244454"/>
              <a:ext cx="1583141" cy="1241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92119" y="1323833"/>
              <a:ext cx="2169994" cy="68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92119" y="1489881"/>
              <a:ext cx="2169994" cy="68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92119" y="1651380"/>
              <a:ext cx="2169994" cy="68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92119" y="1812879"/>
              <a:ext cx="2169994" cy="68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92119" y="1969829"/>
              <a:ext cx="2169994" cy="68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275463" y="4490113"/>
              <a:ext cx="0" cy="12010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45976" y="4490113"/>
              <a:ext cx="0" cy="12010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14214" y="4490113"/>
              <a:ext cx="0" cy="12010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82454" y="4490113"/>
              <a:ext cx="0" cy="12010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50694" y="4490113"/>
              <a:ext cx="0" cy="12010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18931" y="4490113"/>
              <a:ext cx="0" cy="12010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515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2018-10-27T19:19:57Z</dcterms:created>
  <dcterms:modified xsi:type="dcterms:W3CDTF">2018-10-27T20:47:33Z</dcterms:modified>
</cp:coreProperties>
</file>