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60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074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99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086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2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11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95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8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92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4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85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7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4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5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4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34E8-9473-449D-A0B4-B1DE87618A07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B6B5C2-D119-4A23-AAB4-A61AA5EC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5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31A4-FF5B-459E-9CB6-3A5BAF666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534838"/>
            <a:ext cx="7766936" cy="1002156"/>
          </a:xfrm>
        </p:spPr>
        <p:txBody>
          <a:bodyPr/>
          <a:lstStyle/>
          <a:p>
            <a:pPr algn="ctr"/>
            <a:r>
              <a:rPr lang="en-I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Business Intelligence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C673F-7B72-4B59-88E9-8CBA02025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3065" y="2521240"/>
            <a:ext cx="7766936" cy="109689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ITL602 BI LAB  Semester VI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 : 2023-2024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7F94DBF-FEC2-4B71-B35C-6487EF9A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29" y="0"/>
            <a:ext cx="9936162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3BBE92-0885-45F6-92F3-D010E186B4F9}"/>
              </a:ext>
            </a:extLst>
          </p:cNvPr>
          <p:cNvSpPr txBox="1"/>
          <p:nvPr/>
        </p:nvSpPr>
        <p:spPr>
          <a:xfrm>
            <a:off x="2883771" y="3530457"/>
            <a:ext cx="610552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Votes Database </a:t>
            </a:r>
            <a:endParaRPr lang="en-I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1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Akshata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Nalavade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 21104003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Manjiri Gole                    21104006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Shweta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Bhutada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             21104007</a:t>
            </a:r>
          </a:p>
          <a:p>
            <a:pPr algn="ctr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Vedanti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Nandvikar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21104024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4793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9A54-5AB7-4E5C-8DB6-2142C60B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5945"/>
          </a:xfrm>
        </p:spPr>
        <p:txBody>
          <a:bodyPr/>
          <a:lstStyle/>
          <a:p>
            <a:r>
              <a:rPr lang="en-IN" dirty="0"/>
              <a:t>	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76F4-B016-4420-A732-ADD70EC67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5753"/>
            <a:ext cx="8596668" cy="447560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addressed by this dataset is the classification of congressmen into two categories based on their voting records: democrat or republican. This classification task aims to predict the party affiliation of a congressman given their votes on various legislative issues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33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A327-C9FE-40A9-9977-A950ACA8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Dataset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814B-D511-4593-9682-D4FF7B3F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Tx/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dataset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Votes Database</a:t>
            </a:r>
          </a:p>
          <a:p>
            <a:pPr>
              <a:buClrTx/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WEKA</a:t>
            </a:r>
          </a:p>
          <a:p>
            <a:pPr>
              <a:buClrTx/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 of data:</a:t>
            </a:r>
          </a:p>
          <a:p>
            <a:pPr algn="just">
              <a:lnSpc>
                <a:spcPct val="150000"/>
              </a:lnSpc>
              <a:buClrTx/>
              <a:buFont typeface="+mj-lt"/>
              <a:buAutoNum type="alphaLcPeriod"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Information: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sourced from the Congressional Quarterly Almanac for the specified session and congress. The donor of the dataset is Jeff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Schlimmer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dataset was provided on April 27, 1987.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Tx/>
              <a:buFont typeface="+mj-lt"/>
              <a:buAutoNum type="alphaLcPeriod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Relevant Information: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votes on 16 issues, with each issue being represented as a binary attribute (voted for or against). Additionally, there's an attribute indicating party affiliation. The voting options are simplified to 'y' (voted for), 'n' (voted against), and '?' (unknown or abstained).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475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10AA-BBA5-4C8C-B802-993BF38B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	Data mining task performed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1C478-DD76-4AAA-994D-09046D80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AutoNum type="arabicPeriod"/>
            </a:pP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ZeroR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</a:t>
            </a:r>
          </a:p>
          <a:p>
            <a:pPr>
              <a:buClrTx/>
              <a:buAutoNum type="arabicPeriod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37DFA-C3BD-4F95-A5A1-E860E37B88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48" y="2658572"/>
            <a:ext cx="7592242" cy="3479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3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28E1-A23F-4FA6-82AD-70E4B9F3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1274-8278-43EB-81E5-92718F33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Classifier: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62E43-2BA3-42C5-BF18-47D764AA458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583606"/>
            <a:ext cx="8596668" cy="3664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18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F583-6C5C-4F0F-A40D-18D17B8A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DAF76-D986-4D13-B9A9-46A940358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Naive Bayes Classifier: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84CDA-CA0E-42AF-9888-41278C6E67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601423"/>
            <a:ext cx="8596668" cy="3439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48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E261-C75D-4845-9F63-54825A3C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7B26-89F1-466B-818F-CBFDD81E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RandomTree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Classifier: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322F0-1CC4-44C8-B16C-645C76A617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520459"/>
            <a:ext cx="8596668" cy="3404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10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92B3-1C38-492B-958B-0FD1ABBF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	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CEA9-7E89-4E7F-B3F8-F21527CC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summary,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RandomForest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the best classifier among the three for this dataset, considering its high accuracy as 96.092% and ability to capture complex patterns. Naive Bayes also performed well and is simpler and more interpretable, but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RandomForest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achieved better accuracy in this case.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ZeroR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being a baseline classifier, provided the lowest accuracy and minimal insights into the dataset.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1786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297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Business Intelligence Mini Project</vt:lpstr>
      <vt:lpstr> 1.Problem Definition</vt:lpstr>
      <vt:lpstr>2. Dataset identified</vt:lpstr>
      <vt:lpstr>3. Data mining task performed</vt:lpstr>
      <vt:lpstr>PowerPoint Presentation</vt:lpstr>
      <vt:lpstr>PowerPoint Presentation</vt:lpstr>
      <vt:lpstr>PowerPoint Presentation</vt:lpstr>
      <vt:lpstr>4.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Mini Project</dc:title>
  <dc:creator>Apeksha Mohite</dc:creator>
  <cp:lastModifiedBy>Manjiri Gole</cp:lastModifiedBy>
  <cp:revision>5</cp:revision>
  <dcterms:created xsi:type="dcterms:W3CDTF">2021-05-11T11:09:53Z</dcterms:created>
  <dcterms:modified xsi:type="dcterms:W3CDTF">2024-03-30T11:00:55Z</dcterms:modified>
</cp:coreProperties>
</file>