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6" r:id="rId5"/>
    <p:sldId id="293" r:id="rId6"/>
    <p:sldId id="294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deep Singh" initials="HS" lastIdx="2" clrIdx="0">
    <p:extLst>
      <p:ext uri="{19B8F6BF-5375-455C-9EA6-DF929625EA0E}">
        <p15:presenceInfo xmlns:p15="http://schemas.microsoft.com/office/powerpoint/2012/main" userId="7348d9ebb03fff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99-4072-BD9A-3C129554B8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99-4072-BD9A-3C129554B8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99-4072-BD9A-3C129554B8B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Micro services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99-4072-BD9A-3C129554B8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835483184"/>
        <c:axId val="1835476464"/>
      </c:barChart>
      <c:catAx>
        <c:axId val="18354831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35476464"/>
        <c:crosses val="autoZero"/>
        <c:auto val="1"/>
        <c:lblAlgn val="ctr"/>
        <c:lblOffset val="100"/>
        <c:noMultiLvlLbl val="0"/>
      </c:catAx>
      <c:valAx>
        <c:axId val="18354764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a-IN"/>
          </a:p>
        </c:txPr>
        <c:crossAx val="18354831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a-I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a-I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5E309D-5E02-4223-B90F-739050C006B9}" type="doc">
      <dgm:prSet loTypeId="urn:microsoft.com/office/officeart/2005/8/layout/cycle2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0221443-277B-4F7B-BEC4-050ECD3F47E2}">
      <dgm:prSet phldrT="[Text]"/>
      <dgm:spPr/>
      <dgm:t>
        <a:bodyPr/>
        <a:lstStyle/>
        <a:p>
          <a:r>
            <a:rPr lang="en-IN" dirty="0"/>
            <a:t>Resume analysis</a:t>
          </a:r>
        </a:p>
      </dgm:t>
    </dgm:pt>
    <dgm:pt modelId="{69924519-977B-498A-B173-5E56EA6EC96F}" type="parTrans" cxnId="{427F1FB5-FAC3-428D-8606-BB4110019B77}">
      <dgm:prSet/>
      <dgm:spPr/>
      <dgm:t>
        <a:bodyPr/>
        <a:lstStyle/>
        <a:p>
          <a:endParaRPr lang="en-IN"/>
        </a:p>
      </dgm:t>
    </dgm:pt>
    <dgm:pt modelId="{DF5E9C87-E62D-42B0-9D5E-667BFAAF08EF}" type="sibTrans" cxnId="{427F1FB5-FAC3-428D-8606-BB4110019B77}">
      <dgm:prSet/>
      <dgm:spPr/>
      <dgm:t>
        <a:bodyPr/>
        <a:lstStyle/>
        <a:p>
          <a:endParaRPr lang="en-IN"/>
        </a:p>
      </dgm:t>
    </dgm:pt>
    <dgm:pt modelId="{F31E1249-C32A-48D1-BCDA-2479CCD6680D}">
      <dgm:prSet phldrT="[Text]"/>
      <dgm:spPr/>
      <dgm:t>
        <a:bodyPr/>
        <a:lstStyle/>
        <a:p>
          <a:r>
            <a:rPr lang="en-IN" dirty="0"/>
            <a:t>Evaluate job readiness</a:t>
          </a:r>
        </a:p>
      </dgm:t>
    </dgm:pt>
    <dgm:pt modelId="{4759AA5A-F3ED-46F6-BB0E-06D14FFDBC47}" type="parTrans" cxnId="{9D552E42-4762-47AD-99B2-7C811E7255C3}">
      <dgm:prSet/>
      <dgm:spPr/>
      <dgm:t>
        <a:bodyPr/>
        <a:lstStyle/>
        <a:p>
          <a:endParaRPr lang="en-IN"/>
        </a:p>
      </dgm:t>
    </dgm:pt>
    <dgm:pt modelId="{A13B1288-1F8D-4FF5-A4FB-FD93A2D79859}" type="sibTrans" cxnId="{9D552E42-4762-47AD-99B2-7C811E7255C3}">
      <dgm:prSet/>
      <dgm:spPr/>
      <dgm:t>
        <a:bodyPr/>
        <a:lstStyle/>
        <a:p>
          <a:endParaRPr lang="en-IN"/>
        </a:p>
      </dgm:t>
    </dgm:pt>
    <dgm:pt modelId="{CB7F781A-EEEC-443B-BD44-FA5B5FD07E69}">
      <dgm:prSet phldrT="[Text]"/>
      <dgm:spPr/>
      <dgm:t>
        <a:bodyPr/>
        <a:lstStyle/>
        <a:p>
          <a:r>
            <a:rPr lang="en-IN" dirty="0"/>
            <a:t>Tailored learning path</a:t>
          </a:r>
        </a:p>
      </dgm:t>
    </dgm:pt>
    <dgm:pt modelId="{07BAA8CC-6F8E-488F-8AE9-A5C28BA3754D}" type="parTrans" cxnId="{C455EF38-FCEB-4AFD-A501-35859A28ADB2}">
      <dgm:prSet/>
      <dgm:spPr/>
      <dgm:t>
        <a:bodyPr/>
        <a:lstStyle/>
        <a:p>
          <a:endParaRPr lang="en-IN"/>
        </a:p>
      </dgm:t>
    </dgm:pt>
    <dgm:pt modelId="{8AD2BBAE-3191-4099-B634-72DF5701DA62}" type="sibTrans" cxnId="{C455EF38-FCEB-4AFD-A501-35859A28ADB2}">
      <dgm:prSet/>
      <dgm:spPr/>
      <dgm:t>
        <a:bodyPr/>
        <a:lstStyle/>
        <a:p>
          <a:endParaRPr lang="en-IN"/>
        </a:p>
      </dgm:t>
    </dgm:pt>
    <dgm:pt modelId="{0BB4FDCE-C7B7-4264-B443-B4090B7139D5}" type="pres">
      <dgm:prSet presAssocID="{505E309D-5E02-4223-B90F-739050C006B9}" presName="cycle" presStyleCnt="0">
        <dgm:presLayoutVars>
          <dgm:dir/>
          <dgm:resizeHandles val="exact"/>
        </dgm:presLayoutVars>
      </dgm:prSet>
      <dgm:spPr/>
    </dgm:pt>
    <dgm:pt modelId="{4E622A13-2A15-4C79-BCD3-8E5A03D99E1E}" type="pres">
      <dgm:prSet presAssocID="{B0221443-277B-4F7B-BEC4-050ECD3F47E2}" presName="node" presStyleLbl="node1" presStyleIdx="0" presStyleCnt="3">
        <dgm:presLayoutVars>
          <dgm:bulletEnabled val="1"/>
        </dgm:presLayoutVars>
      </dgm:prSet>
      <dgm:spPr/>
    </dgm:pt>
    <dgm:pt modelId="{571876C0-11F0-4833-B441-187288399DE3}" type="pres">
      <dgm:prSet presAssocID="{DF5E9C87-E62D-42B0-9D5E-667BFAAF08EF}" presName="sibTrans" presStyleLbl="sibTrans2D1" presStyleIdx="0" presStyleCnt="3"/>
      <dgm:spPr/>
    </dgm:pt>
    <dgm:pt modelId="{BC87218C-2490-4B61-917D-0A4830741B98}" type="pres">
      <dgm:prSet presAssocID="{DF5E9C87-E62D-42B0-9D5E-667BFAAF08EF}" presName="connectorText" presStyleLbl="sibTrans2D1" presStyleIdx="0" presStyleCnt="3"/>
      <dgm:spPr/>
    </dgm:pt>
    <dgm:pt modelId="{BBB230F5-52A8-4D62-A19A-736395E9E43D}" type="pres">
      <dgm:prSet presAssocID="{F31E1249-C32A-48D1-BCDA-2479CCD6680D}" presName="node" presStyleLbl="node1" presStyleIdx="1" presStyleCnt="3">
        <dgm:presLayoutVars>
          <dgm:bulletEnabled val="1"/>
        </dgm:presLayoutVars>
      </dgm:prSet>
      <dgm:spPr/>
    </dgm:pt>
    <dgm:pt modelId="{06F54F51-BAFC-49BA-93F0-35A02D56EAC1}" type="pres">
      <dgm:prSet presAssocID="{A13B1288-1F8D-4FF5-A4FB-FD93A2D79859}" presName="sibTrans" presStyleLbl="sibTrans2D1" presStyleIdx="1" presStyleCnt="3"/>
      <dgm:spPr/>
    </dgm:pt>
    <dgm:pt modelId="{4931625B-A6F8-4E84-A5E3-3B6E49FA269A}" type="pres">
      <dgm:prSet presAssocID="{A13B1288-1F8D-4FF5-A4FB-FD93A2D79859}" presName="connectorText" presStyleLbl="sibTrans2D1" presStyleIdx="1" presStyleCnt="3"/>
      <dgm:spPr/>
    </dgm:pt>
    <dgm:pt modelId="{7180F109-56C6-4EE2-886B-6063EE844056}" type="pres">
      <dgm:prSet presAssocID="{CB7F781A-EEEC-443B-BD44-FA5B5FD07E69}" presName="node" presStyleLbl="node1" presStyleIdx="2" presStyleCnt="3">
        <dgm:presLayoutVars>
          <dgm:bulletEnabled val="1"/>
        </dgm:presLayoutVars>
      </dgm:prSet>
      <dgm:spPr/>
    </dgm:pt>
    <dgm:pt modelId="{00AC8E13-1843-4304-97EC-F018290B7B74}" type="pres">
      <dgm:prSet presAssocID="{8AD2BBAE-3191-4099-B634-72DF5701DA62}" presName="sibTrans" presStyleLbl="sibTrans2D1" presStyleIdx="2" presStyleCnt="3"/>
      <dgm:spPr/>
    </dgm:pt>
    <dgm:pt modelId="{8EDB83DC-B32C-4F28-AC76-2A4972C936E9}" type="pres">
      <dgm:prSet presAssocID="{8AD2BBAE-3191-4099-B634-72DF5701DA62}" presName="connectorText" presStyleLbl="sibTrans2D1" presStyleIdx="2" presStyleCnt="3"/>
      <dgm:spPr/>
    </dgm:pt>
  </dgm:ptLst>
  <dgm:cxnLst>
    <dgm:cxn modelId="{68D51726-DA4B-4A4F-8746-E233F60CCFBC}" type="presOf" srcId="{A13B1288-1F8D-4FF5-A4FB-FD93A2D79859}" destId="{4931625B-A6F8-4E84-A5E3-3B6E49FA269A}" srcOrd="1" destOrd="0" presId="urn:microsoft.com/office/officeart/2005/8/layout/cycle2"/>
    <dgm:cxn modelId="{C455EF38-FCEB-4AFD-A501-35859A28ADB2}" srcId="{505E309D-5E02-4223-B90F-739050C006B9}" destId="{CB7F781A-EEEC-443B-BD44-FA5B5FD07E69}" srcOrd="2" destOrd="0" parTransId="{07BAA8CC-6F8E-488F-8AE9-A5C28BA3754D}" sibTransId="{8AD2BBAE-3191-4099-B634-72DF5701DA62}"/>
    <dgm:cxn modelId="{9D552E42-4762-47AD-99B2-7C811E7255C3}" srcId="{505E309D-5E02-4223-B90F-739050C006B9}" destId="{F31E1249-C32A-48D1-BCDA-2479CCD6680D}" srcOrd="1" destOrd="0" parTransId="{4759AA5A-F3ED-46F6-BB0E-06D14FFDBC47}" sibTransId="{A13B1288-1F8D-4FF5-A4FB-FD93A2D79859}"/>
    <dgm:cxn modelId="{EC370657-9C30-4AE0-9FD0-8D63B53AB76C}" type="presOf" srcId="{505E309D-5E02-4223-B90F-739050C006B9}" destId="{0BB4FDCE-C7B7-4264-B443-B4090B7139D5}" srcOrd="0" destOrd="0" presId="urn:microsoft.com/office/officeart/2005/8/layout/cycle2"/>
    <dgm:cxn modelId="{1C361682-A8B7-4FD9-963E-5DCBBBAED0D7}" type="presOf" srcId="{8AD2BBAE-3191-4099-B634-72DF5701DA62}" destId="{8EDB83DC-B32C-4F28-AC76-2A4972C936E9}" srcOrd="1" destOrd="0" presId="urn:microsoft.com/office/officeart/2005/8/layout/cycle2"/>
    <dgm:cxn modelId="{AA28359F-515C-4738-A056-960D39779E10}" type="presOf" srcId="{CB7F781A-EEEC-443B-BD44-FA5B5FD07E69}" destId="{7180F109-56C6-4EE2-886B-6063EE844056}" srcOrd="0" destOrd="0" presId="urn:microsoft.com/office/officeart/2005/8/layout/cycle2"/>
    <dgm:cxn modelId="{7A0714A6-D60D-4734-AF1B-FC4B5344891A}" type="presOf" srcId="{8AD2BBAE-3191-4099-B634-72DF5701DA62}" destId="{00AC8E13-1843-4304-97EC-F018290B7B74}" srcOrd="0" destOrd="0" presId="urn:microsoft.com/office/officeart/2005/8/layout/cycle2"/>
    <dgm:cxn modelId="{427F1FB5-FAC3-428D-8606-BB4110019B77}" srcId="{505E309D-5E02-4223-B90F-739050C006B9}" destId="{B0221443-277B-4F7B-BEC4-050ECD3F47E2}" srcOrd="0" destOrd="0" parTransId="{69924519-977B-498A-B173-5E56EA6EC96F}" sibTransId="{DF5E9C87-E62D-42B0-9D5E-667BFAAF08EF}"/>
    <dgm:cxn modelId="{A9E10DD7-F880-49E1-98EC-EE7A0E1BF606}" type="presOf" srcId="{DF5E9C87-E62D-42B0-9D5E-667BFAAF08EF}" destId="{571876C0-11F0-4833-B441-187288399DE3}" srcOrd="0" destOrd="0" presId="urn:microsoft.com/office/officeart/2005/8/layout/cycle2"/>
    <dgm:cxn modelId="{E68956E3-CD43-46DE-8480-DB575E42B65D}" type="presOf" srcId="{A13B1288-1F8D-4FF5-A4FB-FD93A2D79859}" destId="{06F54F51-BAFC-49BA-93F0-35A02D56EAC1}" srcOrd="0" destOrd="0" presId="urn:microsoft.com/office/officeart/2005/8/layout/cycle2"/>
    <dgm:cxn modelId="{E5644AE8-766D-4FF5-8D29-2B2ABD290A5B}" type="presOf" srcId="{B0221443-277B-4F7B-BEC4-050ECD3F47E2}" destId="{4E622A13-2A15-4C79-BCD3-8E5A03D99E1E}" srcOrd="0" destOrd="0" presId="urn:microsoft.com/office/officeart/2005/8/layout/cycle2"/>
    <dgm:cxn modelId="{035D29EF-A04E-40E0-B684-8123D43A5427}" type="presOf" srcId="{DF5E9C87-E62D-42B0-9D5E-667BFAAF08EF}" destId="{BC87218C-2490-4B61-917D-0A4830741B98}" srcOrd="1" destOrd="0" presId="urn:microsoft.com/office/officeart/2005/8/layout/cycle2"/>
    <dgm:cxn modelId="{6499DAF1-F6DD-4F9E-A191-C123A7078E9E}" type="presOf" srcId="{F31E1249-C32A-48D1-BCDA-2479CCD6680D}" destId="{BBB230F5-52A8-4D62-A19A-736395E9E43D}" srcOrd="0" destOrd="0" presId="urn:microsoft.com/office/officeart/2005/8/layout/cycle2"/>
    <dgm:cxn modelId="{2BC48544-7F72-46DC-8FF4-8B6A7ADAC020}" type="presParOf" srcId="{0BB4FDCE-C7B7-4264-B443-B4090B7139D5}" destId="{4E622A13-2A15-4C79-BCD3-8E5A03D99E1E}" srcOrd="0" destOrd="0" presId="urn:microsoft.com/office/officeart/2005/8/layout/cycle2"/>
    <dgm:cxn modelId="{14AD12F2-A057-4D09-8595-F5CFBA76398C}" type="presParOf" srcId="{0BB4FDCE-C7B7-4264-B443-B4090B7139D5}" destId="{571876C0-11F0-4833-B441-187288399DE3}" srcOrd="1" destOrd="0" presId="urn:microsoft.com/office/officeart/2005/8/layout/cycle2"/>
    <dgm:cxn modelId="{47D8FB2F-CD88-42C3-8EEE-CF8AD2017C85}" type="presParOf" srcId="{571876C0-11F0-4833-B441-187288399DE3}" destId="{BC87218C-2490-4B61-917D-0A4830741B98}" srcOrd="0" destOrd="0" presId="urn:microsoft.com/office/officeart/2005/8/layout/cycle2"/>
    <dgm:cxn modelId="{E31CB9D0-9254-4406-90EA-6961DB52593C}" type="presParOf" srcId="{0BB4FDCE-C7B7-4264-B443-B4090B7139D5}" destId="{BBB230F5-52A8-4D62-A19A-736395E9E43D}" srcOrd="2" destOrd="0" presId="urn:microsoft.com/office/officeart/2005/8/layout/cycle2"/>
    <dgm:cxn modelId="{42C69A11-4259-495E-A48F-18DE9C8F9144}" type="presParOf" srcId="{0BB4FDCE-C7B7-4264-B443-B4090B7139D5}" destId="{06F54F51-BAFC-49BA-93F0-35A02D56EAC1}" srcOrd="3" destOrd="0" presId="urn:microsoft.com/office/officeart/2005/8/layout/cycle2"/>
    <dgm:cxn modelId="{A649B3F7-5374-42D9-9A92-56504F5AF1DE}" type="presParOf" srcId="{06F54F51-BAFC-49BA-93F0-35A02D56EAC1}" destId="{4931625B-A6F8-4E84-A5E3-3B6E49FA269A}" srcOrd="0" destOrd="0" presId="urn:microsoft.com/office/officeart/2005/8/layout/cycle2"/>
    <dgm:cxn modelId="{EB3FDE33-B819-42A1-B868-83281A591D6F}" type="presParOf" srcId="{0BB4FDCE-C7B7-4264-B443-B4090B7139D5}" destId="{7180F109-56C6-4EE2-886B-6063EE844056}" srcOrd="4" destOrd="0" presId="urn:microsoft.com/office/officeart/2005/8/layout/cycle2"/>
    <dgm:cxn modelId="{66A87A34-3394-40E4-812F-0BD6D76E7D63}" type="presParOf" srcId="{0BB4FDCE-C7B7-4264-B443-B4090B7139D5}" destId="{00AC8E13-1843-4304-97EC-F018290B7B74}" srcOrd="5" destOrd="0" presId="urn:microsoft.com/office/officeart/2005/8/layout/cycle2"/>
    <dgm:cxn modelId="{C99E43F4-CBDC-40D5-A917-5732AF2A108C}" type="presParOf" srcId="{00AC8E13-1843-4304-97EC-F018290B7B74}" destId="{8EDB83DC-B32C-4F28-AC76-2A4972C936E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8D8D86-4353-4575-A2EC-64868161DE1F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a-IN"/>
        </a:p>
      </dgm:t>
    </dgm:pt>
    <dgm:pt modelId="{2648E04C-2243-428F-BA6B-5654D38607A1}" type="pres">
      <dgm:prSet presAssocID="{298D8D86-4353-4575-A2EC-64868161DE1F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7A494313-6E40-4796-A7E2-7F7CCC5DE043}" type="presOf" srcId="{298D8D86-4353-4575-A2EC-64868161DE1F}" destId="{2648E04C-2243-428F-BA6B-5654D38607A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276721-9BB9-4B3A-AC93-BE9653CFEAC8}" type="doc">
      <dgm:prSet loTypeId="urn:microsoft.com/office/officeart/2005/8/layout/h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7604772-B285-45A6-803E-21FFDCE47C51}">
      <dgm:prSet phldrT="[Text]"/>
      <dgm:spPr/>
      <dgm:t>
        <a:bodyPr/>
        <a:lstStyle/>
        <a:p>
          <a:r>
            <a:rPr lang="en-IN" dirty="0"/>
            <a:t>Data acquisition</a:t>
          </a:r>
        </a:p>
      </dgm:t>
    </dgm:pt>
    <dgm:pt modelId="{A6AF2008-166C-4CEA-BDB0-8F4AE56444F8}" type="parTrans" cxnId="{2C6895CE-2CD5-4AC7-8964-752FF8F2F6B0}">
      <dgm:prSet/>
      <dgm:spPr/>
      <dgm:t>
        <a:bodyPr/>
        <a:lstStyle/>
        <a:p>
          <a:endParaRPr lang="en-IN"/>
        </a:p>
      </dgm:t>
    </dgm:pt>
    <dgm:pt modelId="{5FF75986-9C76-4130-870A-87F0F69B7641}" type="sibTrans" cxnId="{2C6895CE-2CD5-4AC7-8964-752FF8F2F6B0}">
      <dgm:prSet/>
      <dgm:spPr/>
      <dgm:t>
        <a:bodyPr/>
        <a:lstStyle/>
        <a:p>
          <a:endParaRPr lang="en-IN"/>
        </a:p>
      </dgm:t>
    </dgm:pt>
    <dgm:pt modelId="{A8294DFA-5D83-4BC1-9A1D-5F8173B6F427}">
      <dgm:prSet phldrT="[Text]"/>
      <dgm:spPr/>
      <dgm:t>
        <a:bodyPr/>
        <a:lstStyle/>
        <a:p>
          <a:r>
            <a:rPr lang="en-IN" dirty="0"/>
            <a:t>Partnership with educational institutions</a:t>
          </a:r>
        </a:p>
      </dgm:t>
    </dgm:pt>
    <dgm:pt modelId="{E6E25011-B868-43AD-B37F-1698DF4B0526}" type="parTrans" cxnId="{689DF7D0-63C8-4ABE-A6D6-8A25119892FB}">
      <dgm:prSet/>
      <dgm:spPr/>
      <dgm:t>
        <a:bodyPr/>
        <a:lstStyle/>
        <a:p>
          <a:endParaRPr lang="en-IN"/>
        </a:p>
      </dgm:t>
    </dgm:pt>
    <dgm:pt modelId="{CAF348FE-0A69-4A09-A88F-B59BD205D388}" type="sibTrans" cxnId="{689DF7D0-63C8-4ABE-A6D6-8A25119892FB}">
      <dgm:prSet/>
      <dgm:spPr/>
      <dgm:t>
        <a:bodyPr/>
        <a:lstStyle/>
        <a:p>
          <a:endParaRPr lang="en-IN"/>
        </a:p>
      </dgm:t>
    </dgm:pt>
    <dgm:pt modelId="{67E2A810-EAC6-47F1-BB8B-5C9754793EE1}">
      <dgm:prSet phldrT="[Text]"/>
      <dgm:spPr/>
      <dgm:t>
        <a:bodyPr/>
        <a:lstStyle/>
        <a:p>
          <a:r>
            <a:rPr lang="en-IN" dirty="0"/>
            <a:t>User privacy</a:t>
          </a:r>
        </a:p>
      </dgm:t>
    </dgm:pt>
    <dgm:pt modelId="{9ABE8A07-7911-4D17-9229-F73F189B5A61}" type="parTrans" cxnId="{4C8E53AD-C558-43CF-9650-59E89C7FE461}">
      <dgm:prSet/>
      <dgm:spPr/>
      <dgm:t>
        <a:bodyPr/>
        <a:lstStyle/>
        <a:p>
          <a:endParaRPr lang="en-IN"/>
        </a:p>
      </dgm:t>
    </dgm:pt>
    <dgm:pt modelId="{D08526E5-9E27-4BE9-B3F1-D4132B2AC3BA}" type="sibTrans" cxnId="{4C8E53AD-C558-43CF-9650-59E89C7FE461}">
      <dgm:prSet/>
      <dgm:spPr/>
      <dgm:t>
        <a:bodyPr/>
        <a:lstStyle/>
        <a:p>
          <a:endParaRPr lang="en-IN"/>
        </a:p>
      </dgm:t>
    </dgm:pt>
    <dgm:pt modelId="{795F5725-655D-4ADF-BC08-F176F91BC0E2}">
      <dgm:prSet phldrT="[Text]"/>
      <dgm:spPr/>
      <dgm:t>
        <a:bodyPr/>
        <a:lstStyle/>
        <a:p>
          <a:r>
            <a:rPr lang="en-IN" dirty="0"/>
            <a:t>Clear data retention policy</a:t>
          </a:r>
        </a:p>
      </dgm:t>
    </dgm:pt>
    <dgm:pt modelId="{7B6AFAB5-90E8-44EC-84CA-02851C1DAA83}" type="parTrans" cxnId="{A7E0606D-A0BE-4055-AFE1-ED9352E0171C}">
      <dgm:prSet/>
      <dgm:spPr/>
      <dgm:t>
        <a:bodyPr/>
        <a:lstStyle/>
        <a:p>
          <a:endParaRPr lang="en-IN"/>
        </a:p>
      </dgm:t>
    </dgm:pt>
    <dgm:pt modelId="{F673A1DC-DED8-461B-8DBE-152B0C0E6930}" type="sibTrans" cxnId="{A7E0606D-A0BE-4055-AFE1-ED9352E0171C}">
      <dgm:prSet/>
      <dgm:spPr/>
      <dgm:t>
        <a:bodyPr/>
        <a:lstStyle/>
        <a:p>
          <a:endParaRPr lang="en-IN"/>
        </a:p>
      </dgm:t>
    </dgm:pt>
    <dgm:pt modelId="{A941F238-9E7E-4699-9AEC-3792D861B054}">
      <dgm:prSet phldrT="[Text]"/>
      <dgm:spPr/>
      <dgm:t>
        <a:bodyPr/>
        <a:lstStyle/>
        <a:p>
          <a:r>
            <a:rPr lang="en-IN" dirty="0"/>
            <a:t>Model deployment</a:t>
          </a:r>
        </a:p>
      </dgm:t>
    </dgm:pt>
    <dgm:pt modelId="{8D2427F0-B5FE-4BD1-BD1E-6DE247761BD3}" type="parTrans" cxnId="{6CA25BFD-A404-4450-B2BB-9F22C2A8F0CB}">
      <dgm:prSet/>
      <dgm:spPr/>
      <dgm:t>
        <a:bodyPr/>
        <a:lstStyle/>
        <a:p>
          <a:endParaRPr lang="en-IN"/>
        </a:p>
      </dgm:t>
    </dgm:pt>
    <dgm:pt modelId="{7B344457-0614-49D7-8141-42636C0490A8}" type="sibTrans" cxnId="{6CA25BFD-A404-4450-B2BB-9F22C2A8F0CB}">
      <dgm:prSet/>
      <dgm:spPr/>
      <dgm:t>
        <a:bodyPr/>
        <a:lstStyle/>
        <a:p>
          <a:endParaRPr lang="en-IN"/>
        </a:p>
      </dgm:t>
    </dgm:pt>
    <dgm:pt modelId="{AA356D2F-20F3-491B-B94F-208BA2DFDDBA}">
      <dgm:prSet phldrT="[Text]"/>
      <dgm:spPr/>
      <dgm:t>
        <a:bodyPr/>
        <a:lstStyle/>
        <a:p>
          <a:r>
            <a:rPr lang="en-IN" dirty="0"/>
            <a:t>Cloud platform</a:t>
          </a:r>
        </a:p>
      </dgm:t>
    </dgm:pt>
    <dgm:pt modelId="{F9F406FA-B2C5-4D0F-A816-58330A6BFE4F}" type="parTrans" cxnId="{6E2982B5-D5E4-4512-B51B-42F735933492}">
      <dgm:prSet/>
      <dgm:spPr/>
      <dgm:t>
        <a:bodyPr/>
        <a:lstStyle/>
        <a:p>
          <a:endParaRPr lang="en-IN"/>
        </a:p>
      </dgm:t>
    </dgm:pt>
    <dgm:pt modelId="{F04D49EE-0797-40F3-97F6-B37FCA40A95B}" type="sibTrans" cxnId="{6E2982B5-D5E4-4512-B51B-42F735933492}">
      <dgm:prSet/>
      <dgm:spPr/>
      <dgm:t>
        <a:bodyPr/>
        <a:lstStyle/>
        <a:p>
          <a:endParaRPr lang="en-IN"/>
        </a:p>
      </dgm:t>
    </dgm:pt>
    <dgm:pt modelId="{AE0C5E4D-103C-4860-B466-4D0B91709643}">
      <dgm:prSet phldrT="[Text]"/>
      <dgm:spPr/>
      <dgm:t>
        <a:bodyPr/>
        <a:lstStyle/>
        <a:p>
          <a:r>
            <a:rPr lang="en-IN" dirty="0"/>
            <a:t>Online inference</a:t>
          </a:r>
        </a:p>
      </dgm:t>
    </dgm:pt>
    <dgm:pt modelId="{7B765AA9-4985-4D1B-8388-6520F86BFC13}" type="parTrans" cxnId="{1BE5F217-F845-4A8D-BBF3-F059A02BEC3E}">
      <dgm:prSet/>
      <dgm:spPr/>
      <dgm:t>
        <a:bodyPr/>
        <a:lstStyle/>
        <a:p>
          <a:endParaRPr lang="en-IN"/>
        </a:p>
      </dgm:t>
    </dgm:pt>
    <dgm:pt modelId="{1287EB04-70B3-45AA-A709-AD2376E1AA4E}" type="sibTrans" cxnId="{1BE5F217-F845-4A8D-BBF3-F059A02BEC3E}">
      <dgm:prSet/>
      <dgm:spPr/>
      <dgm:t>
        <a:bodyPr/>
        <a:lstStyle/>
        <a:p>
          <a:endParaRPr lang="en-IN"/>
        </a:p>
      </dgm:t>
    </dgm:pt>
    <dgm:pt modelId="{9D09F9BC-D001-46B4-8861-051E57206DB7}" type="pres">
      <dgm:prSet presAssocID="{F4276721-9BB9-4B3A-AC93-BE9653CFEAC8}" presName="Name0" presStyleCnt="0">
        <dgm:presLayoutVars>
          <dgm:dir/>
          <dgm:animLvl val="lvl"/>
          <dgm:resizeHandles val="exact"/>
        </dgm:presLayoutVars>
      </dgm:prSet>
      <dgm:spPr/>
    </dgm:pt>
    <dgm:pt modelId="{94B3F942-9DFE-405C-939C-B8B714B00AD0}" type="pres">
      <dgm:prSet presAssocID="{27604772-B285-45A6-803E-21FFDCE47C51}" presName="composite" presStyleCnt="0"/>
      <dgm:spPr/>
    </dgm:pt>
    <dgm:pt modelId="{AF421BC7-4ED9-462F-9B42-106F56DE06D8}" type="pres">
      <dgm:prSet presAssocID="{27604772-B285-45A6-803E-21FFDCE47C5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363632F-0F80-4101-B42A-7BE2AD6455AA}" type="pres">
      <dgm:prSet presAssocID="{27604772-B285-45A6-803E-21FFDCE47C51}" presName="desTx" presStyleLbl="alignAccFollowNode1" presStyleIdx="0" presStyleCnt="3">
        <dgm:presLayoutVars>
          <dgm:bulletEnabled val="1"/>
        </dgm:presLayoutVars>
      </dgm:prSet>
      <dgm:spPr/>
    </dgm:pt>
    <dgm:pt modelId="{2019BD96-6D03-46E3-8EBD-2D4A3101FF34}" type="pres">
      <dgm:prSet presAssocID="{5FF75986-9C76-4130-870A-87F0F69B7641}" presName="space" presStyleCnt="0"/>
      <dgm:spPr/>
    </dgm:pt>
    <dgm:pt modelId="{02BC1C1A-E2BD-4798-8AED-689849C503CB}" type="pres">
      <dgm:prSet presAssocID="{67E2A810-EAC6-47F1-BB8B-5C9754793EE1}" presName="composite" presStyleCnt="0"/>
      <dgm:spPr/>
    </dgm:pt>
    <dgm:pt modelId="{432C9D70-8E48-4CBB-82AE-D0A4BE54C9DD}" type="pres">
      <dgm:prSet presAssocID="{67E2A810-EAC6-47F1-BB8B-5C9754793EE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C7AAEF1-B149-4FE9-ABA2-0EEBE55F8E2B}" type="pres">
      <dgm:prSet presAssocID="{67E2A810-EAC6-47F1-BB8B-5C9754793EE1}" presName="desTx" presStyleLbl="alignAccFollowNode1" presStyleIdx="1" presStyleCnt="3">
        <dgm:presLayoutVars>
          <dgm:bulletEnabled val="1"/>
        </dgm:presLayoutVars>
      </dgm:prSet>
      <dgm:spPr/>
    </dgm:pt>
    <dgm:pt modelId="{DBD7D63A-DBD5-415E-92FF-60E043AD1000}" type="pres">
      <dgm:prSet presAssocID="{D08526E5-9E27-4BE9-B3F1-D4132B2AC3BA}" presName="space" presStyleCnt="0"/>
      <dgm:spPr/>
    </dgm:pt>
    <dgm:pt modelId="{FC984B37-7D80-436E-9783-CFF49D2CB759}" type="pres">
      <dgm:prSet presAssocID="{A941F238-9E7E-4699-9AEC-3792D861B054}" presName="composite" presStyleCnt="0"/>
      <dgm:spPr/>
    </dgm:pt>
    <dgm:pt modelId="{6636FB0C-8A2F-415B-A88C-2683CE56DED3}" type="pres">
      <dgm:prSet presAssocID="{A941F238-9E7E-4699-9AEC-3792D861B05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BF99752-90E7-4327-92C5-0A2C3A5FE429}" type="pres">
      <dgm:prSet presAssocID="{A941F238-9E7E-4699-9AEC-3792D861B05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4AEDB06-65B4-453E-9539-B119B2F17E3B}" type="presOf" srcId="{67E2A810-EAC6-47F1-BB8B-5C9754793EE1}" destId="{432C9D70-8E48-4CBB-82AE-D0A4BE54C9DD}" srcOrd="0" destOrd="0" presId="urn:microsoft.com/office/officeart/2005/8/layout/hList1"/>
    <dgm:cxn modelId="{1BE5F217-F845-4A8D-BBF3-F059A02BEC3E}" srcId="{A941F238-9E7E-4699-9AEC-3792D861B054}" destId="{AE0C5E4D-103C-4860-B466-4D0B91709643}" srcOrd="1" destOrd="0" parTransId="{7B765AA9-4985-4D1B-8388-6520F86BFC13}" sibTransId="{1287EB04-70B3-45AA-A709-AD2376E1AA4E}"/>
    <dgm:cxn modelId="{8E63E018-B0ED-4A42-A65A-B8BAE6B252DA}" type="presOf" srcId="{795F5725-655D-4ADF-BC08-F176F91BC0E2}" destId="{9C7AAEF1-B149-4FE9-ABA2-0EEBE55F8E2B}" srcOrd="0" destOrd="0" presId="urn:microsoft.com/office/officeart/2005/8/layout/hList1"/>
    <dgm:cxn modelId="{AF761040-A9C3-404E-BFD0-C91319081DB4}" type="presOf" srcId="{AE0C5E4D-103C-4860-B466-4D0B91709643}" destId="{9BF99752-90E7-4327-92C5-0A2C3A5FE429}" srcOrd="0" destOrd="1" presId="urn:microsoft.com/office/officeart/2005/8/layout/hList1"/>
    <dgm:cxn modelId="{A7E0606D-A0BE-4055-AFE1-ED9352E0171C}" srcId="{67E2A810-EAC6-47F1-BB8B-5C9754793EE1}" destId="{795F5725-655D-4ADF-BC08-F176F91BC0E2}" srcOrd="0" destOrd="0" parTransId="{7B6AFAB5-90E8-44EC-84CA-02851C1DAA83}" sibTransId="{F673A1DC-DED8-461B-8DBE-152B0C0E6930}"/>
    <dgm:cxn modelId="{39DB9D75-5E2C-424A-8028-11B7849EA568}" type="presOf" srcId="{AA356D2F-20F3-491B-B94F-208BA2DFDDBA}" destId="{9BF99752-90E7-4327-92C5-0A2C3A5FE429}" srcOrd="0" destOrd="0" presId="urn:microsoft.com/office/officeart/2005/8/layout/hList1"/>
    <dgm:cxn modelId="{C7F7798F-DCA0-4E9E-BA46-DBFAFB6FABA6}" type="presOf" srcId="{A8294DFA-5D83-4BC1-9A1D-5F8173B6F427}" destId="{D363632F-0F80-4101-B42A-7BE2AD6455AA}" srcOrd="0" destOrd="0" presId="urn:microsoft.com/office/officeart/2005/8/layout/hList1"/>
    <dgm:cxn modelId="{4C8E53AD-C558-43CF-9650-59E89C7FE461}" srcId="{F4276721-9BB9-4B3A-AC93-BE9653CFEAC8}" destId="{67E2A810-EAC6-47F1-BB8B-5C9754793EE1}" srcOrd="1" destOrd="0" parTransId="{9ABE8A07-7911-4D17-9229-F73F189B5A61}" sibTransId="{D08526E5-9E27-4BE9-B3F1-D4132B2AC3BA}"/>
    <dgm:cxn modelId="{2C0EE4AE-D070-4542-89D5-5D306CC8C33C}" type="presOf" srcId="{A941F238-9E7E-4699-9AEC-3792D861B054}" destId="{6636FB0C-8A2F-415B-A88C-2683CE56DED3}" srcOrd="0" destOrd="0" presId="urn:microsoft.com/office/officeart/2005/8/layout/hList1"/>
    <dgm:cxn modelId="{6E2982B5-D5E4-4512-B51B-42F735933492}" srcId="{A941F238-9E7E-4699-9AEC-3792D861B054}" destId="{AA356D2F-20F3-491B-B94F-208BA2DFDDBA}" srcOrd="0" destOrd="0" parTransId="{F9F406FA-B2C5-4D0F-A816-58330A6BFE4F}" sibTransId="{F04D49EE-0797-40F3-97F6-B37FCA40A95B}"/>
    <dgm:cxn modelId="{7B1D12B7-3745-4C5B-B6E8-851693C06CFD}" type="presOf" srcId="{27604772-B285-45A6-803E-21FFDCE47C51}" destId="{AF421BC7-4ED9-462F-9B42-106F56DE06D8}" srcOrd="0" destOrd="0" presId="urn:microsoft.com/office/officeart/2005/8/layout/hList1"/>
    <dgm:cxn modelId="{A24F3AC1-B20E-42B3-8937-8BCE2B16FAE3}" type="presOf" srcId="{F4276721-9BB9-4B3A-AC93-BE9653CFEAC8}" destId="{9D09F9BC-D001-46B4-8861-051E57206DB7}" srcOrd="0" destOrd="0" presId="urn:microsoft.com/office/officeart/2005/8/layout/hList1"/>
    <dgm:cxn modelId="{2C6895CE-2CD5-4AC7-8964-752FF8F2F6B0}" srcId="{F4276721-9BB9-4B3A-AC93-BE9653CFEAC8}" destId="{27604772-B285-45A6-803E-21FFDCE47C51}" srcOrd="0" destOrd="0" parTransId="{A6AF2008-166C-4CEA-BDB0-8F4AE56444F8}" sibTransId="{5FF75986-9C76-4130-870A-87F0F69B7641}"/>
    <dgm:cxn modelId="{689DF7D0-63C8-4ABE-A6D6-8A25119892FB}" srcId="{27604772-B285-45A6-803E-21FFDCE47C51}" destId="{A8294DFA-5D83-4BC1-9A1D-5F8173B6F427}" srcOrd="0" destOrd="0" parTransId="{E6E25011-B868-43AD-B37F-1698DF4B0526}" sibTransId="{CAF348FE-0A69-4A09-A88F-B59BD205D388}"/>
    <dgm:cxn modelId="{6CA25BFD-A404-4450-B2BB-9F22C2A8F0CB}" srcId="{F4276721-9BB9-4B3A-AC93-BE9653CFEAC8}" destId="{A941F238-9E7E-4699-9AEC-3792D861B054}" srcOrd="2" destOrd="0" parTransId="{8D2427F0-B5FE-4BD1-BD1E-6DE247761BD3}" sibTransId="{7B344457-0614-49D7-8141-42636C0490A8}"/>
    <dgm:cxn modelId="{D5227883-97C5-4B53-830C-494D08C8D6AA}" type="presParOf" srcId="{9D09F9BC-D001-46B4-8861-051E57206DB7}" destId="{94B3F942-9DFE-405C-939C-B8B714B00AD0}" srcOrd="0" destOrd="0" presId="urn:microsoft.com/office/officeart/2005/8/layout/hList1"/>
    <dgm:cxn modelId="{2BFD16CC-9325-4717-8ACA-A016B56CD31D}" type="presParOf" srcId="{94B3F942-9DFE-405C-939C-B8B714B00AD0}" destId="{AF421BC7-4ED9-462F-9B42-106F56DE06D8}" srcOrd="0" destOrd="0" presId="urn:microsoft.com/office/officeart/2005/8/layout/hList1"/>
    <dgm:cxn modelId="{AC948A94-6597-43FA-8FEC-E2FEB85BCB2D}" type="presParOf" srcId="{94B3F942-9DFE-405C-939C-B8B714B00AD0}" destId="{D363632F-0F80-4101-B42A-7BE2AD6455AA}" srcOrd="1" destOrd="0" presId="urn:microsoft.com/office/officeart/2005/8/layout/hList1"/>
    <dgm:cxn modelId="{126F4C32-32DB-4A52-A873-5421F61529AA}" type="presParOf" srcId="{9D09F9BC-D001-46B4-8861-051E57206DB7}" destId="{2019BD96-6D03-46E3-8EBD-2D4A3101FF34}" srcOrd="1" destOrd="0" presId="urn:microsoft.com/office/officeart/2005/8/layout/hList1"/>
    <dgm:cxn modelId="{C9A4DA7E-9AE5-48F6-9114-E33663C6254F}" type="presParOf" srcId="{9D09F9BC-D001-46B4-8861-051E57206DB7}" destId="{02BC1C1A-E2BD-4798-8AED-689849C503CB}" srcOrd="2" destOrd="0" presId="urn:microsoft.com/office/officeart/2005/8/layout/hList1"/>
    <dgm:cxn modelId="{6BE84781-B041-4EA1-92A5-9733491C37CB}" type="presParOf" srcId="{02BC1C1A-E2BD-4798-8AED-689849C503CB}" destId="{432C9D70-8E48-4CBB-82AE-D0A4BE54C9DD}" srcOrd="0" destOrd="0" presId="urn:microsoft.com/office/officeart/2005/8/layout/hList1"/>
    <dgm:cxn modelId="{93CBBF3A-1660-4358-8745-8B002DBFD69C}" type="presParOf" srcId="{02BC1C1A-E2BD-4798-8AED-689849C503CB}" destId="{9C7AAEF1-B149-4FE9-ABA2-0EEBE55F8E2B}" srcOrd="1" destOrd="0" presId="urn:microsoft.com/office/officeart/2005/8/layout/hList1"/>
    <dgm:cxn modelId="{5D59F990-4F5D-4A4E-BA4F-A1AED7743F4D}" type="presParOf" srcId="{9D09F9BC-D001-46B4-8861-051E57206DB7}" destId="{DBD7D63A-DBD5-415E-92FF-60E043AD1000}" srcOrd="3" destOrd="0" presId="urn:microsoft.com/office/officeart/2005/8/layout/hList1"/>
    <dgm:cxn modelId="{2D27ADAE-CC6D-4EDA-8F46-EE4BA22C9D04}" type="presParOf" srcId="{9D09F9BC-D001-46B4-8861-051E57206DB7}" destId="{FC984B37-7D80-436E-9783-CFF49D2CB759}" srcOrd="4" destOrd="0" presId="urn:microsoft.com/office/officeart/2005/8/layout/hList1"/>
    <dgm:cxn modelId="{B4A9AC61-147B-47C8-9B69-BC19FFF1DA0A}" type="presParOf" srcId="{FC984B37-7D80-436E-9783-CFF49D2CB759}" destId="{6636FB0C-8A2F-415B-A88C-2683CE56DED3}" srcOrd="0" destOrd="0" presId="urn:microsoft.com/office/officeart/2005/8/layout/hList1"/>
    <dgm:cxn modelId="{47F71408-BA65-4296-AD4A-25819AFB8ACC}" type="presParOf" srcId="{FC984B37-7D80-436E-9783-CFF49D2CB759}" destId="{9BF99752-90E7-4327-92C5-0A2C3A5FE4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22A13-2A15-4C79-BCD3-8E5A03D99E1E}">
      <dsp:nvSpPr>
        <dsp:cNvPr id="0" name=""/>
        <dsp:cNvSpPr/>
      </dsp:nvSpPr>
      <dsp:spPr>
        <a:xfrm>
          <a:off x="1814603" y="111"/>
          <a:ext cx="1454661" cy="14546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Resume analysis</a:t>
          </a:r>
        </a:p>
      </dsp:txBody>
      <dsp:txXfrm>
        <a:off x="2027633" y="213141"/>
        <a:ext cx="1028601" cy="1028601"/>
      </dsp:txXfrm>
    </dsp:sp>
    <dsp:sp modelId="{571876C0-11F0-4833-B441-187288399DE3}">
      <dsp:nvSpPr>
        <dsp:cNvPr id="0" name=""/>
        <dsp:cNvSpPr/>
      </dsp:nvSpPr>
      <dsp:spPr>
        <a:xfrm rot="3600000">
          <a:off x="2889065" y="1420510"/>
          <a:ext cx="389472" cy="490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918276" y="1468106"/>
        <a:ext cx="272630" cy="294568"/>
      </dsp:txXfrm>
    </dsp:sp>
    <dsp:sp modelId="{BBB230F5-52A8-4D62-A19A-736395E9E43D}">
      <dsp:nvSpPr>
        <dsp:cNvPr id="0" name=""/>
        <dsp:cNvSpPr/>
      </dsp:nvSpPr>
      <dsp:spPr>
        <a:xfrm>
          <a:off x="2909361" y="1896287"/>
          <a:ext cx="1454661" cy="1454661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Evaluate job readiness</a:t>
          </a:r>
        </a:p>
      </dsp:txBody>
      <dsp:txXfrm>
        <a:off x="3122391" y="2109317"/>
        <a:ext cx="1028601" cy="1028601"/>
      </dsp:txXfrm>
    </dsp:sp>
    <dsp:sp modelId="{06F54F51-BAFC-49BA-93F0-35A02D56EAC1}">
      <dsp:nvSpPr>
        <dsp:cNvPr id="0" name=""/>
        <dsp:cNvSpPr/>
      </dsp:nvSpPr>
      <dsp:spPr>
        <a:xfrm rot="10800000">
          <a:off x="2358221" y="2378144"/>
          <a:ext cx="389472" cy="490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2475063" y="2476334"/>
        <a:ext cx="272630" cy="294568"/>
      </dsp:txXfrm>
    </dsp:sp>
    <dsp:sp modelId="{7180F109-56C6-4EE2-886B-6063EE844056}">
      <dsp:nvSpPr>
        <dsp:cNvPr id="0" name=""/>
        <dsp:cNvSpPr/>
      </dsp:nvSpPr>
      <dsp:spPr>
        <a:xfrm>
          <a:off x="719845" y="1896287"/>
          <a:ext cx="1454661" cy="1454661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Tailored learning path</a:t>
          </a:r>
        </a:p>
      </dsp:txBody>
      <dsp:txXfrm>
        <a:off x="932875" y="2109317"/>
        <a:ext cx="1028601" cy="1028601"/>
      </dsp:txXfrm>
    </dsp:sp>
    <dsp:sp modelId="{00AC8E13-1843-4304-97EC-F018290B7B74}">
      <dsp:nvSpPr>
        <dsp:cNvPr id="0" name=""/>
        <dsp:cNvSpPr/>
      </dsp:nvSpPr>
      <dsp:spPr>
        <a:xfrm rot="18000000">
          <a:off x="1794307" y="1439602"/>
          <a:ext cx="389472" cy="490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823518" y="1588386"/>
        <a:ext cx="272630" cy="294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21BC7-4ED9-462F-9B42-106F56DE06D8}">
      <dsp:nvSpPr>
        <dsp:cNvPr id="0" name=""/>
        <dsp:cNvSpPr/>
      </dsp:nvSpPr>
      <dsp:spPr>
        <a:xfrm>
          <a:off x="2998" y="1291910"/>
          <a:ext cx="2923493" cy="1153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Data acquisition</a:t>
          </a:r>
        </a:p>
      </dsp:txBody>
      <dsp:txXfrm>
        <a:off x="2998" y="1291910"/>
        <a:ext cx="2923493" cy="1153910"/>
      </dsp:txXfrm>
    </dsp:sp>
    <dsp:sp modelId="{D363632F-0F80-4101-B42A-7BE2AD6455AA}">
      <dsp:nvSpPr>
        <dsp:cNvPr id="0" name=""/>
        <dsp:cNvSpPr/>
      </dsp:nvSpPr>
      <dsp:spPr>
        <a:xfrm>
          <a:off x="2998" y="2445820"/>
          <a:ext cx="2923493" cy="23099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Partnership with educational institutions</a:t>
          </a:r>
        </a:p>
      </dsp:txBody>
      <dsp:txXfrm>
        <a:off x="2998" y="2445820"/>
        <a:ext cx="2923493" cy="2309917"/>
      </dsp:txXfrm>
    </dsp:sp>
    <dsp:sp modelId="{432C9D70-8E48-4CBB-82AE-D0A4BE54C9DD}">
      <dsp:nvSpPr>
        <dsp:cNvPr id="0" name=""/>
        <dsp:cNvSpPr/>
      </dsp:nvSpPr>
      <dsp:spPr>
        <a:xfrm>
          <a:off x="3335781" y="1291910"/>
          <a:ext cx="2923493" cy="11539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User privacy</a:t>
          </a:r>
        </a:p>
      </dsp:txBody>
      <dsp:txXfrm>
        <a:off x="3335781" y="1291910"/>
        <a:ext cx="2923493" cy="1153910"/>
      </dsp:txXfrm>
    </dsp:sp>
    <dsp:sp modelId="{9C7AAEF1-B149-4FE9-ABA2-0EEBE55F8E2B}">
      <dsp:nvSpPr>
        <dsp:cNvPr id="0" name=""/>
        <dsp:cNvSpPr/>
      </dsp:nvSpPr>
      <dsp:spPr>
        <a:xfrm>
          <a:off x="3335781" y="2445820"/>
          <a:ext cx="2923493" cy="230991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Clear data retention policy</a:t>
          </a:r>
        </a:p>
      </dsp:txBody>
      <dsp:txXfrm>
        <a:off x="3335781" y="2445820"/>
        <a:ext cx="2923493" cy="2309917"/>
      </dsp:txXfrm>
    </dsp:sp>
    <dsp:sp modelId="{6636FB0C-8A2F-415B-A88C-2683CE56DED3}">
      <dsp:nvSpPr>
        <dsp:cNvPr id="0" name=""/>
        <dsp:cNvSpPr/>
      </dsp:nvSpPr>
      <dsp:spPr>
        <a:xfrm>
          <a:off x="6668563" y="1291910"/>
          <a:ext cx="2923493" cy="11539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Model deployment</a:t>
          </a:r>
        </a:p>
      </dsp:txBody>
      <dsp:txXfrm>
        <a:off x="6668563" y="1291910"/>
        <a:ext cx="2923493" cy="1153910"/>
      </dsp:txXfrm>
    </dsp:sp>
    <dsp:sp modelId="{9BF99752-90E7-4327-92C5-0A2C3A5FE429}">
      <dsp:nvSpPr>
        <dsp:cNvPr id="0" name=""/>
        <dsp:cNvSpPr/>
      </dsp:nvSpPr>
      <dsp:spPr>
        <a:xfrm>
          <a:off x="6668563" y="2445820"/>
          <a:ext cx="2923493" cy="230991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Cloud platform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Online inference</a:t>
          </a:r>
        </a:p>
      </dsp:txBody>
      <dsp:txXfrm>
        <a:off x="6668563" y="2445820"/>
        <a:ext cx="2923493" cy="2309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28-Aug-24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28-Aug-24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28-Aug-24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28-Aug-24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28-Aug-24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28-Aug-24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28-Aug-24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worldbank.org/en/home" TargetMode="External"/><Relationship Id="rId7" Type="http://schemas.openxmlformats.org/officeDocument/2006/relationships/hyperlink" Target="https://www.ncs.gov.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" TargetMode="External"/><Relationship Id="rId5" Type="http://schemas.openxmlformats.org/officeDocument/2006/relationships/hyperlink" Target="https://www.indeed.jobs/" TargetMode="External"/><Relationship Id="rId4" Type="http://schemas.openxmlformats.org/officeDocument/2006/relationships/hyperlink" Target="https://www.ilo.org/" TargetMode="External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71448" y="1230451"/>
            <a:ext cx="8534400" cy="47767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NAYI DISHA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514" y="370443"/>
            <a:ext cx="10363200" cy="773645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661" y="1692694"/>
            <a:ext cx="4716773" cy="465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ID: </a:t>
            </a:r>
            <a:r>
              <a:rPr lang="en-IN" dirty="0"/>
              <a:t>1632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Title: </a:t>
            </a:r>
            <a:r>
              <a:rPr lang="en-IN" dirty="0"/>
              <a:t>An interactive job and internship platform for Technical Education Department, Govt. of Rajasthan.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Theme: 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Smart Education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NAYI DISHA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6D107B1-7040-4585-83A0-1D23DB5F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913" y="614133"/>
            <a:ext cx="7548308" cy="807334"/>
          </a:xfrm>
        </p:spPr>
        <p:txBody>
          <a:bodyPr/>
          <a:lstStyle/>
          <a:p>
            <a:r>
              <a:rPr lang="en-IN" b="1" dirty="0"/>
              <a:t>Career Guidance through Machine Learning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9028457-E868-45F1-0C0F-C949DC025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041394"/>
              </p:ext>
            </p:extLst>
          </p:nvPr>
        </p:nvGraphicFramePr>
        <p:xfrm>
          <a:off x="7261976" y="2117076"/>
          <a:ext cx="5083869" cy="335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5AA1EF6-7979-BC60-8BCC-14065AAF05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773" y="1990734"/>
            <a:ext cx="6746240" cy="379476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FC3E9A2-D205-6900-C733-E9F0D179B4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388523"/>
              </p:ext>
            </p:extLst>
          </p:nvPr>
        </p:nvGraphicFramePr>
        <p:xfrm>
          <a:off x="1478869" y="1995258"/>
          <a:ext cx="5597144" cy="378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3" name="Subtitle 3">
            <a:extLst>
              <a:ext uri="{FF2B5EF4-FFF2-40B4-BE49-F238E27FC236}">
                <a16:creationId xmlns:a16="http://schemas.microsoft.com/office/drawing/2014/main" id="{D833339F-3D7D-A88B-E928-EDF2C932A388}"/>
              </a:ext>
            </a:extLst>
          </p:cNvPr>
          <p:cNvSpPr txBox="1">
            <a:spLocks/>
          </p:cNvSpPr>
          <p:nvPr/>
        </p:nvSpPr>
        <p:spPr bwMode="auto">
          <a:xfrm>
            <a:off x="329773" y="230716"/>
            <a:ext cx="1228752" cy="76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NAYI DISHA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EDBB86-141B-5D51-EBC6-26BA0C0D733A}"/>
              </a:ext>
            </a:extLst>
          </p:cNvPr>
          <p:cNvSpPr/>
          <p:nvPr/>
        </p:nvSpPr>
        <p:spPr>
          <a:xfrm>
            <a:off x="9159905" y="1453650"/>
            <a:ext cx="2054530" cy="462687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970AF8-CC22-37CE-F1F7-EFCA5F8E5EF2}"/>
              </a:ext>
            </a:extLst>
          </p:cNvPr>
          <p:cNvSpPr/>
          <p:nvPr/>
        </p:nvSpPr>
        <p:spPr>
          <a:xfrm>
            <a:off x="6304747" y="1453650"/>
            <a:ext cx="2054530" cy="462687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AF100B-409C-76A7-464B-D9E44F8A07C7}"/>
              </a:ext>
            </a:extLst>
          </p:cNvPr>
          <p:cNvSpPr/>
          <p:nvPr/>
        </p:nvSpPr>
        <p:spPr>
          <a:xfrm>
            <a:off x="3387160" y="1453649"/>
            <a:ext cx="2054530" cy="462687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7B8C98-FBCC-E2E6-C83B-E573295E56A0}"/>
              </a:ext>
            </a:extLst>
          </p:cNvPr>
          <p:cNvSpPr/>
          <p:nvPr/>
        </p:nvSpPr>
        <p:spPr>
          <a:xfrm>
            <a:off x="499266" y="1453649"/>
            <a:ext cx="2054530" cy="462687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29773" y="123233"/>
            <a:ext cx="10972800" cy="1143000"/>
          </a:xfrm>
        </p:spPr>
        <p:txBody>
          <a:bodyPr/>
          <a:lstStyle/>
          <a:p>
            <a:pPr eaLnBrk="1" hangingPunct="1"/>
            <a:r>
              <a:rPr lang="en-IN" b="1" dirty="0"/>
              <a:t>The Tech Behind Our Solution</a:t>
            </a:r>
            <a:endParaRPr lang="en-US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5DBB47-0F96-ABE1-5229-05F550464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16" y="1635698"/>
            <a:ext cx="1929584" cy="8073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5D72E6-7FED-4675-D540-89E33845F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032" y="2532835"/>
            <a:ext cx="761196" cy="660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E52FDF-5665-7823-F4F2-9454E05D6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218649" y="3796895"/>
            <a:ext cx="725961" cy="442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4953A-943B-B7AA-2280-F755080E55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1367" y="1644401"/>
            <a:ext cx="2054530" cy="859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71E47E-F714-92D8-B457-56ACFE6F22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3471" y="2601739"/>
            <a:ext cx="920576" cy="560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F8BA8E-C820-A6FC-CC26-A88201E2E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1446" y="3707984"/>
            <a:ext cx="504625" cy="570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BF9FF5-7090-5BE5-1A5B-0AF9360AE7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1540" y="4845645"/>
            <a:ext cx="1164437" cy="7315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E59F79-0A7C-7EB0-6F5A-EC6F33AF64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6931" y="2592119"/>
            <a:ext cx="761622" cy="7616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C4D508-2C84-AFAF-448D-B5540C0868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9088" y="3735347"/>
            <a:ext cx="617307" cy="660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5D83CC-C2CF-356E-C9BE-28AFBA733B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16860" y="5034902"/>
            <a:ext cx="1121761" cy="402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BF678D-5D56-4424-1A33-E90792FBC8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71977" y="1594290"/>
            <a:ext cx="3560373" cy="8596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0F37FA-A634-313B-368E-35BF3F9DBE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99448" y="2528902"/>
            <a:ext cx="975445" cy="5852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58917F-AEC0-F382-0D62-02F3C41B180D}"/>
              </a:ext>
            </a:extLst>
          </p:cNvPr>
          <p:cNvSpPr txBox="1"/>
          <p:nvPr/>
        </p:nvSpPr>
        <p:spPr>
          <a:xfrm>
            <a:off x="6725398" y="1635698"/>
            <a:ext cx="1616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Machine Learning</a:t>
            </a:r>
          </a:p>
        </p:txBody>
      </p:sp>
      <p:pic>
        <p:nvPicPr>
          <p:cNvPr id="1028" name="Picture 4" descr="Material-UI components in React Studio? - React Studio">
            <a:extLst>
              <a:ext uri="{FF2B5EF4-FFF2-40B4-BE49-F238E27FC236}">
                <a16:creationId xmlns:a16="http://schemas.microsoft.com/office/drawing/2014/main" id="{2211192C-CE91-688C-FB8E-F9A44F201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59" y="4661130"/>
            <a:ext cx="916098" cy="91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3">
            <a:extLst>
              <a:ext uri="{FF2B5EF4-FFF2-40B4-BE49-F238E27FC236}">
                <a16:creationId xmlns:a16="http://schemas.microsoft.com/office/drawing/2014/main" id="{3C68A700-7665-3EE0-E391-E6DB655EF0E8}"/>
              </a:ext>
            </a:extLst>
          </p:cNvPr>
          <p:cNvSpPr txBox="1">
            <a:spLocks/>
          </p:cNvSpPr>
          <p:nvPr/>
        </p:nvSpPr>
        <p:spPr bwMode="auto">
          <a:xfrm>
            <a:off x="329773" y="230716"/>
            <a:ext cx="1228752" cy="76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NAYI DISHA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852200" y="2068256"/>
            <a:ext cx="3470779" cy="764808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031736" y="3414120"/>
            <a:ext cx="4792472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General resources: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World Bank: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/>
              </a:rPr>
              <a:t>https://www.worldbank.org/en/home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International Labor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rganisation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4"/>
              </a:rPr>
              <a:t>https://www.ilo.org/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Job boards: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Indeed: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https://www.indeed.jobs/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Linkedin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6"/>
              </a:rPr>
              <a:t>https://www.linkedin.com/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Career counseling: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National Career Service: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7"/>
              </a:rPr>
              <a:t>https://www.ncs.gov.in/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3">
            <a:extLst>
              <a:ext uri="{FF2B5EF4-FFF2-40B4-BE49-F238E27FC236}">
                <a16:creationId xmlns:a16="http://schemas.microsoft.com/office/drawing/2014/main" id="{86ACAACC-C1F0-6BFF-A758-59D258CFA931}"/>
              </a:ext>
            </a:extLst>
          </p:cNvPr>
          <p:cNvSpPr txBox="1">
            <a:spLocks/>
          </p:cNvSpPr>
          <p:nvPr/>
        </p:nvSpPr>
        <p:spPr bwMode="auto">
          <a:xfrm>
            <a:off x="210901" y="124277"/>
            <a:ext cx="1228752" cy="76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NAYI DISHA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884CF-A28C-79CF-4005-8D2CCBD63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727" y="1119693"/>
            <a:ext cx="6271977" cy="51023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C1F9D2-4DFF-E290-4A6F-A898D4D152EA}"/>
              </a:ext>
            </a:extLst>
          </p:cNvPr>
          <p:cNvCxnSpPr/>
          <p:nvPr/>
        </p:nvCxnSpPr>
        <p:spPr>
          <a:xfrm>
            <a:off x="6871716" y="557784"/>
            <a:ext cx="64008" cy="5586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8113ECC-185B-1BA0-4682-060415BBD22E}"/>
              </a:ext>
            </a:extLst>
          </p:cNvPr>
          <p:cNvSpPr txBox="1">
            <a:spLocks/>
          </p:cNvSpPr>
          <p:nvPr/>
        </p:nvSpPr>
        <p:spPr bwMode="auto">
          <a:xfrm>
            <a:off x="2268139" y="3882040"/>
            <a:ext cx="3470779" cy="134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b="1" dirty="0" err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WorkFlow</a:t>
            </a:r>
            <a:endParaRPr lang="en-US" sz="20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For</a:t>
            </a:r>
          </a:p>
          <a:p>
            <a:pPr eaLnBrk="1" hangingPunct="1"/>
            <a:r>
              <a:rPr lang="en-US" sz="2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different </a:t>
            </a:r>
          </a:p>
          <a:p>
            <a:pPr eaLnBrk="1" hangingPunct="1"/>
            <a:r>
              <a:rPr lang="en-US" sz="2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29773" y="87451"/>
            <a:ext cx="10972800" cy="1143000"/>
          </a:xfrm>
        </p:spPr>
        <p:txBody>
          <a:bodyPr/>
          <a:lstStyle/>
          <a:p>
            <a:pPr eaLnBrk="1" hangingPunct="1"/>
            <a:r>
              <a:rPr lang="en-IN" sz="4000" b="1" dirty="0"/>
              <a:t>Business Case for Career Compass</a:t>
            </a:r>
            <a:endParaRPr lang="en-US" sz="40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D04AA5A-FFFD-9EC1-2B55-457BFA81B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528184"/>
              </p:ext>
            </p:extLst>
          </p:nvPr>
        </p:nvGraphicFramePr>
        <p:xfrm>
          <a:off x="1326944" y="572717"/>
          <a:ext cx="9595056" cy="6047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ubtitle 3">
            <a:extLst>
              <a:ext uri="{FF2B5EF4-FFF2-40B4-BE49-F238E27FC236}">
                <a16:creationId xmlns:a16="http://schemas.microsoft.com/office/drawing/2014/main" id="{DC15D4CB-AD6C-4CA0-69D3-8FE5608C66CC}"/>
              </a:ext>
            </a:extLst>
          </p:cNvPr>
          <p:cNvSpPr txBox="1">
            <a:spLocks/>
          </p:cNvSpPr>
          <p:nvPr/>
        </p:nvSpPr>
        <p:spPr bwMode="auto">
          <a:xfrm>
            <a:off x="329773" y="230716"/>
            <a:ext cx="1228752" cy="76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NAYI DISHA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Automated Readiness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BF112AF-C76C-C6BC-DC6B-476A68E250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779984"/>
              </p:ext>
            </p:extLst>
          </p:nvPr>
        </p:nvGraphicFramePr>
        <p:xfrm>
          <a:off x="609601" y="1289231"/>
          <a:ext cx="6641804" cy="4929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831B6B5-A886-8F66-0F0F-BE9FD7446B7C}"/>
              </a:ext>
            </a:extLst>
          </p:cNvPr>
          <p:cNvSpPr txBox="1"/>
          <p:nvPr/>
        </p:nvSpPr>
        <p:spPr>
          <a:xfrm>
            <a:off x="7852201" y="1984628"/>
            <a:ext cx="40243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Detailed report generation to assess preparation levels.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Offers a valuable personal assessment tool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2482F0F3-2321-FA6B-DD30-0BD3024BE44C}"/>
              </a:ext>
            </a:extLst>
          </p:cNvPr>
          <p:cNvSpPr txBox="1">
            <a:spLocks/>
          </p:cNvSpPr>
          <p:nvPr/>
        </p:nvSpPr>
        <p:spPr bwMode="auto">
          <a:xfrm>
            <a:off x="329773" y="230716"/>
            <a:ext cx="1228752" cy="76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NAYI DISHA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7721</TotalTime>
  <Words>229</Words>
  <Application>Microsoft Office PowerPoint</Application>
  <PresentationFormat>Widescreen</PresentationFormat>
  <Paragraphs>62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Office Theme</vt:lpstr>
      <vt:lpstr>SMART INDIA HACKATHON 2024</vt:lpstr>
      <vt:lpstr>Career Guidance through Machine Learning</vt:lpstr>
      <vt:lpstr>The Tech Behind Our Solution</vt:lpstr>
      <vt:lpstr>RESEARCH  AND REFERENCES</vt:lpstr>
      <vt:lpstr>Business Case for Career Compass</vt:lpstr>
      <vt:lpstr>Automated Readiness Analysis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Harshit Singla</cp:lastModifiedBy>
  <cp:revision>160</cp:revision>
  <dcterms:created xsi:type="dcterms:W3CDTF">2013-12-12T18:46:50Z</dcterms:created>
  <dcterms:modified xsi:type="dcterms:W3CDTF">2024-08-28T13:12:57Z</dcterms:modified>
  <cp:category/>
</cp:coreProperties>
</file>