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FEDE2C0-87EC-40C2-AAC5-78BBB84FD55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75F20C8-A220-4679-91FC-5C83188F8E1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25-10-2022 12:49:41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DC193A00-0202-45B1-A07A-CDEB9BEECE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0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2022-10-25T07:19:42Z</dcterms:created>
  <dcterms:modified xsi:type="dcterms:W3CDTF">2022-10-25T07:19:42Z</dcterms:modified>
</cp:coreProperties>
</file>