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53A0F4-530F-4498-A3F4-2AC65286D8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F95015-C77B-4EAE-91A7-64C289A160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29-09-2021 23:57:09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8F85932-DB10-4CB2-8E6A-24A833F5A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5" y="0"/>
            <a:ext cx="844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FEFC82E-8BFD-4FE4-A923-009D8231D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4" y="0"/>
            <a:ext cx="11003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B050582-ADA5-4DD8-B322-F720C4846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7" y="0"/>
            <a:ext cx="7251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188D085-C84E-4F4D-BC3B-39827F7E4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323975"/>
            <a:ext cx="571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A5EA5E57-DEEE-47D1-9132-0E26969C4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C21DA1FB-88FE-467D-A277-5936940B14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19237"/>
            <a:ext cx="571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6BE086A5-4F6B-49E9-8A39-D7C3111DE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38"/>
            <a:ext cx="12192000" cy="48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A2946A4C-7D58-43D6-B9C3-5962495AB5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13" y="0"/>
            <a:ext cx="8434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2021-09-29T18:27:10Z</dcterms:created>
  <dcterms:modified xsi:type="dcterms:W3CDTF">2021-09-29T18:27:10Z</dcterms:modified>
</cp:coreProperties>
</file>