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3"/>
  </p:notesMasterIdLst>
  <p:sldIdLst>
    <p:sldId id="4399" r:id="rId2"/>
    <p:sldId id="4375" r:id="rId3"/>
    <p:sldId id="4397" r:id="rId4"/>
    <p:sldId id="4401" r:id="rId5"/>
    <p:sldId id="4404" r:id="rId6"/>
    <p:sldId id="4407" r:id="rId7"/>
    <p:sldId id="4403" r:id="rId8"/>
    <p:sldId id="4417" r:id="rId9"/>
    <p:sldId id="4418" r:id="rId10"/>
    <p:sldId id="4419" r:id="rId11"/>
    <p:sldId id="4416" r:id="rId1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5B8A"/>
    <a:srgbClr val="EFF1F8"/>
    <a:srgbClr val="F2F2F2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07" autoAdjust="0"/>
    <p:restoredTop sz="95763" autoAdjust="0"/>
  </p:normalViewPr>
  <p:slideViewPr>
    <p:cSldViewPr snapToGrid="0" snapToObjects="1">
      <p:cViewPr>
        <p:scale>
          <a:sx n="33" d="100"/>
          <a:sy n="33" d="100"/>
        </p:scale>
        <p:origin x="912" y="78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19-05-2025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77AA20BA-CA5E-AD48-B118-47D1D939FA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6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F8C95167-28EC-A748-8915-CB78B1E8F3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4229100"/>
            <a:ext cx="12394870" cy="97481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2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46324ADE-5A0A-BD4B-B3FD-73D428F7CA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944446" y="7239001"/>
            <a:ext cx="9791700" cy="472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0FEC2FC-75EA-C742-965F-E76A0DA9A02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78551" y="1752600"/>
            <a:ext cx="9791700" cy="472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157D8C9-E717-C749-AD98-9C4C511B90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10241" y="4843888"/>
            <a:ext cx="6535987" cy="7233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A7FB81B9-DB07-EF44-AB17-1D34E642F8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20823" y="4843888"/>
            <a:ext cx="6535987" cy="7233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40FE66A7-B53C-6744-9A7D-342C0A72B2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031405" y="4843888"/>
            <a:ext cx="6535987" cy="7233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2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6A81AA0-702E-3542-AADB-14881EBF8F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92991" y="4897462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AFD871C-B39F-7A49-BEB8-9F2D0AD9DF4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2743" y="4941220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C4F79C23-9FD6-AF45-A880-82D5A2DA275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3105464" y="4897461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CFD3803E-D17D-5147-9145-6C9819DD218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8383774" y="4941220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2414422-D51D-E341-84DF-1F50E989F70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38667" y="-440266"/>
            <a:ext cx="6450710" cy="14528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9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19-05-2025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0B0F4B5E-D8A9-B948-99D6-D05B220ACCC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33BA67-E0AF-4F45-AC59-548701C43E31}"/>
              </a:ext>
            </a:extLst>
          </p:cNvPr>
          <p:cNvSpPr/>
          <p:nvPr/>
        </p:nvSpPr>
        <p:spPr>
          <a:xfrm rot="10800000" flipV="1">
            <a:off x="0" y="-6"/>
            <a:ext cx="24377638" cy="137160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85F079-D925-3948-889E-5D3763F3CDCF}"/>
              </a:ext>
            </a:extLst>
          </p:cNvPr>
          <p:cNvGrpSpPr/>
          <p:nvPr/>
        </p:nvGrpSpPr>
        <p:grpSpPr>
          <a:xfrm>
            <a:off x="2899110" y="3684605"/>
            <a:ext cx="20367290" cy="6346782"/>
            <a:chOff x="2899116" y="3684605"/>
            <a:chExt cx="20367290" cy="634678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CDEC56-A906-794E-9B05-FA128ECEF634}"/>
                </a:ext>
              </a:extLst>
            </p:cNvPr>
            <p:cNvSpPr txBox="1"/>
            <p:nvPr/>
          </p:nvSpPr>
          <p:spPr>
            <a:xfrm>
              <a:off x="9659421" y="5888500"/>
              <a:ext cx="13606985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Power BI</a:t>
              </a:r>
            </a:p>
            <a:p>
              <a:pPr algn="ctr"/>
              <a:r>
                <a:rPr lang="en-US" sz="10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Banking Dashboard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21DE868-0FDF-FA44-836C-B3D7091CDBBF}"/>
                </a:ext>
              </a:extLst>
            </p:cNvPr>
            <p:cNvGrpSpPr/>
            <p:nvPr/>
          </p:nvGrpSpPr>
          <p:grpSpPr>
            <a:xfrm>
              <a:off x="2899116" y="3684605"/>
              <a:ext cx="6346782" cy="6346782"/>
              <a:chOff x="9004081" y="2501153"/>
              <a:chExt cx="6346782" cy="634678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9F45F2C-0F6E-E04E-8C4B-AD062DCE5A6F}"/>
                  </a:ext>
                </a:extLst>
              </p:cNvPr>
              <p:cNvSpPr/>
              <p:nvPr/>
            </p:nvSpPr>
            <p:spPr>
              <a:xfrm>
                <a:off x="9004081" y="2501153"/>
                <a:ext cx="6346782" cy="63467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D91E16-9343-F042-8D6B-13CD76F68639}"/>
                  </a:ext>
                </a:extLst>
              </p:cNvPr>
              <p:cNvGrpSpPr/>
              <p:nvPr/>
            </p:nvGrpSpPr>
            <p:grpSpPr>
              <a:xfrm>
                <a:off x="10750822" y="4244112"/>
                <a:ext cx="2876006" cy="2860864"/>
                <a:chOff x="10155415" y="10070305"/>
                <a:chExt cx="913645" cy="908836"/>
              </a:xfrm>
              <a:solidFill>
                <a:schemeClr val="bg1"/>
              </a:solidFill>
            </p:grpSpPr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EA618475-F35A-3545-BC9F-0643460009CC}"/>
                    </a:ext>
                  </a:extLst>
                </p:cNvPr>
                <p:cNvSpPr/>
                <p:nvPr/>
              </p:nvSpPr>
              <p:spPr>
                <a:xfrm>
                  <a:off x="10155415" y="10070305"/>
                  <a:ext cx="64917" cy="908836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5" h="757">
                      <a:moveTo>
                        <a:pt x="27" y="757"/>
                      </a:moveTo>
                      <a:cubicBezTo>
                        <a:pt x="12" y="757"/>
                        <a:pt x="0" y="745"/>
                        <a:pt x="0" y="730"/>
                      </a:cubicBezTo>
                      <a:lnTo>
                        <a:pt x="0" y="28"/>
                      </a:lnTo>
                      <a:cubicBezTo>
                        <a:pt x="0" y="12"/>
                        <a:pt x="12" y="0"/>
                        <a:pt x="27" y="0"/>
                      </a:cubicBezTo>
                      <a:cubicBezTo>
                        <a:pt x="43" y="0"/>
                        <a:pt x="55" y="12"/>
                        <a:pt x="55" y="28"/>
                      </a:cubicBezTo>
                      <a:lnTo>
                        <a:pt x="55" y="730"/>
                      </a:lnTo>
                      <a:cubicBezTo>
                        <a:pt x="55" y="745"/>
                        <a:pt x="43" y="757"/>
                        <a:pt x="27" y="757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362CB2EC-058A-AC43-BCFC-C6BDB41EC6F3}"/>
                    </a:ext>
                  </a:extLst>
                </p:cNvPr>
                <p:cNvSpPr/>
                <p:nvPr/>
              </p:nvSpPr>
              <p:spPr>
                <a:xfrm>
                  <a:off x="10155415" y="10914224"/>
                  <a:ext cx="906432" cy="64917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55" h="55">
                      <a:moveTo>
                        <a:pt x="727" y="55"/>
                      </a:moveTo>
                      <a:lnTo>
                        <a:pt x="27" y="55"/>
                      </a:lnTo>
                      <a:cubicBezTo>
                        <a:pt x="12" y="55"/>
                        <a:pt x="0" y="43"/>
                        <a:pt x="0" y="28"/>
                      </a:cubicBezTo>
                      <a:cubicBezTo>
                        <a:pt x="0" y="13"/>
                        <a:pt x="12" y="0"/>
                        <a:pt x="27" y="0"/>
                      </a:cubicBezTo>
                      <a:lnTo>
                        <a:pt x="727" y="0"/>
                      </a:lnTo>
                      <a:cubicBezTo>
                        <a:pt x="742" y="0"/>
                        <a:pt x="755" y="13"/>
                        <a:pt x="755" y="28"/>
                      </a:cubicBezTo>
                      <a:cubicBezTo>
                        <a:pt x="755" y="43"/>
                        <a:pt x="742" y="55"/>
                        <a:pt x="727" y="55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61361B01-C424-E347-91B4-93A3728B178D}"/>
                    </a:ext>
                  </a:extLst>
                </p:cNvPr>
                <p:cNvSpPr/>
                <p:nvPr/>
              </p:nvSpPr>
              <p:spPr>
                <a:xfrm>
                  <a:off x="10276830" y="10094348"/>
                  <a:ext cx="581848" cy="77780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85" h="648">
                      <a:moveTo>
                        <a:pt x="27" y="648"/>
                      </a:moveTo>
                      <a:cubicBezTo>
                        <a:pt x="23" y="648"/>
                        <a:pt x="19" y="647"/>
                        <a:pt x="15" y="645"/>
                      </a:cubicBezTo>
                      <a:cubicBezTo>
                        <a:pt x="1" y="638"/>
                        <a:pt x="-4" y="622"/>
                        <a:pt x="3" y="608"/>
                      </a:cubicBezTo>
                      <a:lnTo>
                        <a:pt x="58" y="499"/>
                      </a:lnTo>
                      <a:cubicBezTo>
                        <a:pt x="61" y="494"/>
                        <a:pt x="66" y="490"/>
                        <a:pt x="71" y="487"/>
                      </a:cubicBezTo>
                      <a:lnTo>
                        <a:pt x="228" y="414"/>
                      </a:lnTo>
                      <a:cubicBezTo>
                        <a:pt x="230" y="413"/>
                        <a:pt x="231" y="413"/>
                        <a:pt x="232" y="412"/>
                      </a:cubicBezTo>
                      <a:lnTo>
                        <a:pt x="326" y="383"/>
                      </a:lnTo>
                      <a:lnTo>
                        <a:pt x="345" y="259"/>
                      </a:lnTo>
                      <a:lnTo>
                        <a:pt x="364" y="134"/>
                      </a:lnTo>
                      <a:cubicBezTo>
                        <a:pt x="364" y="130"/>
                        <a:pt x="365" y="127"/>
                        <a:pt x="367" y="124"/>
                      </a:cubicBezTo>
                      <a:lnTo>
                        <a:pt x="434" y="13"/>
                      </a:lnTo>
                      <a:cubicBezTo>
                        <a:pt x="442" y="0"/>
                        <a:pt x="459" y="-4"/>
                        <a:pt x="472" y="4"/>
                      </a:cubicBezTo>
                      <a:cubicBezTo>
                        <a:pt x="485" y="12"/>
                        <a:pt x="489" y="29"/>
                        <a:pt x="481" y="42"/>
                      </a:cubicBezTo>
                      <a:lnTo>
                        <a:pt x="417" y="147"/>
                      </a:lnTo>
                      <a:lnTo>
                        <a:pt x="399" y="267"/>
                      </a:lnTo>
                      <a:lnTo>
                        <a:pt x="378" y="408"/>
                      </a:lnTo>
                      <a:cubicBezTo>
                        <a:pt x="376" y="418"/>
                        <a:pt x="369" y="427"/>
                        <a:pt x="359" y="430"/>
                      </a:cubicBezTo>
                      <a:lnTo>
                        <a:pt x="250" y="464"/>
                      </a:lnTo>
                      <a:lnTo>
                        <a:pt x="103" y="533"/>
                      </a:lnTo>
                      <a:lnTo>
                        <a:pt x="52" y="633"/>
                      </a:lnTo>
                      <a:cubicBezTo>
                        <a:pt x="47" y="643"/>
                        <a:pt x="37" y="648"/>
                        <a:pt x="27" y="64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22AEAF58-D4F7-6D49-A61D-2D80D9251A9C}"/>
                    </a:ext>
                  </a:extLst>
                </p:cNvPr>
                <p:cNvSpPr/>
                <p:nvPr/>
              </p:nvSpPr>
              <p:spPr>
                <a:xfrm>
                  <a:off x="10763710" y="10278279"/>
                  <a:ext cx="305350" cy="19354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55" h="162">
                      <a:moveTo>
                        <a:pt x="67" y="162"/>
                      </a:moveTo>
                      <a:cubicBezTo>
                        <a:pt x="64" y="162"/>
                        <a:pt x="62" y="161"/>
                        <a:pt x="60" y="161"/>
                      </a:cubicBezTo>
                      <a:lnTo>
                        <a:pt x="20" y="150"/>
                      </a:lnTo>
                      <a:cubicBezTo>
                        <a:pt x="5" y="146"/>
                        <a:pt x="-3" y="131"/>
                        <a:pt x="1" y="116"/>
                      </a:cubicBezTo>
                      <a:cubicBezTo>
                        <a:pt x="5" y="101"/>
                        <a:pt x="20" y="93"/>
                        <a:pt x="34" y="97"/>
                      </a:cubicBezTo>
                      <a:lnTo>
                        <a:pt x="62" y="105"/>
                      </a:lnTo>
                      <a:lnTo>
                        <a:pt x="212" y="4"/>
                      </a:lnTo>
                      <a:cubicBezTo>
                        <a:pt x="225" y="-4"/>
                        <a:pt x="242" y="-1"/>
                        <a:pt x="251" y="12"/>
                      </a:cubicBezTo>
                      <a:cubicBezTo>
                        <a:pt x="259" y="25"/>
                        <a:pt x="255" y="42"/>
                        <a:pt x="243" y="50"/>
                      </a:cubicBezTo>
                      <a:lnTo>
                        <a:pt x="82" y="157"/>
                      </a:lnTo>
                      <a:cubicBezTo>
                        <a:pt x="77" y="160"/>
                        <a:pt x="72" y="162"/>
                        <a:pt x="67" y="162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A66DA505-2787-3A4D-BD20-D008C2AF7045}"/>
                    </a:ext>
                  </a:extLst>
                </p:cNvPr>
                <p:cNvSpPr/>
                <p:nvPr/>
              </p:nvSpPr>
              <p:spPr>
                <a:xfrm>
                  <a:off x="10276830" y="10313142"/>
                  <a:ext cx="401523" cy="32097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35" h="268">
                      <a:moveTo>
                        <a:pt x="27" y="268"/>
                      </a:moveTo>
                      <a:cubicBezTo>
                        <a:pt x="20" y="268"/>
                        <a:pt x="13" y="265"/>
                        <a:pt x="8" y="259"/>
                      </a:cubicBezTo>
                      <a:cubicBezTo>
                        <a:pt x="-3" y="249"/>
                        <a:pt x="-3" y="231"/>
                        <a:pt x="8" y="221"/>
                      </a:cubicBezTo>
                      <a:lnTo>
                        <a:pt x="110" y="123"/>
                      </a:lnTo>
                      <a:lnTo>
                        <a:pt x="163" y="15"/>
                      </a:lnTo>
                      <a:cubicBezTo>
                        <a:pt x="169" y="3"/>
                        <a:pt x="182" y="-3"/>
                        <a:pt x="195" y="1"/>
                      </a:cubicBezTo>
                      <a:lnTo>
                        <a:pt x="315" y="34"/>
                      </a:lnTo>
                      <a:cubicBezTo>
                        <a:pt x="329" y="38"/>
                        <a:pt x="338" y="53"/>
                        <a:pt x="334" y="68"/>
                      </a:cubicBezTo>
                      <a:cubicBezTo>
                        <a:pt x="330" y="82"/>
                        <a:pt x="315" y="91"/>
                        <a:pt x="300" y="87"/>
                      </a:cubicBezTo>
                      <a:lnTo>
                        <a:pt x="202" y="60"/>
                      </a:lnTo>
                      <a:lnTo>
                        <a:pt x="157" y="151"/>
                      </a:lnTo>
                      <a:cubicBezTo>
                        <a:pt x="155" y="154"/>
                        <a:pt x="154" y="157"/>
                        <a:pt x="151" y="159"/>
                      </a:cubicBezTo>
                      <a:lnTo>
                        <a:pt x="46" y="260"/>
                      </a:lnTo>
                      <a:cubicBezTo>
                        <a:pt x="41" y="265"/>
                        <a:pt x="34" y="268"/>
                        <a:pt x="27" y="26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2" name="Freeform 21">
                  <a:extLst>
                    <a:ext uri="{FF2B5EF4-FFF2-40B4-BE49-F238E27FC236}">
                      <a16:creationId xmlns:a16="http://schemas.microsoft.com/office/drawing/2014/main" id="{21AD8612-D8DA-1947-93C9-AAD419B24C36}"/>
                    </a:ext>
                  </a:extLst>
                </p:cNvPr>
                <p:cNvSpPr/>
                <p:nvPr/>
              </p:nvSpPr>
              <p:spPr>
                <a:xfrm>
                  <a:off x="10573765" y="10569203"/>
                  <a:ext cx="397916" cy="288519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32" h="241">
                      <a:moveTo>
                        <a:pt x="28" y="241"/>
                      </a:moveTo>
                      <a:cubicBezTo>
                        <a:pt x="17" y="241"/>
                        <a:pt x="6" y="234"/>
                        <a:pt x="2" y="223"/>
                      </a:cubicBezTo>
                      <a:cubicBezTo>
                        <a:pt x="-3" y="209"/>
                        <a:pt x="4" y="194"/>
                        <a:pt x="18" y="188"/>
                      </a:cubicBezTo>
                      <a:lnTo>
                        <a:pt x="154" y="139"/>
                      </a:lnTo>
                      <a:lnTo>
                        <a:pt x="286" y="8"/>
                      </a:lnTo>
                      <a:cubicBezTo>
                        <a:pt x="297" y="-3"/>
                        <a:pt x="314" y="-3"/>
                        <a:pt x="325" y="8"/>
                      </a:cubicBezTo>
                      <a:cubicBezTo>
                        <a:pt x="335" y="19"/>
                        <a:pt x="335" y="36"/>
                        <a:pt x="325" y="47"/>
                      </a:cubicBezTo>
                      <a:lnTo>
                        <a:pt x="188" y="182"/>
                      </a:lnTo>
                      <a:cubicBezTo>
                        <a:pt x="185" y="185"/>
                        <a:pt x="182" y="187"/>
                        <a:pt x="178" y="188"/>
                      </a:cubicBezTo>
                      <a:lnTo>
                        <a:pt x="37" y="240"/>
                      </a:lnTo>
                      <a:cubicBezTo>
                        <a:pt x="34" y="241"/>
                        <a:pt x="31" y="241"/>
                        <a:pt x="28" y="241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3" name="Freeform 22">
                  <a:extLst>
                    <a:ext uri="{FF2B5EF4-FFF2-40B4-BE49-F238E27FC236}">
                      <a16:creationId xmlns:a16="http://schemas.microsoft.com/office/drawing/2014/main" id="{76D67966-669F-CC47-AEB4-FE88D6EC308A}"/>
                    </a:ext>
                  </a:extLst>
                </p:cNvPr>
                <p:cNvSpPr/>
                <p:nvPr/>
              </p:nvSpPr>
              <p:spPr>
                <a:xfrm>
                  <a:off x="10976493" y="10275875"/>
                  <a:ext cx="88960" cy="186335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5" h="156">
                      <a:moveTo>
                        <a:pt x="28" y="156"/>
                      </a:moveTo>
                      <a:cubicBezTo>
                        <a:pt x="26" y="156"/>
                        <a:pt x="24" y="156"/>
                        <a:pt x="22" y="156"/>
                      </a:cubicBezTo>
                      <a:cubicBezTo>
                        <a:pt x="7" y="152"/>
                        <a:pt x="-2" y="138"/>
                        <a:pt x="1" y="123"/>
                      </a:cubicBezTo>
                      <a:lnTo>
                        <a:pt x="22" y="22"/>
                      </a:lnTo>
                      <a:cubicBezTo>
                        <a:pt x="25" y="7"/>
                        <a:pt x="39" y="-2"/>
                        <a:pt x="54" y="1"/>
                      </a:cubicBezTo>
                      <a:cubicBezTo>
                        <a:pt x="69" y="4"/>
                        <a:pt x="78" y="18"/>
                        <a:pt x="75" y="33"/>
                      </a:cubicBezTo>
                      <a:lnTo>
                        <a:pt x="54" y="134"/>
                      </a:lnTo>
                      <a:cubicBezTo>
                        <a:pt x="52" y="147"/>
                        <a:pt x="40" y="156"/>
                        <a:pt x="28" y="15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4" name="Freeform 23">
                  <a:extLst>
                    <a:ext uri="{FF2B5EF4-FFF2-40B4-BE49-F238E27FC236}">
                      <a16:creationId xmlns:a16="http://schemas.microsoft.com/office/drawing/2014/main" id="{4C73D5F0-44C7-0B4E-9278-FF89C22DDBD5}"/>
                    </a:ext>
                  </a:extLst>
                </p:cNvPr>
                <p:cNvSpPr/>
                <p:nvPr/>
              </p:nvSpPr>
              <p:spPr>
                <a:xfrm>
                  <a:off x="10880320" y="10250629"/>
                  <a:ext cx="185133" cy="9016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55" h="76">
                      <a:moveTo>
                        <a:pt x="128" y="76"/>
                      </a:moveTo>
                      <a:cubicBezTo>
                        <a:pt x="127" y="76"/>
                        <a:pt x="125" y="76"/>
                        <a:pt x="123" y="76"/>
                      </a:cubicBezTo>
                      <a:lnTo>
                        <a:pt x="22" y="55"/>
                      </a:lnTo>
                      <a:cubicBezTo>
                        <a:pt x="7" y="51"/>
                        <a:pt x="-3" y="37"/>
                        <a:pt x="1" y="22"/>
                      </a:cubicBezTo>
                      <a:cubicBezTo>
                        <a:pt x="4" y="7"/>
                        <a:pt x="18" y="-2"/>
                        <a:pt x="33" y="1"/>
                      </a:cubicBezTo>
                      <a:lnTo>
                        <a:pt x="134" y="22"/>
                      </a:lnTo>
                      <a:cubicBezTo>
                        <a:pt x="149" y="25"/>
                        <a:pt x="158" y="39"/>
                        <a:pt x="155" y="54"/>
                      </a:cubicBezTo>
                      <a:cubicBezTo>
                        <a:pt x="153" y="67"/>
                        <a:pt x="141" y="76"/>
                        <a:pt x="128" y="7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52683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-70596" y="0"/>
            <a:ext cx="12259422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45A4F3-C76D-8C42-BE43-699234B98C78}"/>
              </a:ext>
            </a:extLst>
          </p:cNvPr>
          <p:cNvGrpSpPr/>
          <p:nvPr/>
        </p:nvGrpSpPr>
        <p:grpSpPr>
          <a:xfrm>
            <a:off x="2191109" y="5687257"/>
            <a:ext cx="8271523" cy="5352495"/>
            <a:chOff x="2142477" y="1521186"/>
            <a:chExt cx="8271523" cy="535249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386023-5862-BE41-B41A-E0011FCE1012}"/>
                </a:ext>
              </a:extLst>
            </p:cNvPr>
            <p:cNvSpPr txBox="1"/>
            <p:nvPr/>
          </p:nvSpPr>
          <p:spPr>
            <a:xfrm>
              <a:off x="2302256" y="1521186"/>
              <a:ext cx="8111744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What we observe?</a:t>
              </a: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3FF87D02-A9E7-BD45-872D-B5139C1B8D39}"/>
                </a:ext>
              </a:extLst>
            </p:cNvPr>
            <p:cNvSpPr txBox="1">
              <a:spLocks/>
            </p:cNvSpPr>
            <p:nvPr/>
          </p:nvSpPr>
          <p:spPr>
            <a:xfrm>
              <a:off x="2142477" y="4999823"/>
              <a:ext cx="6896015" cy="187385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Bank loan is highest for European countries and lowest for Australian countries. 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535B530-A9F0-2F44-858F-AFF8BC38F70F}"/>
              </a:ext>
            </a:extLst>
          </p:cNvPr>
          <p:cNvSpPr/>
          <p:nvPr/>
        </p:nvSpPr>
        <p:spPr>
          <a:xfrm rot="10800000" flipV="1">
            <a:off x="12188826" y="3"/>
            <a:ext cx="12118222" cy="4229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Bank Loan by Nationality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783" y="5809720"/>
            <a:ext cx="11305431" cy="548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88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033BA67-E0AF-4F45-AC59-548701C43E31}"/>
              </a:ext>
            </a:extLst>
          </p:cNvPr>
          <p:cNvSpPr/>
          <p:nvPr/>
        </p:nvSpPr>
        <p:spPr>
          <a:xfrm rot="10800000" flipV="1">
            <a:off x="6112042" y="-6"/>
            <a:ext cx="18265596" cy="137160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CDEC56-A906-794E-9B05-FA128ECEF634}"/>
              </a:ext>
            </a:extLst>
          </p:cNvPr>
          <p:cNvSpPr txBox="1"/>
          <p:nvPr/>
        </p:nvSpPr>
        <p:spPr>
          <a:xfrm>
            <a:off x="13665200" y="2019793"/>
            <a:ext cx="8801180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58894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664E0E18-02FE-7646-BED4-711ECCE75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F4F841-943A-844E-9D3D-48A82514C17B}"/>
              </a:ext>
            </a:extLst>
          </p:cNvPr>
          <p:cNvSpPr/>
          <p:nvPr/>
        </p:nvSpPr>
        <p:spPr>
          <a:xfrm>
            <a:off x="-19555" y="0"/>
            <a:ext cx="24397205" cy="1371599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8177646-6444-3C41-A1C1-CF48DB35E49C}"/>
              </a:ext>
            </a:extLst>
          </p:cNvPr>
          <p:cNvSpPr/>
          <p:nvPr/>
        </p:nvSpPr>
        <p:spPr>
          <a:xfrm>
            <a:off x="5000453" y="138637"/>
            <a:ext cx="13913612" cy="134387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36CD27C-5A86-8448-A243-80943CD0934D}"/>
              </a:ext>
            </a:extLst>
          </p:cNvPr>
          <p:cNvGrpSpPr/>
          <p:nvPr/>
        </p:nvGrpSpPr>
        <p:grpSpPr>
          <a:xfrm>
            <a:off x="3300933" y="2482782"/>
            <a:ext cx="16838516" cy="7295250"/>
            <a:chOff x="3532499" y="1090334"/>
            <a:chExt cx="16838516" cy="729525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D88ADC7-52C1-4747-980D-AA43F299B33D}"/>
                </a:ext>
              </a:extLst>
            </p:cNvPr>
            <p:cNvSpPr txBox="1"/>
            <p:nvPr/>
          </p:nvSpPr>
          <p:spPr>
            <a:xfrm>
              <a:off x="3532499" y="1090334"/>
              <a:ext cx="16838516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chemeClr val="bg1"/>
                  </a:solidFill>
                  <a:latin typeface="PT Sans" panose="020B0503020203020204" pitchFamily="34" charset="77"/>
                  <a:ea typeface="Roboto Medium" panose="02000000000000000000" pitchFamily="2" charset="0"/>
                  <a:cs typeface="Lato Light" panose="020F0502020204030203" pitchFamily="34" charset="0"/>
                </a:rPr>
                <a:t>ABOUT THE PROJECT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B7BFA85-6B20-E146-8CDB-E480FC5646F3}"/>
                </a:ext>
              </a:extLst>
            </p:cNvPr>
            <p:cNvSpPr txBox="1"/>
            <p:nvPr/>
          </p:nvSpPr>
          <p:spPr>
            <a:xfrm>
              <a:off x="5365750" y="2753273"/>
              <a:ext cx="13646150" cy="56323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The project is a banking project where we have used a banking dataset. Here in this dashboard we are going to show features like Loan analysis and Deposit Analysis and summary of the overall dataset.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710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6" y="-1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6350433-D18D-654C-9A35-E002ED77A14E}"/>
              </a:ext>
            </a:extLst>
          </p:cNvPr>
          <p:cNvSpPr/>
          <p:nvPr/>
        </p:nvSpPr>
        <p:spPr>
          <a:xfrm>
            <a:off x="2770505" y="1280777"/>
            <a:ext cx="3291840" cy="3291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1601A5E-6C2B-7446-851B-FAF95A9E4671}"/>
              </a:ext>
            </a:extLst>
          </p:cNvPr>
          <p:cNvSpPr/>
          <p:nvPr/>
        </p:nvSpPr>
        <p:spPr>
          <a:xfrm>
            <a:off x="2770505" y="5211321"/>
            <a:ext cx="3291840" cy="32918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2CBB89E-A765-384D-9C4A-46FD287F07C7}"/>
              </a:ext>
            </a:extLst>
          </p:cNvPr>
          <p:cNvSpPr/>
          <p:nvPr/>
        </p:nvSpPr>
        <p:spPr>
          <a:xfrm>
            <a:off x="2770505" y="9143383"/>
            <a:ext cx="3291840" cy="32918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1F5C85A-7288-284A-8C7A-7D49F79EF742}"/>
              </a:ext>
            </a:extLst>
          </p:cNvPr>
          <p:cNvGrpSpPr/>
          <p:nvPr/>
        </p:nvGrpSpPr>
        <p:grpSpPr>
          <a:xfrm>
            <a:off x="3574423" y="9871157"/>
            <a:ext cx="1661840" cy="1916064"/>
            <a:chOff x="22029192" y="9744518"/>
            <a:chExt cx="1068724" cy="1232215"/>
          </a:xfrm>
          <a:solidFill>
            <a:schemeClr val="bg1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B4EFA88-C56C-7348-AA4C-C60F31606E46}"/>
                </a:ext>
              </a:extLst>
            </p:cNvPr>
            <p:cNvSpPr/>
            <p:nvPr/>
          </p:nvSpPr>
          <p:spPr>
            <a:xfrm>
              <a:off x="22029192" y="9744518"/>
              <a:ext cx="1068724" cy="12322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0" h="1026">
                  <a:moveTo>
                    <a:pt x="446" y="55"/>
                  </a:moveTo>
                  <a:cubicBezTo>
                    <a:pt x="440" y="55"/>
                    <a:pt x="435" y="57"/>
                    <a:pt x="430" y="60"/>
                  </a:cubicBezTo>
                  <a:cubicBezTo>
                    <a:pt x="376" y="100"/>
                    <a:pt x="259" y="168"/>
                    <a:pt x="80" y="182"/>
                  </a:cubicBezTo>
                  <a:cubicBezTo>
                    <a:pt x="73" y="183"/>
                    <a:pt x="66" y="186"/>
                    <a:pt x="61" y="192"/>
                  </a:cubicBezTo>
                  <a:cubicBezTo>
                    <a:pt x="57" y="198"/>
                    <a:pt x="54" y="205"/>
                    <a:pt x="55" y="212"/>
                  </a:cubicBezTo>
                  <a:cubicBezTo>
                    <a:pt x="67" y="329"/>
                    <a:pt x="107" y="619"/>
                    <a:pt x="230" y="799"/>
                  </a:cubicBezTo>
                  <a:cubicBezTo>
                    <a:pt x="287" y="883"/>
                    <a:pt x="408" y="949"/>
                    <a:pt x="445" y="968"/>
                  </a:cubicBezTo>
                  <a:cubicBezTo>
                    <a:pt x="483" y="949"/>
                    <a:pt x="604" y="883"/>
                    <a:pt x="661" y="800"/>
                  </a:cubicBezTo>
                  <a:cubicBezTo>
                    <a:pt x="783" y="620"/>
                    <a:pt x="824" y="327"/>
                    <a:pt x="835" y="210"/>
                  </a:cubicBezTo>
                  <a:cubicBezTo>
                    <a:pt x="836" y="203"/>
                    <a:pt x="834" y="196"/>
                    <a:pt x="829" y="190"/>
                  </a:cubicBezTo>
                  <a:cubicBezTo>
                    <a:pt x="824" y="184"/>
                    <a:pt x="817" y="181"/>
                    <a:pt x="810" y="180"/>
                  </a:cubicBezTo>
                  <a:cubicBezTo>
                    <a:pt x="632" y="168"/>
                    <a:pt x="516" y="100"/>
                    <a:pt x="462" y="60"/>
                  </a:cubicBezTo>
                  <a:cubicBezTo>
                    <a:pt x="457" y="57"/>
                    <a:pt x="452" y="55"/>
                    <a:pt x="446" y="55"/>
                  </a:cubicBezTo>
                  <a:close/>
                  <a:moveTo>
                    <a:pt x="434" y="974"/>
                  </a:moveTo>
                  <a:close/>
                  <a:moveTo>
                    <a:pt x="446" y="1026"/>
                  </a:moveTo>
                  <a:cubicBezTo>
                    <a:pt x="442" y="1026"/>
                    <a:pt x="438" y="1025"/>
                    <a:pt x="434" y="1024"/>
                  </a:cubicBezTo>
                  <a:cubicBezTo>
                    <a:pt x="427" y="1021"/>
                    <a:pt x="261" y="942"/>
                    <a:pt x="185" y="830"/>
                  </a:cubicBezTo>
                  <a:cubicBezTo>
                    <a:pt x="55" y="640"/>
                    <a:pt x="13" y="338"/>
                    <a:pt x="1" y="218"/>
                  </a:cubicBezTo>
                  <a:cubicBezTo>
                    <a:pt x="-2" y="195"/>
                    <a:pt x="5" y="174"/>
                    <a:pt x="19" y="157"/>
                  </a:cubicBezTo>
                  <a:cubicBezTo>
                    <a:pt x="34" y="139"/>
                    <a:pt x="54" y="129"/>
                    <a:pt x="76" y="127"/>
                  </a:cubicBezTo>
                  <a:cubicBezTo>
                    <a:pt x="241" y="115"/>
                    <a:pt x="348" y="52"/>
                    <a:pt x="398" y="16"/>
                  </a:cubicBezTo>
                  <a:cubicBezTo>
                    <a:pt x="427" y="-5"/>
                    <a:pt x="466" y="-5"/>
                    <a:pt x="495" y="16"/>
                  </a:cubicBezTo>
                  <a:cubicBezTo>
                    <a:pt x="543" y="52"/>
                    <a:pt x="649" y="114"/>
                    <a:pt x="814" y="126"/>
                  </a:cubicBezTo>
                  <a:cubicBezTo>
                    <a:pt x="836" y="127"/>
                    <a:pt x="856" y="137"/>
                    <a:pt x="871" y="155"/>
                  </a:cubicBezTo>
                  <a:cubicBezTo>
                    <a:pt x="885" y="172"/>
                    <a:pt x="892" y="193"/>
                    <a:pt x="890" y="216"/>
                  </a:cubicBezTo>
                  <a:cubicBezTo>
                    <a:pt x="878" y="337"/>
                    <a:pt x="836" y="640"/>
                    <a:pt x="706" y="831"/>
                  </a:cubicBezTo>
                  <a:cubicBezTo>
                    <a:pt x="630" y="942"/>
                    <a:pt x="464" y="1021"/>
                    <a:pt x="457" y="1024"/>
                  </a:cubicBezTo>
                  <a:cubicBezTo>
                    <a:pt x="453" y="1025"/>
                    <a:pt x="449" y="1026"/>
                    <a:pt x="446" y="102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406311-8CA6-B144-9085-04A0226BF40A}"/>
                </a:ext>
              </a:extLst>
            </p:cNvPr>
            <p:cNvSpPr/>
            <p:nvPr/>
          </p:nvSpPr>
          <p:spPr>
            <a:xfrm>
              <a:off x="22362191" y="10328770"/>
              <a:ext cx="402725" cy="2909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6" h="243">
                  <a:moveTo>
                    <a:pt x="55" y="188"/>
                  </a:moveTo>
                  <a:lnTo>
                    <a:pt x="281" y="188"/>
                  </a:lnTo>
                  <a:lnTo>
                    <a:pt x="281" y="55"/>
                  </a:lnTo>
                  <a:lnTo>
                    <a:pt x="55" y="55"/>
                  </a:lnTo>
                  <a:close/>
                  <a:moveTo>
                    <a:pt x="293" y="243"/>
                  </a:moveTo>
                  <a:lnTo>
                    <a:pt x="43" y="243"/>
                  </a:lnTo>
                  <a:cubicBezTo>
                    <a:pt x="20" y="243"/>
                    <a:pt x="0" y="223"/>
                    <a:pt x="0" y="200"/>
                  </a:cubicBezTo>
                  <a:lnTo>
                    <a:pt x="0" y="43"/>
                  </a:lnTo>
                  <a:cubicBezTo>
                    <a:pt x="0" y="19"/>
                    <a:pt x="20" y="0"/>
                    <a:pt x="43" y="0"/>
                  </a:cubicBezTo>
                  <a:lnTo>
                    <a:pt x="293" y="0"/>
                  </a:lnTo>
                  <a:cubicBezTo>
                    <a:pt x="317" y="0"/>
                    <a:pt x="336" y="19"/>
                    <a:pt x="336" y="43"/>
                  </a:cubicBezTo>
                  <a:lnTo>
                    <a:pt x="336" y="200"/>
                  </a:lnTo>
                  <a:cubicBezTo>
                    <a:pt x="336" y="223"/>
                    <a:pt x="317" y="243"/>
                    <a:pt x="293" y="24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57E09BF-EC54-B14C-A77C-3DFE5139D1E4}"/>
                </a:ext>
              </a:extLst>
            </p:cNvPr>
            <p:cNvSpPr/>
            <p:nvPr/>
          </p:nvSpPr>
          <p:spPr>
            <a:xfrm>
              <a:off x="22393448" y="10102763"/>
              <a:ext cx="340212" cy="2909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4" h="243">
                  <a:moveTo>
                    <a:pt x="256" y="243"/>
                  </a:moveTo>
                  <a:cubicBezTo>
                    <a:pt x="241" y="243"/>
                    <a:pt x="229" y="231"/>
                    <a:pt x="229" y="215"/>
                  </a:cubicBezTo>
                  <a:lnTo>
                    <a:pt x="228" y="142"/>
                  </a:lnTo>
                  <a:cubicBezTo>
                    <a:pt x="228" y="94"/>
                    <a:pt x="190" y="55"/>
                    <a:pt x="142" y="55"/>
                  </a:cubicBezTo>
                  <a:cubicBezTo>
                    <a:pt x="94" y="55"/>
                    <a:pt x="55" y="94"/>
                    <a:pt x="55" y="141"/>
                  </a:cubicBezTo>
                  <a:lnTo>
                    <a:pt x="55" y="215"/>
                  </a:lnTo>
                  <a:cubicBezTo>
                    <a:pt x="55" y="230"/>
                    <a:pt x="43" y="243"/>
                    <a:pt x="28" y="243"/>
                  </a:cubicBezTo>
                  <a:cubicBezTo>
                    <a:pt x="13" y="243"/>
                    <a:pt x="1" y="231"/>
                    <a:pt x="1" y="215"/>
                  </a:cubicBezTo>
                  <a:lnTo>
                    <a:pt x="0" y="142"/>
                  </a:lnTo>
                  <a:cubicBezTo>
                    <a:pt x="0" y="63"/>
                    <a:pt x="64" y="0"/>
                    <a:pt x="142" y="0"/>
                  </a:cubicBezTo>
                  <a:cubicBezTo>
                    <a:pt x="220" y="0"/>
                    <a:pt x="283" y="63"/>
                    <a:pt x="283" y="141"/>
                  </a:cubicBezTo>
                  <a:lnTo>
                    <a:pt x="284" y="215"/>
                  </a:lnTo>
                  <a:cubicBezTo>
                    <a:pt x="284" y="230"/>
                    <a:pt x="272" y="243"/>
                    <a:pt x="256" y="24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1948C5-57FA-C446-B940-240CC8D4A257}"/>
              </a:ext>
            </a:extLst>
          </p:cNvPr>
          <p:cNvGrpSpPr/>
          <p:nvPr/>
        </p:nvGrpSpPr>
        <p:grpSpPr>
          <a:xfrm>
            <a:off x="3706076" y="2220088"/>
            <a:ext cx="1420698" cy="1413218"/>
            <a:chOff x="10155415" y="10070305"/>
            <a:chExt cx="913645" cy="908836"/>
          </a:xfrm>
          <a:solidFill>
            <a:schemeClr val="bg1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91843972-6AB8-F04F-B23A-DA1F06B1F63B}"/>
                </a:ext>
              </a:extLst>
            </p:cNvPr>
            <p:cNvSpPr/>
            <p:nvPr/>
          </p:nvSpPr>
          <p:spPr>
            <a:xfrm>
              <a:off x="10155415" y="10070305"/>
              <a:ext cx="64917" cy="9088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757">
                  <a:moveTo>
                    <a:pt x="27" y="757"/>
                  </a:moveTo>
                  <a:cubicBezTo>
                    <a:pt x="12" y="757"/>
                    <a:pt x="0" y="745"/>
                    <a:pt x="0" y="730"/>
                  </a:cubicBezTo>
                  <a:lnTo>
                    <a:pt x="0" y="28"/>
                  </a:lnTo>
                  <a:cubicBezTo>
                    <a:pt x="0" y="12"/>
                    <a:pt x="12" y="0"/>
                    <a:pt x="27" y="0"/>
                  </a:cubicBezTo>
                  <a:cubicBezTo>
                    <a:pt x="43" y="0"/>
                    <a:pt x="55" y="12"/>
                    <a:pt x="55" y="28"/>
                  </a:cubicBezTo>
                  <a:lnTo>
                    <a:pt x="55" y="730"/>
                  </a:lnTo>
                  <a:cubicBezTo>
                    <a:pt x="55" y="745"/>
                    <a:pt x="43" y="757"/>
                    <a:pt x="27" y="75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BABC2318-7728-7949-BAC9-0765CFCF51EE}"/>
                </a:ext>
              </a:extLst>
            </p:cNvPr>
            <p:cNvSpPr/>
            <p:nvPr/>
          </p:nvSpPr>
          <p:spPr>
            <a:xfrm>
              <a:off x="10155415" y="10914224"/>
              <a:ext cx="906432" cy="649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55">
                  <a:moveTo>
                    <a:pt x="727" y="55"/>
                  </a:moveTo>
                  <a:lnTo>
                    <a:pt x="27" y="55"/>
                  </a:lnTo>
                  <a:cubicBezTo>
                    <a:pt x="12" y="55"/>
                    <a:pt x="0" y="43"/>
                    <a:pt x="0" y="28"/>
                  </a:cubicBezTo>
                  <a:cubicBezTo>
                    <a:pt x="0" y="13"/>
                    <a:pt x="12" y="0"/>
                    <a:pt x="27" y="0"/>
                  </a:cubicBezTo>
                  <a:lnTo>
                    <a:pt x="727" y="0"/>
                  </a:lnTo>
                  <a:cubicBezTo>
                    <a:pt x="742" y="0"/>
                    <a:pt x="755" y="13"/>
                    <a:pt x="755" y="28"/>
                  </a:cubicBezTo>
                  <a:cubicBezTo>
                    <a:pt x="755" y="43"/>
                    <a:pt x="742" y="55"/>
                    <a:pt x="727" y="5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C216BBD-01CD-144C-876C-55E5E5E720FF}"/>
                </a:ext>
              </a:extLst>
            </p:cNvPr>
            <p:cNvSpPr/>
            <p:nvPr/>
          </p:nvSpPr>
          <p:spPr>
            <a:xfrm>
              <a:off x="10276830" y="10094348"/>
              <a:ext cx="581848" cy="77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5" h="648">
                  <a:moveTo>
                    <a:pt x="27" y="648"/>
                  </a:moveTo>
                  <a:cubicBezTo>
                    <a:pt x="23" y="648"/>
                    <a:pt x="19" y="647"/>
                    <a:pt x="15" y="645"/>
                  </a:cubicBezTo>
                  <a:cubicBezTo>
                    <a:pt x="1" y="638"/>
                    <a:pt x="-4" y="622"/>
                    <a:pt x="3" y="608"/>
                  </a:cubicBezTo>
                  <a:lnTo>
                    <a:pt x="58" y="499"/>
                  </a:lnTo>
                  <a:cubicBezTo>
                    <a:pt x="61" y="494"/>
                    <a:pt x="66" y="490"/>
                    <a:pt x="71" y="487"/>
                  </a:cubicBezTo>
                  <a:lnTo>
                    <a:pt x="228" y="414"/>
                  </a:lnTo>
                  <a:cubicBezTo>
                    <a:pt x="230" y="413"/>
                    <a:pt x="231" y="413"/>
                    <a:pt x="232" y="412"/>
                  </a:cubicBezTo>
                  <a:lnTo>
                    <a:pt x="326" y="383"/>
                  </a:lnTo>
                  <a:lnTo>
                    <a:pt x="345" y="259"/>
                  </a:lnTo>
                  <a:lnTo>
                    <a:pt x="364" y="134"/>
                  </a:lnTo>
                  <a:cubicBezTo>
                    <a:pt x="364" y="130"/>
                    <a:pt x="365" y="127"/>
                    <a:pt x="367" y="124"/>
                  </a:cubicBezTo>
                  <a:lnTo>
                    <a:pt x="434" y="13"/>
                  </a:lnTo>
                  <a:cubicBezTo>
                    <a:pt x="442" y="0"/>
                    <a:pt x="459" y="-4"/>
                    <a:pt x="472" y="4"/>
                  </a:cubicBezTo>
                  <a:cubicBezTo>
                    <a:pt x="485" y="12"/>
                    <a:pt x="489" y="29"/>
                    <a:pt x="481" y="42"/>
                  </a:cubicBezTo>
                  <a:lnTo>
                    <a:pt x="417" y="147"/>
                  </a:lnTo>
                  <a:lnTo>
                    <a:pt x="399" y="267"/>
                  </a:lnTo>
                  <a:lnTo>
                    <a:pt x="378" y="408"/>
                  </a:lnTo>
                  <a:cubicBezTo>
                    <a:pt x="376" y="418"/>
                    <a:pt x="369" y="427"/>
                    <a:pt x="359" y="430"/>
                  </a:cubicBezTo>
                  <a:lnTo>
                    <a:pt x="250" y="464"/>
                  </a:lnTo>
                  <a:lnTo>
                    <a:pt x="103" y="533"/>
                  </a:lnTo>
                  <a:lnTo>
                    <a:pt x="52" y="633"/>
                  </a:lnTo>
                  <a:cubicBezTo>
                    <a:pt x="47" y="643"/>
                    <a:pt x="37" y="648"/>
                    <a:pt x="27" y="64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56BB39C-C53C-034E-B47A-396CAF15C8E8}"/>
                </a:ext>
              </a:extLst>
            </p:cNvPr>
            <p:cNvSpPr/>
            <p:nvPr/>
          </p:nvSpPr>
          <p:spPr>
            <a:xfrm>
              <a:off x="10763710" y="10278279"/>
              <a:ext cx="305350" cy="1935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" h="162">
                  <a:moveTo>
                    <a:pt x="67" y="162"/>
                  </a:moveTo>
                  <a:cubicBezTo>
                    <a:pt x="64" y="162"/>
                    <a:pt x="62" y="161"/>
                    <a:pt x="60" y="161"/>
                  </a:cubicBezTo>
                  <a:lnTo>
                    <a:pt x="20" y="150"/>
                  </a:lnTo>
                  <a:cubicBezTo>
                    <a:pt x="5" y="146"/>
                    <a:pt x="-3" y="131"/>
                    <a:pt x="1" y="116"/>
                  </a:cubicBezTo>
                  <a:cubicBezTo>
                    <a:pt x="5" y="101"/>
                    <a:pt x="20" y="93"/>
                    <a:pt x="34" y="97"/>
                  </a:cubicBezTo>
                  <a:lnTo>
                    <a:pt x="62" y="105"/>
                  </a:lnTo>
                  <a:lnTo>
                    <a:pt x="212" y="4"/>
                  </a:lnTo>
                  <a:cubicBezTo>
                    <a:pt x="225" y="-4"/>
                    <a:pt x="242" y="-1"/>
                    <a:pt x="251" y="12"/>
                  </a:cubicBezTo>
                  <a:cubicBezTo>
                    <a:pt x="259" y="25"/>
                    <a:pt x="255" y="42"/>
                    <a:pt x="243" y="50"/>
                  </a:cubicBezTo>
                  <a:lnTo>
                    <a:pt x="82" y="157"/>
                  </a:lnTo>
                  <a:cubicBezTo>
                    <a:pt x="77" y="160"/>
                    <a:pt x="72" y="162"/>
                    <a:pt x="6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3C35315E-9C93-4949-B536-C568B581A80B}"/>
                </a:ext>
              </a:extLst>
            </p:cNvPr>
            <p:cNvSpPr/>
            <p:nvPr/>
          </p:nvSpPr>
          <p:spPr>
            <a:xfrm>
              <a:off x="10276830" y="10313142"/>
              <a:ext cx="401523" cy="3209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5" h="268">
                  <a:moveTo>
                    <a:pt x="27" y="268"/>
                  </a:moveTo>
                  <a:cubicBezTo>
                    <a:pt x="20" y="268"/>
                    <a:pt x="13" y="265"/>
                    <a:pt x="8" y="259"/>
                  </a:cubicBezTo>
                  <a:cubicBezTo>
                    <a:pt x="-3" y="249"/>
                    <a:pt x="-3" y="231"/>
                    <a:pt x="8" y="221"/>
                  </a:cubicBezTo>
                  <a:lnTo>
                    <a:pt x="110" y="123"/>
                  </a:lnTo>
                  <a:lnTo>
                    <a:pt x="163" y="15"/>
                  </a:lnTo>
                  <a:cubicBezTo>
                    <a:pt x="169" y="3"/>
                    <a:pt x="182" y="-3"/>
                    <a:pt x="195" y="1"/>
                  </a:cubicBezTo>
                  <a:lnTo>
                    <a:pt x="315" y="34"/>
                  </a:lnTo>
                  <a:cubicBezTo>
                    <a:pt x="329" y="38"/>
                    <a:pt x="338" y="53"/>
                    <a:pt x="334" y="68"/>
                  </a:cubicBezTo>
                  <a:cubicBezTo>
                    <a:pt x="330" y="82"/>
                    <a:pt x="315" y="91"/>
                    <a:pt x="300" y="87"/>
                  </a:cubicBezTo>
                  <a:lnTo>
                    <a:pt x="202" y="60"/>
                  </a:lnTo>
                  <a:lnTo>
                    <a:pt x="157" y="151"/>
                  </a:lnTo>
                  <a:cubicBezTo>
                    <a:pt x="155" y="154"/>
                    <a:pt x="154" y="157"/>
                    <a:pt x="151" y="159"/>
                  </a:cubicBezTo>
                  <a:lnTo>
                    <a:pt x="46" y="260"/>
                  </a:lnTo>
                  <a:cubicBezTo>
                    <a:pt x="41" y="265"/>
                    <a:pt x="34" y="268"/>
                    <a:pt x="27" y="26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3E3F259-D593-444F-A31C-8BC38C84BCC0}"/>
                </a:ext>
              </a:extLst>
            </p:cNvPr>
            <p:cNvSpPr/>
            <p:nvPr/>
          </p:nvSpPr>
          <p:spPr>
            <a:xfrm>
              <a:off x="10573765" y="10569203"/>
              <a:ext cx="397916" cy="2885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2" h="241">
                  <a:moveTo>
                    <a:pt x="28" y="241"/>
                  </a:moveTo>
                  <a:cubicBezTo>
                    <a:pt x="17" y="241"/>
                    <a:pt x="6" y="234"/>
                    <a:pt x="2" y="223"/>
                  </a:cubicBezTo>
                  <a:cubicBezTo>
                    <a:pt x="-3" y="209"/>
                    <a:pt x="4" y="194"/>
                    <a:pt x="18" y="188"/>
                  </a:cubicBezTo>
                  <a:lnTo>
                    <a:pt x="154" y="139"/>
                  </a:lnTo>
                  <a:lnTo>
                    <a:pt x="286" y="8"/>
                  </a:lnTo>
                  <a:cubicBezTo>
                    <a:pt x="297" y="-3"/>
                    <a:pt x="314" y="-3"/>
                    <a:pt x="325" y="8"/>
                  </a:cubicBezTo>
                  <a:cubicBezTo>
                    <a:pt x="335" y="19"/>
                    <a:pt x="335" y="36"/>
                    <a:pt x="325" y="47"/>
                  </a:cubicBezTo>
                  <a:lnTo>
                    <a:pt x="188" y="182"/>
                  </a:lnTo>
                  <a:cubicBezTo>
                    <a:pt x="185" y="185"/>
                    <a:pt x="182" y="187"/>
                    <a:pt x="178" y="188"/>
                  </a:cubicBezTo>
                  <a:lnTo>
                    <a:pt x="37" y="240"/>
                  </a:lnTo>
                  <a:cubicBezTo>
                    <a:pt x="34" y="241"/>
                    <a:pt x="31" y="241"/>
                    <a:pt x="28" y="24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D5F72FB3-3CC8-B74A-B577-38BE4A189BBF}"/>
                </a:ext>
              </a:extLst>
            </p:cNvPr>
            <p:cNvSpPr/>
            <p:nvPr/>
          </p:nvSpPr>
          <p:spPr>
            <a:xfrm>
              <a:off x="10976493" y="10275875"/>
              <a:ext cx="88960" cy="1863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" h="156">
                  <a:moveTo>
                    <a:pt x="28" y="156"/>
                  </a:moveTo>
                  <a:cubicBezTo>
                    <a:pt x="26" y="156"/>
                    <a:pt x="24" y="156"/>
                    <a:pt x="22" y="156"/>
                  </a:cubicBezTo>
                  <a:cubicBezTo>
                    <a:pt x="7" y="152"/>
                    <a:pt x="-2" y="138"/>
                    <a:pt x="1" y="123"/>
                  </a:cubicBezTo>
                  <a:lnTo>
                    <a:pt x="22" y="22"/>
                  </a:lnTo>
                  <a:cubicBezTo>
                    <a:pt x="25" y="7"/>
                    <a:pt x="39" y="-2"/>
                    <a:pt x="54" y="1"/>
                  </a:cubicBezTo>
                  <a:cubicBezTo>
                    <a:pt x="69" y="4"/>
                    <a:pt x="78" y="18"/>
                    <a:pt x="75" y="33"/>
                  </a:cubicBezTo>
                  <a:lnTo>
                    <a:pt x="54" y="134"/>
                  </a:lnTo>
                  <a:cubicBezTo>
                    <a:pt x="52" y="147"/>
                    <a:pt x="40" y="156"/>
                    <a:pt x="28" y="15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8AB7EF3F-267F-0640-963E-83FC51C4E993}"/>
                </a:ext>
              </a:extLst>
            </p:cNvPr>
            <p:cNvSpPr/>
            <p:nvPr/>
          </p:nvSpPr>
          <p:spPr>
            <a:xfrm>
              <a:off x="10880320" y="10250629"/>
              <a:ext cx="185133" cy="901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5" h="76">
                  <a:moveTo>
                    <a:pt x="128" y="76"/>
                  </a:moveTo>
                  <a:cubicBezTo>
                    <a:pt x="127" y="76"/>
                    <a:pt x="125" y="76"/>
                    <a:pt x="123" y="76"/>
                  </a:cubicBezTo>
                  <a:lnTo>
                    <a:pt x="22" y="55"/>
                  </a:lnTo>
                  <a:cubicBezTo>
                    <a:pt x="7" y="51"/>
                    <a:pt x="-3" y="37"/>
                    <a:pt x="1" y="22"/>
                  </a:cubicBezTo>
                  <a:cubicBezTo>
                    <a:pt x="4" y="7"/>
                    <a:pt x="18" y="-2"/>
                    <a:pt x="33" y="1"/>
                  </a:cubicBezTo>
                  <a:lnTo>
                    <a:pt x="134" y="22"/>
                  </a:lnTo>
                  <a:cubicBezTo>
                    <a:pt x="149" y="25"/>
                    <a:pt x="158" y="39"/>
                    <a:pt x="155" y="54"/>
                  </a:cubicBezTo>
                  <a:cubicBezTo>
                    <a:pt x="153" y="67"/>
                    <a:pt x="141" y="76"/>
                    <a:pt x="128" y="7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9B795A6-753E-D046-9E19-2858E8A09E2E}"/>
              </a:ext>
            </a:extLst>
          </p:cNvPr>
          <p:cNvGrpSpPr/>
          <p:nvPr/>
        </p:nvGrpSpPr>
        <p:grpSpPr>
          <a:xfrm>
            <a:off x="3331265" y="6184232"/>
            <a:ext cx="2031978" cy="1346018"/>
            <a:chOff x="488812" y="469817"/>
            <a:chExt cx="1413745" cy="936490"/>
          </a:xfrm>
          <a:solidFill>
            <a:schemeClr val="bg1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0D475516-F2D8-9941-B7EA-723D756450A5}"/>
                </a:ext>
              </a:extLst>
            </p:cNvPr>
            <p:cNvSpPr/>
            <p:nvPr/>
          </p:nvSpPr>
          <p:spPr>
            <a:xfrm>
              <a:off x="488812" y="705445"/>
              <a:ext cx="585454" cy="7008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8" h="584">
                  <a:moveTo>
                    <a:pt x="244" y="584"/>
                  </a:moveTo>
                  <a:cubicBezTo>
                    <a:pt x="110" y="584"/>
                    <a:pt x="0" y="474"/>
                    <a:pt x="0" y="339"/>
                  </a:cubicBezTo>
                  <a:cubicBezTo>
                    <a:pt x="0" y="258"/>
                    <a:pt x="41" y="119"/>
                    <a:pt x="111" y="30"/>
                  </a:cubicBezTo>
                  <a:cubicBezTo>
                    <a:pt x="116" y="23"/>
                    <a:pt x="122" y="16"/>
                    <a:pt x="128" y="9"/>
                  </a:cubicBezTo>
                  <a:cubicBezTo>
                    <a:pt x="138" y="-2"/>
                    <a:pt x="155" y="-3"/>
                    <a:pt x="167" y="8"/>
                  </a:cubicBezTo>
                  <a:cubicBezTo>
                    <a:pt x="178" y="18"/>
                    <a:pt x="179" y="35"/>
                    <a:pt x="168" y="46"/>
                  </a:cubicBezTo>
                  <a:cubicBezTo>
                    <a:pt x="164" y="52"/>
                    <a:pt x="159" y="57"/>
                    <a:pt x="154" y="63"/>
                  </a:cubicBezTo>
                  <a:cubicBezTo>
                    <a:pt x="95" y="140"/>
                    <a:pt x="55" y="268"/>
                    <a:pt x="55" y="339"/>
                  </a:cubicBezTo>
                  <a:cubicBezTo>
                    <a:pt x="55" y="444"/>
                    <a:pt x="140" y="529"/>
                    <a:pt x="244" y="529"/>
                  </a:cubicBezTo>
                  <a:cubicBezTo>
                    <a:pt x="349" y="529"/>
                    <a:pt x="433" y="444"/>
                    <a:pt x="433" y="339"/>
                  </a:cubicBezTo>
                  <a:cubicBezTo>
                    <a:pt x="433" y="268"/>
                    <a:pt x="393" y="140"/>
                    <a:pt x="334" y="63"/>
                  </a:cubicBezTo>
                  <a:cubicBezTo>
                    <a:pt x="329" y="57"/>
                    <a:pt x="325" y="52"/>
                    <a:pt x="320" y="47"/>
                  </a:cubicBezTo>
                  <a:cubicBezTo>
                    <a:pt x="310" y="36"/>
                    <a:pt x="311" y="18"/>
                    <a:pt x="322" y="8"/>
                  </a:cubicBezTo>
                  <a:cubicBezTo>
                    <a:pt x="333" y="-2"/>
                    <a:pt x="350" y="-1"/>
                    <a:pt x="360" y="10"/>
                  </a:cubicBezTo>
                  <a:cubicBezTo>
                    <a:pt x="366" y="16"/>
                    <a:pt x="372" y="23"/>
                    <a:pt x="377" y="29"/>
                  </a:cubicBezTo>
                  <a:cubicBezTo>
                    <a:pt x="447" y="119"/>
                    <a:pt x="488" y="258"/>
                    <a:pt x="488" y="339"/>
                  </a:cubicBezTo>
                  <a:cubicBezTo>
                    <a:pt x="488" y="474"/>
                    <a:pt x="379" y="584"/>
                    <a:pt x="244" y="58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9F7E0295-AA7D-4B49-901A-C99C19302CCC}"/>
                </a:ext>
              </a:extLst>
            </p:cNvPr>
            <p:cNvSpPr/>
            <p:nvPr/>
          </p:nvSpPr>
          <p:spPr>
            <a:xfrm>
              <a:off x="600613" y="469817"/>
              <a:ext cx="361851" cy="1959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2" h="164">
                  <a:moveTo>
                    <a:pt x="239" y="164"/>
                  </a:moveTo>
                  <a:cubicBezTo>
                    <a:pt x="235" y="164"/>
                    <a:pt x="230" y="163"/>
                    <a:pt x="227" y="161"/>
                  </a:cubicBezTo>
                  <a:cubicBezTo>
                    <a:pt x="213" y="155"/>
                    <a:pt x="207" y="138"/>
                    <a:pt x="214" y="125"/>
                  </a:cubicBezTo>
                  <a:lnTo>
                    <a:pt x="247" y="56"/>
                  </a:lnTo>
                  <a:cubicBezTo>
                    <a:pt x="247" y="55"/>
                    <a:pt x="247" y="55"/>
                    <a:pt x="247" y="55"/>
                  </a:cubicBezTo>
                  <a:lnTo>
                    <a:pt x="56" y="55"/>
                  </a:lnTo>
                  <a:cubicBezTo>
                    <a:pt x="55" y="55"/>
                    <a:pt x="55" y="55"/>
                    <a:pt x="55" y="55"/>
                  </a:cubicBezTo>
                  <a:lnTo>
                    <a:pt x="55" y="56"/>
                  </a:lnTo>
                  <a:lnTo>
                    <a:pt x="88" y="123"/>
                  </a:lnTo>
                  <a:cubicBezTo>
                    <a:pt x="94" y="137"/>
                    <a:pt x="89" y="153"/>
                    <a:pt x="75" y="160"/>
                  </a:cubicBezTo>
                  <a:cubicBezTo>
                    <a:pt x="61" y="166"/>
                    <a:pt x="45" y="161"/>
                    <a:pt x="38" y="147"/>
                  </a:cubicBezTo>
                  <a:lnTo>
                    <a:pt x="6" y="79"/>
                  </a:lnTo>
                  <a:cubicBezTo>
                    <a:pt x="-3" y="62"/>
                    <a:pt x="-2" y="42"/>
                    <a:pt x="9" y="26"/>
                  </a:cubicBezTo>
                  <a:cubicBezTo>
                    <a:pt x="19" y="9"/>
                    <a:pt x="36" y="0"/>
                    <a:pt x="56" y="0"/>
                  </a:cubicBezTo>
                  <a:lnTo>
                    <a:pt x="247" y="0"/>
                  </a:lnTo>
                  <a:cubicBezTo>
                    <a:pt x="266" y="0"/>
                    <a:pt x="283" y="9"/>
                    <a:pt x="294" y="26"/>
                  </a:cubicBezTo>
                  <a:cubicBezTo>
                    <a:pt x="304" y="42"/>
                    <a:pt x="305" y="62"/>
                    <a:pt x="297" y="79"/>
                  </a:cubicBezTo>
                  <a:lnTo>
                    <a:pt x="263" y="148"/>
                  </a:lnTo>
                  <a:cubicBezTo>
                    <a:pt x="259" y="158"/>
                    <a:pt x="249" y="164"/>
                    <a:pt x="239" y="16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012AF7F-3EB1-6C4C-A3EB-1A9882CA403C}"/>
                </a:ext>
              </a:extLst>
            </p:cNvPr>
            <p:cNvSpPr/>
            <p:nvPr/>
          </p:nvSpPr>
          <p:spPr>
            <a:xfrm>
              <a:off x="673945" y="668177"/>
              <a:ext cx="215187" cy="408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0" h="35">
                  <a:moveTo>
                    <a:pt x="162" y="35"/>
                  </a:moveTo>
                  <a:lnTo>
                    <a:pt x="18" y="35"/>
                  </a:lnTo>
                  <a:cubicBezTo>
                    <a:pt x="8" y="35"/>
                    <a:pt x="0" y="27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lnTo>
                    <a:pt x="162" y="0"/>
                  </a:lnTo>
                  <a:cubicBezTo>
                    <a:pt x="172" y="0"/>
                    <a:pt x="180" y="7"/>
                    <a:pt x="180" y="17"/>
                  </a:cubicBezTo>
                  <a:cubicBezTo>
                    <a:pt x="180" y="27"/>
                    <a:pt x="172" y="35"/>
                    <a:pt x="162" y="3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1A93C701-083A-E24F-8A7B-3FD63ECA181D}"/>
                </a:ext>
              </a:extLst>
            </p:cNvPr>
            <p:cNvSpPr/>
            <p:nvPr/>
          </p:nvSpPr>
          <p:spPr>
            <a:xfrm>
              <a:off x="688371" y="884567"/>
              <a:ext cx="186335" cy="3017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" h="252">
                  <a:moveTo>
                    <a:pt x="72" y="252"/>
                  </a:moveTo>
                  <a:cubicBezTo>
                    <a:pt x="53" y="252"/>
                    <a:pt x="31" y="248"/>
                    <a:pt x="11" y="239"/>
                  </a:cubicBezTo>
                  <a:cubicBezTo>
                    <a:pt x="2" y="235"/>
                    <a:pt x="-2" y="225"/>
                    <a:pt x="2" y="216"/>
                  </a:cubicBezTo>
                  <a:cubicBezTo>
                    <a:pt x="6" y="207"/>
                    <a:pt x="16" y="203"/>
                    <a:pt x="25" y="207"/>
                  </a:cubicBezTo>
                  <a:cubicBezTo>
                    <a:pt x="56" y="220"/>
                    <a:pt x="88" y="221"/>
                    <a:pt x="106" y="208"/>
                  </a:cubicBezTo>
                  <a:cubicBezTo>
                    <a:pt x="116" y="202"/>
                    <a:pt x="121" y="193"/>
                    <a:pt x="121" y="181"/>
                  </a:cubicBezTo>
                  <a:cubicBezTo>
                    <a:pt x="121" y="168"/>
                    <a:pt x="94" y="154"/>
                    <a:pt x="70" y="142"/>
                  </a:cubicBezTo>
                  <a:cubicBezTo>
                    <a:pt x="37" y="126"/>
                    <a:pt x="0" y="107"/>
                    <a:pt x="0" y="72"/>
                  </a:cubicBezTo>
                  <a:cubicBezTo>
                    <a:pt x="0" y="49"/>
                    <a:pt x="11" y="28"/>
                    <a:pt x="31" y="15"/>
                  </a:cubicBezTo>
                  <a:cubicBezTo>
                    <a:pt x="60" y="-4"/>
                    <a:pt x="103" y="-5"/>
                    <a:pt x="144" y="13"/>
                  </a:cubicBezTo>
                  <a:cubicBezTo>
                    <a:pt x="153" y="16"/>
                    <a:pt x="157" y="27"/>
                    <a:pt x="154" y="36"/>
                  </a:cubicBezTo>
                  <a:cubicBezTo>
                    <a:pt x="150" y="45"/>
                    <a:pt x="139" y="49"/>
                    <a:pt x="131" y="45"/>
                  </a:cubicBezTo>
                  <a:cubicBezTo>
                    <a:pt x="101" y="32"/>
                    <a:pt x="69" y="32"/>
                    <a:pt x="50" y="45"/>
                  </a:cubicBezTo>
                  <a:cubicBezTo>
                    <a:pt x="41" y="51"/>
                    <a:pt x="36" y="60"/>
                    <a:pt x="36" y="72"/>
                  </a:cubicBezTo>
                  <a:cubicBezTo>
                    <a:pt x="36" y="86"/>
                    <a:pt x="63" y="99"/>
                    <a:pt x="86" y="111"/>
                  </a:cubicBezTo>
                  <a:cubicBezTo>
                    <a:pt x="119" y="127"/>
                    <a:pt x="156" y="146"/>
                    <a:pt x="156" y="181"/>
                  </a:cubicBezTo>
                  <a:cubicBezTo>
                    <a:pt x="156" y="205"/>
                    <a:pt x="145" y="225"/>
                    <a:pt x="126" y="238"/>
                  </a:cubicBezTo>
                  <a:cubicBezTo>
                    <a:pt x="111" y="248"/>
                    <a:pt x="92" y="252"/>
                    <a:pt x="72" y="2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C9A63B73-5D5B-CF4F-8E09-5C15C15C0F52}"/>
                </a:ext>
              </a:extLst>
            </p:cNvPr>
            <p:cNvSpPr/>
            <p:nvPr/>
          </p:nvSpPr>
          <p:spPr>
            <a:xfrm>
              <a:off x="760501" y="810030"/>
              <a:ext cx="40874" cy="709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60">
                  <a:moveTo>
                    <a:pt x="17" y="60"/>
                  </a:moveTo>
                  <a:cubicBezTo>
                    <a:pt x="8" y="60"/>
                    <a:pt x="0" y="52"/>
                    <a:pt x="0" y="42"/>
                  </a:cubicBezTo>
                  <a:lnTo>
                    <a:pt x="0" y="18"/>
                  </a:ln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8"/>
                  </a:cubicBezTo>
                  <a:lnTo>
                    <a:pt x="35" y="42"/>
                  </a:lnTo>
                  <a:cubicBezTo>
                    <a:pt x="35" y="52"/>
                    <a:pt x="27" y="60"/>
                    <a:pt x="17" y="6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C6999F22-2A23-9745-9678-37605AD79723}"/>
                </a:ext>
              </a:extLst>
            </p:cNvPr>
            <p:cNvSpPr/>
            <p:nvPr/>
          </p:nvSpPr>
          <p:spPr>
            <a:xfrm>
              <a:off x="760501" y="1189917"/>
              <a:ext cx="40874" cy="709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60">
                  <a:moveTo>
                    <a:pt x="17" y="60"/>
                  </a:moveTo>
                  <a:cubicBezTo>
                    <a:pt x="8" y="60"/>
                    <a:pt x="0" y="52"/>
                    <a:pt x="0" y="42"/>
                  </a:cubicBezTo>
                  <a:lnTo>
                    <a:pt x="0" y="18"/>
                  </a:ln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8"/>
                  </a:cubicBezTo>
                  <a:lnTo>
                    <a:pt x="35" y="42"/>
                  </a:lnTo>
                  <a:cubicBezTo>
                    <a:pt x="35" y="52"/>
                    <a:pt x="27" y="60"/>
                    <a:pt x="17" y="6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3E92FA2-1DA5-C045-BF50-5EEBA6BB44C3}"/>
                </a:ext>
              </a:extLst>
            </p:cNvPr>
            <p:cNvSpPr/>
            <p:nvPr/>
          </p:nvSpPr>
          <p:spPr>
            <a:xfrm>
              <a:off x="1354370" y="763148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7"/>
                    <a:pt x="50" y="25"/>
                    <a:pt x="89" y="32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2"/>
                  </a:cubicBezTo>
                  <a:cubicBezTo>
                    <a:pt x="408" y="25"/>
                    <a:pt x="420" y="17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F1563337-11C4-3B48-B12E-743F48A28FCB}"/>
                </a:ext>
              </a:extLst>
            </p:cNvPr>
            <p:cNvSpPr/>
            <p:nvPr/>
          </p:nvSpPr>
          <p:spPr>
            <a:xfrm>
              <a:off x="1354370" y="868939"/>
              <a:ext cx="548187" cy="1971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5">
                  <a:moveTo>
                    <a:pt x="422" y="104"/>
                  </a:moveTo>
                  <a:close/>
                  <a:moveTo>
                    <a:pt x="35" y="101"/>
                  </a:moveTo>
                  <a:cubicBezTo>
                    <a:pt x="47" y="112"/>
                    <a:pt x="113" y="130"/>
                    <a:pt x="229" y="130"/>
                  </a:cubicBezTo>
                  <a:cubicBezTo>
                    <a:pt x="344" y="130"/>
                    <a:pt x="410" y="112"/>
                    <a:pt x="422" y="101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4"/>
                  </a:cubicBezTo>
                  <a:cubicBezTo>
                    <a:pt x="349" y="73"/>
                    <a:pt x="298" y="78"/>
                    <a:pt x="244" y="78"/>
                  </a:cubicBezTo>
                  <a:cubicBezTo>
                    <a:pt x="234" y="79"/>
                    <a:pt x="224" y="79"/>
                    <a:pt x="213" y="78"/>
                  </a:cubicBezTo>
                  <a:cubicBezTo>
                    <a:pt x="159" y="78"/>
                    <a:pt x="109" y="73"/>
                    <a:pt x="71" y="64"/>
                  </a:cubicBezTo>
                  <a:cubicBezTo>
                    <a:pt x="60" y="62"/>
                    <a:pt x="47" y="58"/>
                    <a:pt x="35" y="54"/>
                  </a:cubicBezTo>
                  <a:close/>
                  <a:moveTo>
                    <a:pt x="229" y="165"/>
                  </a:moveTo>
                  <a:cubicBezTo>
                    <a:pt x="171" y="165"/>
                    <a:pt x="117" y="161"/>
                    <a:pt x="76" y="152"/>
                  </a:cubicBezTo>
                  <a:cubicBezTo>
                    <a:pt x="24" y="142"/>
                    <a:pt x="0" y="126"/>
                    <a:pt x="0" y="104"/>
                  </a:cubicBezTo>
                  <a:lnTo>
                    <a:pt x="1" y="17"/>
                  </a:lnTo>
                  <a:cubicBezTo>
                    <a:pt x="1" y="7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6"/>
                    <a:pt x="50" y="24"/>
                    <a:pt x="89" y="32"/>
                  </a:cubicBezTo>
                  <a:cubicBezTo>
                    <a:pt x="123" y="38"/>
                    <a:pt x="168" y="42"/>
                    <a:pt x="214" y="43"/>
                  </a:cubicBezTo>
                  <a:cubicBezTo>
                    <a:pt x="224" y="43"/>
                    <a:pt x="234" y="43"/>
                    <a:pt x="244" y="43"/>
                  </a:cubicBezTo>
                  <a:cubicBezTo>
                    <a:pt x="290" y="42"/>
                    <a:pt x="334" y="38"/>
                    <a:pt x="368" y="32"/>
                  </a:cubicBezTo>
                  <a:cubicBezTo>
                    <a:pt x="408" y="25"/>
                    <a:pt x="420" y="16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7"/>
                  </a:cubicBezTo>
                  <a:lnTo>
                    <a:pt x="457" y="104"/>
                  </a:lnTo>
                  <a:cubicBezTo>
                    <a:pt x="457" y="126"/>
                    <a:pt x="433" y="142"/>
                    <a:pt x="381" y="152"/>
                  </a:cubicBezTo>
                  <a:cubicBezTo>
                    <a:pt x="340" y="161"/>
                    <a:pt x="286" y="165"/>
                    <a:pt x="229" y="16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2145F788-B8C4-B74C-9BD6-838B0DCD897C}"/>
                </a:ext>
              </a:extLst>
            </p:cNvPr>
            <p:cNvSpPr/>
            <p:nvPr/>
          </p:nvSpPr>
          <p:spPr>
            <a:xfrm>
              <a:off x="1354370" y="973527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5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5"/>
                  </a:cubicBezTo>
                  <a:cubicBezTo>
                    <a:pt x="38" y="17"/>
                    <a:pt x="50" y="25"/>
                    <a:pt x="89" y="33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3"/>
                  </a:cubicBezTo>
                  <a:cubicBezTo>
                    <a:pt x="408" y="25"/>
                    <a:pt x="420" y="17"/>
                    <a:pt x="422" y="15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2EB4BA30-5FE9-104F-BC3F-2F8EE25F222B}"/>
                </a:ext>
              </a:extLst>
            </p:cNvPr>
            <p:cNvSpPr/>
            <p:nvPr/>
          </p:nvSpPr>
          <p:spPr>
            <a:xfrm>
              <a:off x="1354370" y="1079318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5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5"/>
                  </a:cubicBezTo>
                  <a:cubicBezTo>
                    <a:pt x="38" y="17"/>
                    <a:pt x="50" y="25"/>
                    <a:pt x="89" y="33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3"/>
                  </a:cubicBezTo>
                  <a:cubicBezTo>
                    <a:pt x="408" y="25"/>
                    <a:pt x="420" y="17"/>
                    <a:pt x="422" y="15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258B9B1E-D2F7-BE43-BBB1-D217D2D95777}"/>
                </a:ext>
              </a:extLst>
            </p:cNvPr>
            <p:cNvSpPr/>
            <p:nvPr/>
          </p:nvSpPr>
          <p:spPr>
            <a:xfrm>
              <a:off x="1354370" y="1185108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5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5"/>
                  </a:cubicBezTo>
                  <a:cubicBezTo>
                    <a:pt x="38" y="17"/>
                    <a:pt x="50" y="25"/>
                    <a:pt x="89" y="33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3"/>
                  </a:cubicBezTo>
                  <a:cubicBezTo>
                    <a:pt x="408" y="25"/>
                    <a:pt x="420" y="17"/>
                    <a:pt x="422" y="15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F3BAEB55-D007-FB4C-B5BD-14E83A8F7D64}"/>
                </a:ext>
              </a:extLst>
            </p:cNvPr>
            <p:cNvSpPr/>
            <p:nvPr/>
          </p:nvSpPr>
          <p:spPr>
            <a:xfrm>
              <a:off x="1354370" y="658560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4"/>
                  </a:moveTo>
                  <a:lnTo>
                    <a:pt x="422" y="105"/>
                  </a:ln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4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7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7"/>
                    <a:pt x="50" y="25"/>
                    <a:pt x="89" y="32"/>
                  </a:cubicBezTo>
                  <a:cubicBezTo>
                    <a:pt x="123" y="39"/>
                    <a:pt x="168" y="43"/>
                    <a:pt x="214" y="43"/>
                  </a:cubicBezTo>
                  <a:cubicBezTo>
                    <a:pt x="224" y="44"/>
                    <a:pt x="234" y="44"/>
                    <a:pt x="244" y="43"/>
                  </a:cubicBezTo>
                  <a:cubicBezTo>
                    <a:pt x="290" y="43"/>
                    <a:pt x="334" y="39"/>
                    <a:pt x="368" y="32"/>
                  </a:cubicBezTo>
                  <a:cubicBezTo>
                    <a:pt x="408" y="25"/>
                    <a:pt x="420" y="17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77F594EB-C7BF-6141-B8F6-E107C623048A}"/>
                </a:ext>
              </a:extLst>
            </p:cNvPr>
            <p:cNvSpPr/>
            <p:nvPr/>
          </p:nvSpPr>
          <p:spPr>
            <a:xfrm>
              <a:off x="1355572" y="501077"/>
              <a:ext cx="546985" cy="1466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6" h="123">
                  <a:moveTo>
                    <a:pt x="422" y="65"/>
                  </a:moveTo>
                  <a:close/>
                  <a:moveTo>
                    <a:pt x="39" y="61"/>
                  </a:moveTo>
                  <a:cubicBezTo>
                    <a:pt x="46" y="65"/>
                    <a:pt x="60" y="71"/>
                    <a:pt x="88" y="76"/>
                  </a:cubicBezTo>
                  <a:cubicBezTo>
                    <a:pt x="122" y="83"/>
                    <a:pt x="167" y="87"/>
                    <a:pt x="213" y="87"/>
                  </a:cubicBezTo>
                  <a:cubicBezTo>
                    <a:pt x="223" y="87"/>
                    <a:pt x="233" y="87"/>
                    <a:pt x="243" y="87"/>
                  </a:cubicBezTo>
                  <a:cubicBezTo>
                    <a:pt x="289" y="87"/>
                    <a:pt x="333" y="83"/>
                    <a:pt x="367" y="76"/>
                  </a:cubicBezTo>
                  <a:cubicBezTo>
                    <a:pt x="396" y="71"/>
                    <a:pt x="410" y="65"/>
                    <a:pt x="417" y="61"/>
                  </a:cubicBezTo>
                  <a:cubicBezTo>
                    <a:pt x="398" y="51"/>
                    <a:pt x="333" y="35"/>
                    <a:pt x="228" y="35"/>
                  </a:cubicBezTo>
                  <a:cubicBezTo>
                    <a:pt x="123" y="35"/>
                    <a:pt x="58" y="51"/>
                    <a:pt x="39" y="61"/>
                  </a:cubicBezTo>
                  <a:close/>
                  <a:moveTo>
                    <a:pt x="228" y="123"/>
                  </a:moveTo>
                  <a:cubicBezTo>
                    <a:pt x="223" y="123"/>
                    <a:pt x="217" y="123"/>
                    <a:pt x="212" y="123"/>
                  </a:cubicBezTo>
                  <a:cubicBezTo>
                    <a:pt x="158" y="122"/>
                    <a:pt x="108" y="117"/>
                    <a:pt x="70" y="108"/>
                  </a:cubicBezTo>
                  <a:cubicBezTo>
                    <a:pt x="40" y="102"/>
                    <a:pt x="0" y="90"/>
                    <a:pt x="0" y="61"/>
                  </a:cubicBezTo>
                  <a:cubicBezTo>
                    <a:pt x="0" y="39"/>
                    <a:pt x="24" y="24"/>
                    <a:pt x="75" y="13"/>
                  </a:cubicBezTo>
                  <a:cubicBezTo>
                    <a:pt x="116" y="5"/>
                    <a:pt x="170" y="0"/>
                    <a:pt x="228" y="0"/>
                  </a:cubicBezTo>
                  <a:cubicBezTo>
                    <a:pt x="285" y="0"/>
                    <a:pt x="340" y="5"/>
                    <a:pt x="380" y="13"/>
                  </a:cubicBezTo>
                  <a:cubicBezTo>
                    <a:pt x="432" y="24"/>
                    <a:pt x="456" y="39"/>
                    <a:pt x="456" y="61"/>
                  </a:cubicBezTo>
                  <a:cubicBezTo>
                    <a:pt x="456" y="90"/>
                    <a:pt x="416" y="102"/>
                    <a:pt x="386" y="108"/>
                  </a:cubicBezTo>
                  <a:cubicBezTo>
                    <a:pt x="348" y="117"/>
                    <a:pt x="297" y="122"/>
                    <a:pt x="243" y="123"/>
                  </a:cubicBezTo>
                  <a:cubicBezTo>
                    <a:pt x="238" y="123"/>
                    <a:pt x="233" y="123"/>
                    <a:pt x="228" y="12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EC6624CA-ECEE-0143-A44F-2CB50CADBFAB}"/>
                </a:ext>
              </a:extLst>
            </p:cNvPr>
            <p:cNvSpPr/>
            <p:nvPr/>
          </p:nvSpPr>
          <p:spPr>
            <a:xfrm>
              <a:off x="1354370" y="553969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4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0"/>
                    <a:pt x="229" y="130"/>
                  </a:cubicBezTo>
                  <a:cubicBezTo>
                    <a:pt x="344" y="130"/>
                    <a:pt x="410" y="112"/>
                    <a:pt x="422" y="102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4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4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2"/>
                  </a:cubicBezTo>
                  <a:cubicBezTo>
                    <a:pt x="24" y="142"/>
                    <a:pt x="0" y="127"/>
                    <a:pt x="0" y="104"/>
                  </a:cubicBezTo>
                  <a:lnTo>
                    <a:pt x="1" y="17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7"/>
                    <a:pt x="50" y="25"/>
                    <a:pt x="89" y="32"/>
                  </a:cubicBezTo>
                  <a:cubicBezTo>
                    <a:pt x="123" y="39"/>
                    <a:pt x="168" y="43"/>
                    <a:pt x="214" y="43"/>
                  </a:cubicBezTo>
                  <a:cubicBezTo>
                    <a:pt x="224" y="43"/>
                    <a:pt x="234" y="43"/>
                    <a:pt x="244" y="43"/>
                  </a:cubicBezTo>
                  <a:cubicBezTo>
                    <a:pt x="290" y="43"/>
                    <a:pt x="334" y="39"/>
                    <a:pt x="368" y="32"/>
                  </a:cubicBezTo>
                  <a:cubicBezTo>
                    <a:pt x="408" y="25"/>
                    <a:pt x="420" y="17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7"/>
                  </a:cubicBezTo>
                  <a:cubicBezTo>
                    <a:pt x="457" y="18"/>
                    <a:pt x="457" y="1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2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2AA54840-C429-3D4F-A83B-A2BD11C7E404}"/>
                </a:ext>
              </a:extLst>
            </p:cNvPr>
            <p:cNvSpPr/>
            <p:nvPr/>
          </p:nvSpPr>
          <p:spPr>
            <a:xfrm>
              <a:off x="974486" y="711455"/>
              <a:ext cx="333000" cy="6684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8" h="557">
                  <a:moveTo>
                    <a:pt x="278" y="148"/>
                  </a:moveTo>
                  <a:cubicBezTo>
                    <a:pt x="278" y="147"/>
                    <a:pt x="278" y="146"/>
                    <a:pt x="278" y="145"/>
                  </a:cubicBezTo>
                  <a:cubicBezTo>
                    <a:pt x="278" y="144"/>
                    <a:pt x="278" y="144"/>
                    <a:pt x="278" y="144"/>
                  </a:cubicBezTo>
                  <a:lnTo>
                    <a:pt x="278" y="61"/>
                  </a:lnTo>
                  <a:cubicBezTo>
                    <a:pt x="278" y="39"/>
                    <a:pt x="254" y="24"/>
                    <a:pt x="202" y="13"/>
                  </a:cubicBezTo>
                  <a:cubicBezTo>
                    <a:pt x="162" y="5"/>
                    <a:pt x="108" y="0"/>
                    <a:pt x="50" y="0"/>
                  </a:cubicBezTo>
                  <a:cubicBezTo>
                    <a:pt x="33" y="0"/>
                    <a:pt x="16" y="1"/>
                    <a:pt x="0" y="1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9" y="13"/>
                    <a:pt x="16" y="23"/>
                    <a:pt x="23" y="34"/>
                  </a:cubicBezTo>
                  <a:cubicBezTo>
                    <a:pt x="24" y="35"/>
                    <a:pt x="25" y="36"/>
                    <a:pt x="26" y="36"/>
                  </a:cubicBezTo>
                  <a:cubicBezTo>
                    <a:pt x="34" y="35"/>
                    <a:pt x="42" y="35"/>
                    <a:pt x="50" y="35"/>
                  </a:cubicBezTo>
                  <a:cubicBezTo>
                    <a:pt x="155" y="35"/>
                    <a:pt x="219" y="51"/>
                    <a:pt x="238" y="61"/>
                  </a:cubicBezTo>
                  <a:lnTo>
                    <a:pt x="237" y="62"/>
                  </a:lnTo>
                  <a:lnTo>
                    <a:pt x="236" y="62"/>
                  </a:lnTo>
                  <a:cubicBezTo>
                    <a:pt x="236" y="62"/>
                    <a:pt x="236" y="63"/>
                    <a:pt x="235" y="63"/>
                  </a:cubicBezTo>
                  <a:lnTo>
                    <a:pt x="234" y="63"/>
                  </a:lnTo>
                  <a:cubicBezTo>
                    <a:pt x="233" y="63"/>
                    <a:pt x="233" y="64"/>
                    <a:pt x="232" y="64"/>
                  </a:cubicBezTo>
                  <a:cubicBezTo>
                    <a:pt x="231" y="64"/>
                    <a:pt x="231" y="65"/>
                    <a:pt x="230" y="65"/>
                  </a:cubicBezTo>
                  <a:cubicBezTo>
                    <a:pt x="229" y="65"/>
                    <a:pt x="228" y="65"/>
                    <a:pt x="228" y="66"/>
                  </a:cubicBezTo>
                  <a:cubicBezTo>
                    <a:pt x="227" y="66"/>
                    <a:pt x="227" y="66"/>
                    <a:pt x="227" y="66"/>
                  </a:cubicBezTo>
                  <a:cubicBezTo>
                    <a:pt x="227" y="66"/>
                    <a:pt x="226" y="66"/>
                    <a:pt x="225" y="67"/>
                  </a:cubicBezTo>
                  <a:cubicBezTo>
                    <a:pt x="224" y="67"/>
                    <a:pt x="223" y="67"/>
                    <a:pt x="222" y="68"/>
                  </a:cubicBezTo>
                  <a:cubicBezTo>
                    <a:pt x="221" y="68"/>
                    <a:pt x="220" y="68"/>
                    <a:pt x="219" y="69"/>
                  </a:cubicBezTo>
                  <a:cubicBezTo>
                    <a:pt x="218" y="69"/>
                    <a:pt x="217" y="69"/>
                    <a:pt x="216" y="70"/>
                  </a:cubicBezTo>
                  <a:lnTo>
                    <a:pt x="215" y="70"/>
                  </a:lnTo>
                  <a:cubicBezTo>
                    <a:pt x="214" y="70"/>
                    <a:pt x="213" y="70"/>
                    <a:pt x="212" y="71"/>
                  </a:cubicBezTo>
                  <a:cubicBezTo>
                    <a:pt x="211" y="71"/>
                    <a:pt x="209" y="71"/>
                    <a:pt x="208" y="72"/>
                  </a:cubicBezTo>
                  <a:cubicBezTo>
                    <a:pt x="207" y="72"/>
                    <a:pt x="205" y="72"/>
                    <a:pt x="204" y="73"/>
                  </a:cubicBezTo>
                  <a:lnTo>
                    <a:pt x="203" y="73"/>
                  </a:lnTo>
                  <a:cubicBezTo>
                    <a:pt x="202" y="73"/>
                    <a:pt x="201" y="73"/>
                    <a:pt x="199" y="74"/>
                  </a:cubicBezTo>
                  <a:cubicBezTo>
                    <a:pt x="198" y="74"/>
                    <a:pt x="196" y="74"/>
                    <a:pt x="195" y="75"/>
                  </a:cubicBezTo>
                  <a:cubicBezTo>
                    <a:pt x="194" y="75"/>
                    <a:pt x="194" y="75"/>
                    <a:pt x="194" y="75"/>
                  </a:cubicBezTo>
                  <a:cubicBezTo>
                    <a:pt x="192" y="75"/>
                    <a:pt x="191" y="75"/>
                    <a:pt x="189" y="76"/>
                  </a:cubicBezTo>
                  <a:cubicBezTo>
                    <a:pt x="166" y="80"/>
                    <a:pt x="138" y="83"/>
                    <a:pt x="107" y="85"/>
                  </a:cubicBezTo>
                  <a:cubicBezTo>
                    <a:pt x="94" y="86"/>
                    <a:pt x="79" y="87"/>
                    <a:pt x="65" y="87"/>
                  </a:cubicBezTo>
                  <a:cubicBezTo>
                    <a:pt x="63" y="87"/>
                    <a:pt x="60" y="87"/>
                    <a:pt x="58" y="87"/>
                  </a:cubicBezTo>
                  <a:cubicBezTo>
                    <a:pt x="56" y="87"/>
                    <a:pt x="54" y="89"/>
                    <a:pt x="55" y="91"/>
                  </a:cubicBezTo>
                  <a:cubicBezTo>
                    <a:pt x="60" y="101"/>
                    <a:pt x="65" y="110"/>
                    <a:pt x="69" y="120"/>
                  </a:cubicBezTo>
                  <a:cubicBezTo>
                    <a:pt x="69" y="121"/>
                    <a:pt x="70" y="122"/>
                    <a:pt x="71" y="122"/>
                  </a:cubicBezTo>
                  <a:cubicBezTo>
                    <a:pt x="123" y="121"/>
                    <a:pt x="171" y="116"/>
                    <a:pt x="208" y="108"/>
                  </a:cubicBezTo>
                  <a:cubicBezTo>
                    <a:pt x="209" y="108"/>
                    <a:pt x="210" y="107"/>
                    <a:pt x="211" y="107"/>
                  </a:cubicBezTo>
                  <a:cubicBezTo>
                    <a:pt x="212" y="107"/>
                    <a:pt x="212" y="107"/>
                    <a:pt x="212" y="107"/>
                  </a:cubicBezTo>
                  <a:cubicBezTo>
                    <a:pt x="213" y="107"/>
                    <a:pt x="215" y="106"/>
                    <a:pt x="216" y="106"/>
                  </a:cubicBezTo>
                  <a:cubicBezTo>
                    <a:pt x="217" y="106"/>
                    <a:pt x="219" y="105"/>
                    <a:pt x="220" y="105"/>
                  </a:cubicBezTo>
                  <a:lnTo>
                    <a:pt x="221" y="105"/>
                  </a:lnTo>
                  <a:cubicBezTo>
                    <a:pt x="222" y="105"/>
                    <a:pt x="223" y="104"/>
                    <a:pt x="225" y="104"/>
                  </a:cubicBezTo>
                  <a:cubicBezTo>
                    <a:pt x="226" y="103"/>
                    <a:pt x="228" y="103"/>
                    <a:pt x="229" y="103"/>
                  </a:cubicBezTo>
                  <a:cubicBezTo>
                    <a:pt x="229" y="102"/>
                    <a:pt x="230" y="102"/>
                    <a:pt x="230" y="102"/>
                  </a:cubicBezTo>
                  <a:cubicBezTo>
                    <a:pt x="231" y="102"/>
                    <a:pt x="232" y="102"/>
                    <a:pt x="233" y="101"/>
                  </a:cubicBezTo>
                  <a:cubicBezTo>
                    <a:pt x="234" y="101"/>
                    <a:pt x="234" y="101"/>
                    <a:pt x="234" y="101"/>
                  </a:cubicBezTo>
                  <a:cubicBezTo>
                    <a:pt x="235" y="101"/>
                    <a:pt x="237" y="100"/>
                    <a:pt x="238" y="100"/>
                  </a:cubicBezTo>
                  <a:lnTo>
                    <a:pt x="239" y="99"/>
                  </a:lnTo>
                  <a:cubicBezTo>
                    <a:pt x="241" y="101"/>
                    <a:pt x="241" y="101"/>
                    <a:pt x="243" y="102"/>
                  </a:cubicBezTo>
                  <a:lnTo>
                    <a:pt x="242" y="144"/>
                  </a:lnTo>
                  <a:cubicBezTo>
                    <a:pt x="242" y="145"/>
                    <a:pt x="242" y="145"/>
                    <a:pt x="241" y="146"/>
                  </a:cubicBezTo>
                  <a:cubicBezTo>
                    <a:pt x="229" y="155"/>
                    <a:pt x="177" y="170"/>
                    <a:pt x="89" y="173"/>
                  </a:cubicBezTo>
                  <a:cubicBezTo>
                    <a:pt x="93" y="185"/>
                    <a:pt x="96" y="196"/>
                    <a:pt x="100" y="208"/>
                  </a:cubicBezTo>
                  <a:cubicBezTo>
                    <a:pt x="141" y="206"/>
                    <a:pt x="178" y="201"/>
                    <a:pt x="208" y="195"/>
                  </a:cubicBezTo>
                  <a:cubicBezTo>
                    <a:pt x="217" y="193"/>
                    <a:pt x="229" y="190"/>
                    <a:pt x="239" y="186"/>
                  </a:cubicBezTo>
                  <a:cubicBezTo>
                    <a:pt x="241" y="185"/>
                    <a:pt x="243" y="187"/>
                    <a:pt x="243" y="189"/>
                  </a:cubicBezTo>
                  <a:lnTo>
                    <a:pt x="242" y="231"/>
                  </a:lnTo>
                  <a:cubicBezTo>
                    <a:pt x="242" y="231"/>
                    <a:pt x="242" y="232"/>
                    <a:pt x="241" y="233"/>
                  </a:cubicBezTo>
                  <a:cubicBezTo>
                    <a:pt x="230" y="241"/>
                    <a:pt x="186" y="254"/>
                    <a:pt x="112" y="259"/>
                  </a:cubicBezTo>
                  <a:cubicBezTo>
                    <a:pt x="114" y="271"/>
                    <a:pt x="116" y="282"/>
                    <a:pt x="117" y="294"/>
                  </a:cubicBezTo>
                  <a:cubicBezTo>
                    <a:pt x="151" y="291"/>
                    <a:pt x="182" y="287"/>
                    <a:pt x="208" y="282"/>
                  </a:cubicBezTo>
                  <a:cubicBezTo>
                    <a:pt x="217" y="279"/>
                    <a:pt x="229" y="277"/>
                    <a:pt x="239" y="273"/>
                  </a:cubicBezTo>
                  <a:cubicBezTo>
                    <a:pt x="241" y="272"/>
                    <a:pt x="243" y="274"/>
                    <a:pt x="243" y="276"/>
                  </a:cubicBezTo>
                  <a:lnTo>
                    <a:pt x="242" y="317"/>
                  </a:lnTo>
                  <a:cubicBezTo>
                    <a:pt x="242" y="318"/>
                    <a:pt x="242" y="319"/>
                    <a:pt x="241" y="320"/>
                  </a:cubicBezTo>
                  <a:cubicBezTo>
                    <a:pt x="230" y="328"/>
                    <a:pt x="189" y="340"/>
                    <a:pt x="119" y="345"/>
                  </a:cubicBezTo>
                  <a:cubicBezTo>
                    <a:pt x="119" y="356"/>
                    <a:pt x="118" y="367"/>
                    <a:pt x="116" y="378"/>
                  </a:cubicBezTo>
                  <a:cubicBezTo>
                    <a:pt x="117" y="379"/>
                    <a:pt x="118" y="379"/>
                    <a:pt x="119" y="381"/>
                  </a:cubicBezTo>
                  <a:cubicBezTo>
                    <a:pt x="152" y="378"/>
                    <a:pt x="183" y="374"/>
                    <a:pt x="208" y="369"/>
                  </a:cubicBezTo>
                  <a:cubicBezTo>
                    <a:pt x="217" y="367"/>
                    <a:pt x="229" y="364"/>
                    <a:pt x="239" y="360"/>
                  </a:cubicBezTo>
                  <a:cubicBezTo>
                    <a:pt x="241" y="360"/>
                    <a:pt x="243" y="361"/>
                    <a:pt x="243" y="363"/>
                  </a:cubicBezTo>
                  <a:lnTo>
                    <a:pt x="242" y="405"/>
                  </a:lnTo>
                  <a:cubicBezTo>
                    <a:pt x="242" y="406"/>
                    <a:pt x="242" y="406"/>
                    <a:pt x="241" y="407"/>
                  </a:cubicBezTo>
                  <a:cubicBezTo>
                    <a:pt x="229" y="415"/>
                    <a:pt x="182" y="429"/>
                    <a:pt x="103" y="433"/>
                  </a:cubicBezTo>
                  <a:cubicBezTo>
                    <a:pt x="102" y="434"/>
                    <a:pt x="102" y="434"/>
                    <a:pt x="101" y="435"/>
                  </a:cubicBezTo>
                  <a:cubicBezTo>
                    <a:pt x="96" y="447"/>
                    <a:pt x="91" y="458"/>
                    <a:pt x="85" y="469"/>
                  </a:cubicBezTo>
                  <a:cubicBezTo>
                    <a:pt x="85" y="469"/>
                    <a:pt x="85" y="470"/>
                    <a:pt x="84" y="470"/>
                  </a:cubicBezTo>
                  <a:cubicBezTo>
                    <a:pt x="131" y="468"/>
                    <a:pt x="174" y="464"/>
                    <a:pt x="208" y="456"/>
                  </a:cubicBezTo>
                  <a:cubicBezTo>
                    <a:pt x="217" y="454"/>
                    <a:pt x="229" y="451"/>
                    <a:pt x="239" y="447"/>
                  </a:cubicBezTo>
                  <a:cubicBezTo>
                    <a:pt x="241" y="447"/>
                    <a:pt x="243" y="448"/>
                    <a:pt x="243" y="450"/>
                  </a:cubicBezTo>
                  <a:lnTo>
                    <a:pt x="242" y="492"/>
                  </a:lnTo>
                  <a:cubicBezTo>
                    <a:pt x="242" y="493"/>
                    <a:pt x="242" y="494"/>
                    <a:pt x="241" y="494"/>
                  </a:cubicBezTo>
                  <a:cubicBezTo>
                    <a:pt x="227" y="505"/>
                    <a:pt x="161" y="522"/>
                    <a:pt x="50" y="522"/>
                  </a:cubicBezTo>
                  <a:cubicBezTo>
                    <a:pt x="49" y="522"/>
                    <a:pt x="49" y="522"/>
                    <a:pt x="48" y="522"/>
                  </a:cubicBezTo>
                  <a:cubicBezTo>
                    <a:pt x="48" y="522"/>
                    <a:pt x="47" y="522"/>
                    <a:pt x="46" y="523"/>
                  </a:cubicBezTo>
                  <a:cubicBezTo>
                    <a:pt x="37" y="533"/>
                    <a:pt x="27" y="543"/>
                    <a:pt x="16" y="552"/>
                  </a:cubicBezTo>
                  <a:cubicBezTo>
                    <a:pt x="14" y="553"/>
                    <a:pt x="15" y="557"/>
                    <a:pt x="17" y="557"/>
                  </a:cubicBezTo>
                  <a:cubicBezTo>
                    <a:pt x="28" y="557"/>
                    <a:pt x="39" y="557"/>
                    <a:pt x="50" y="557"/>
                  </a:cubicBezTo>
                  <a:cubicBezTo>
                    <a:pt x="107" y="557"/>
                    <a:pt x="161" y="552"/>
                    <a:pt x="202" y="544"/>
                  </a:cubicBezTo>
                  <a:cubicBezTo>
                    <a:pt x="254" y="533"/>
                    <a:pt x="278" y="518"/>
                    <a:pt x="278" y="496"/>
                  </a:cubicBezTo>
                  <a:lnTo>
                    <a:pt x="278" y="409"/>
                  </a:lnTo>
                  <a:cubicBezTo>
                    <a:pt x="278" y="408"/>
                    <a:pt x="278" y="407"/>
                    <a:pt x="278" y="406"/>
                  </a:cubicBezTo>
                  <a:lnTo>
                    <a:pt x="278" y="322"/>
                  </a:lnTo>
                  <a:cubicBezTo>
                    <a:pt x="278" y="321"/>
                    <a:pt x="278" y="320"/>
                    <a:pt x="278" y="319"/>
                  </a:cubicBezTo>
                  <a:lnTo>
                    <a:pt x="278" y="318"/>
                  </a:lnTo>
                  <a:lnTo>
                    <a:pt x="278" y="235"/>
                  </a:lnTo>
                  <a:cubicBezTo>
                    <a:pt x="278" y="234"/>
                    <a:pt x="278" y="233"/>
                    <a:pt x="278" y="232"/>
                  </a:cubicBezTo>
                  <a:cubicBezTo>
                    <a:pt x="278" y="231"/>
                    <a:pt x="278" y="231"/>
                    <a:pt x="278" y="23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A85C5BB-0777-D247-8DF4-76AC6360F7B8}"/>
              </a:ext>
            </a:extLst>
          </p:cNvPr>
          <p:cNvSpPr txBox="1"/>
          <p:nvPr/>
        </p:nvSpPr>
        <p:spPr>
          <a:xfrm>
            <a:off x="14849296" y="3676399"/>
            <a:ext cx="7334112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Some important KPI’s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DBD156-78A0-AB40-96EA-511EA36F951E}"/>
              </a:ext>
            </a:extLst>
          </p:cNvPr>
          <p:cNvSpPr/>
          <p:nvPr/>
        </p:nvSpPr>
        <p:spPr>
          <a:xfrm>
            <a:off x="6063896" y="2180254"/>
            <a:ext cx="436335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Clients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188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DDBD156-78A0-AB40-96EA-511EA36F951E}"/>
              </a:ext>
            </a:extLst>
          </p:cNvPr>
          <p:cNvSpPr/>
          <p:nvPr/>
        </p:nvSpPr>
        <p:spPr>
          <a:xfrm>
            <a:off x="6063895" y="5840028"/>
            <a:ext cx="711023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Engagement Account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$18.26K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DBD156-78A0-AB40-96EA-511EA36F951E}"/>
              </a:ext>
            </a:extLst>
          </p:cNvPr>
          <p:cNvSpPr/>
          <p:nvPr/>
        </p:nvSpPr>
        <p:spPr>
          <a:xfrm>
            <a:off x="5126774" y="10190236"/>
            <a:ext cx="711023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CC Account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$135</a:t>
            </a:r>
          </a:p>
        </p:txBody>
      </p:sp>
    </p:spTree>
    <p:extLst>
      <p:ext uri="{BB962C8B-B14F-4D97-AF65-F5344CB8AC3E}">
        <p14:creationId xmlns:p14="http://schemas.microsoft.com/office/powerpoint/2010/main" val="1031851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6" y="-1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1331A93-1C6A-E249-96D9-F37E21D96238}"/>
              </a:ext>
            </a:extLst>
          </p:cNvPr>
          <p:cNvSpPr/>
          <p:nvPr/>
        </p:nvSpPr>
        <p:spPr>
          <a:xfrm>
            <a:off x="2431216" y="5056215"/>
            <a:ext cx="4680784" cy="468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915F142-6A59-F14B-8D19-595E74BBFE32}"/>
              </a:ext>
            </a:extLst>
          </p:cNvPr>
          <p:cNvSpPr/>
          <p:nvPr/>
        </p:nvSpPr>
        <p:spPr>
          <a:xfrm>
            <a:off x="9848427" y="5056215"/>
            <a:ext cx="4680784" cy="468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5F28653-18EB-C147-874B-BFFCC1093401}"/>
              </a:ext>
            </a:extLst>
          </p:cNvPr>
          <p:cNvSpPr/>
          <p:nvPr/>
        </p:nvSpPr>
        <p:spPr>
          <a:xfrm>
            <a:off x="17265650" y="5056215"/>
            <a:ext cx="4680784" cy="46807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5B4ADA-0192-CA44-8C82-38DB4922098E}"/>
              </a:ext>
            </a:extLst>
          </p:cNvPr>
          <p:cNvGrpSpPr/>
          <p:nvPr/>
        </p:nvGrpSpPr>
        <p:grpSpPr>
          <a:xfrm>
            <a:off x="11771051" y="6384082"/>
            <a:ext cx="835536" cy="2049053"/>
            <a:chOff x="1344532" y="6092994"/>
            <a:chExt cx="835536" cy="2049053"/>
          </a:xfrm>
          <a:solidFill>
            <a:schemeClr val="bg1"/>
          </a:solidFill>
        </p:grpSpPr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A491A7E3-6DA1-2341-B5D9-654E8974C9E5}"/>
                </a:ext>
              </a:extLst>
            </p:cNvPr>
            <p:cNvSpPr/>
            <p:nvPr/>
          </p:nvSpPr>
          <p:spPr>
            <a:xfrm>
              <a:off x="1344532" y="6433398"/>
              <a:ext cx="835536" cy="13682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9" h="620">
                  <a:moveTo>
                    <a:pt x="174" y="620"/>
                  </a:moveTo>
                  <a:cubicBezTo>
                    <a:pt x="126" y="620"/>
                    <a:pt x="74" y="608"/>
                    <a:pt x="23" y="587"/>
                  </a:cubicBezTo>
                  <a:cubicBezTo>
                    <a:pt x="4" y="578"/>
                    <a:pt x="-5" y="555"/>
                    <a:pt x="3" y="535"/>
                  </a:cubicBezTo>
                  <a:cubicBezTo>
                    <a:pt x="12" y="515"/>
                    <a:pt x="35" y="506"/>
                    <a:pt x="55" y="515"/>
                  </a:cubicBezTo>
                  <a:cubicBezTo>
                    <a:pt x="133" y="549"/>
                    <a:pt x="214" y="550"/>
                    <a:pt x="263" y="519"/>
                  </a:cubicBezTo>
                  <a:cubicBezTo>
                    <a:pt x="288" y="502"/>
                    <a:pt x="301" y="478"/>
                    <a:pt x="301" y="447"/>
                  </a:cubicBezTo>
                  <a:cubicBezTo>
                    <a:pt x="301" y="409"/>
                    <a:pt x="232" y="375"/>
                    <a:pt x="171" y="344"/>
                  </a:cubicBezTo>
                  <a:cubicBezTo>
                    <a:pt x="133" y="325"/>
                    <a:pt x="93" y="305"/>
                    <a:pt x="62" y="282"/>
                  </a:cubicBezTo>
                  <a:cubicBezTo>
                    <a:pt x="20" y="250"/>
                    <a:pt x="0" y="215"/>
                    <a:pt x="0" y="175"/>
                  </a:cubicBezTo>
                  <a:cubicBezTo>
                    <a:pt x="0" y="117"/>
                    <a:pt x="26" y="68"/>
                    <a:pt x="74" y="36"/>
                  </a:cubicBezTo>
                  <a:cubicBezTo>
                    <a:pt x="145" y="-10"/>
                    <a:pt x="252" y="-13"/>
                    <a:pt x="353" y="30"/>
                  </a:cubicBezTo>
                  <a:cubicBezTo>
                    <a:pt x="373" y="38"/>
                    <a:pt x="382" y="61"/>
                    <a:pt x="374" y="81"/>
                  </a:cubicBezTo>
                  <a:cubicBezTo>
                    <a:pt x="365" y="101"/>
                    <a:pt x="342" y="111"/>
                    <a:pt x="322" y="102"/>
                  </a:cubicBezTo>
                  <a:cubicBezTo>
                    <a:pt x="246" y="70"/>
                    <a:pt x="166" y="70"/>
                    <a:pt x="117" y="102"/>
                  </a:cubicBezTo>
                  <a:cubicBezTo>
                    <a:pt x="91" y="119"/>
                    <a:pt x="78" y="143"/>
                    <a:pt x="78" y="175"/>
                  </a:cubicBezTo>
                  <a:cubicBezTo>
                    <a:pt x="78" y="211"/>
                    <a:pt x="146" y="245"/>
                    <a:pt x="206" y="274"/>
                  </a:cubicBezTo>
                  <a:cubicBezTo>
                    <a:pt x="245" y="294"/>
                    <a:pt x="285" y="314"/>
                    <a:pt x="317" y="338"/>
                  </a:cubicBezTo>
                  <a:cubicBezTo>
                    <a:pt x="359" y="371"/>
                    <a:pt x="379" y="406"/>
                    <a:pt x="379" y="447"/>
                  </a:cubicBezTo>
                  <a:cubicBezTo>
                    <a:pt x="379" y="504"/>
                    <a:pt x="353" y="553"/>
                    <a:pt x="306" y="584"/>
                  </a:cubicBezTo>
                  <a:cubicBezTo>
                    <a:pt x="270" y="608"/>
                    <a:pt x="224" y="620"/>
                    <a:pt x="174" y="62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BAB1788D-3BC7-C646-AF6C-0987741419EA}"/>
                </a:ext>
              </a:extLst>
            </p:cNvPr>
            <p:cNvSpPr/>
            <p:nvPr/>
          </p:nvSpPr>
          <p:spPr>
            <a:xfrm>
              <a:off x="1671673" y="6092994"/>
              <a:ext cx="172412" cy="3050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" h="139">
                  <a:moveTo>
                    <a:pt x="40" y="139"/>
                  </a:moveTo>
                  <a:cubicBezTo>
                    <a:pt x="18" y="139"/>
                    <a:pt x="0" y="122"/>
                    <a:pt x="0" y="100"/>
                  </a:cubicBezTo>
                  <a:lnTo>
                    <a:pt x="0" y="40"/>
                  </a:lnTo>
                  <a:cubicBezTo>
                    <a:pt x="0" y="18"/>
                    <a:pt x="18" y="0"/>
                    <a:pt x="40" y="0"/>
                  </a:cubicBezTo>
                  <a:cubicBezTo>
                    <a:pt x="61" y="0"/>
                    <a:pt x="79" y="18"/>
                    <a:pt x="79" y="40"/>
                  </a:cubicBezTo>
                  <a:lnTo>
                    <a:pt x="79" y="100"/>
                  </a:lnTo>
                  <a:cubicBezTo>
                    <a:pt x="79" y="122"/>
                    <a:pt x="61" y="139"/>
                    <a:pt x="40" y="1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D366F5F1-1A92-BA45-A846-80F65FFC91EE}"/>
                </a:ext>
              </a:extLst>
            </p:cNvPr>
            <p:cNvSpPr/>
            <p:nvPr/>
          </p:nvSpPr>
          <p:spPr>
            <a:xfrm>
              <a:off x="1673884" y="7837010"/>
              <a:ext cx="170202" cy="3050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" h="139">
                  <a:moveTo>
                    <a:pt x="39" y="139"/>
                  </a:moveTo>
                  <a:cubicBezTo>
                    <a:pt x="17" y="139"/>
                    <a:pt x="0" y="121"/>
                    <a:pt x="0" y="100"/>
                  </a:cubicBezTo>
                  <a:lnTo>
                    <a:pt x="0" y="39"/>
                  </a:lnTo>
                  <a:cubicBezTo>
                    <a:pt x="0" y="18"/>
                    <a:pt x="17" y="0"/>
                    <a:pt x="39" y="0"/>
                  </a:cubicBezTo>
                  <a:cubicBezTo>
                    <a:pt x="60" y="0"/>
                    <a:pt x="78" y="18"/>
                    <a:pt x="78" y="39"/>
                  </a:cubicBezTo>
                  <a:lnTo>
                    <a:pt x="78" y="100"/>
                  </a:lnTo>
                  <a:cubicBezTo>
                    <a:pt x="78" y="121"/>
                    <a:pt x="60" y="139"/>
                    <a:pt x="39" y="1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3FC882B-FACB-3947-B32D-1DF05876311B}"/>
              </a:ext>
            </a:extLst>
          </p:cNvPr>
          <p:cNvGrpSpPr/>
          <p:nvPr/>
        </p:nvGrpSpPr>
        <p:grpSpPr>
          <a:xfrm>
            <a:off x="18625020" y="6399466"/>
            <a:ext cx="1962044" cy="1898488"/>
            <a:chOff x="30986182" y="10226468"/>
            <a:chExt cx="2661338" cy="2575132"/>
          </a:xfrm>
          <a:solidFill>
            <a:schemeClr val="bg1"/>
          </a:solidFill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50296684-A493-3545-B52C-C5705EFC448A}"/>
                </a:ext>
              </a:extLst>
            </p:cNvPr>
            <p:cNvSpPr/>
            <p:nvPr/>
          </p:nvSpPr>
          <p:spPr>
            <a:xfrm>
              <a:off x="31293423" y="12317519"/>
              <a:ext cx="2038002" cy="1702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3" h="78">
                  <a:moveTo>
                    <a:pt x="883" y="78"/>
                  </a:moveTo>
                  <a:lnTo>
                    <a:pt x="39" y="78"/>
                  </a:lnTo>
                  <a:cubicBezTo>
                    <a:pt x="17" y="78"/>
                    <a:pt x="0" y="61"/>
                    <a:pt x="0" y="39"/>
                  </a:cubicBezTo>
                  <a:cubicBezTo>
                    <a:pt x="0" y="17"/>
                    <a:pt x="17" y="0"/>
                    <a:pt x="39" y="0"/>
                  </a:cubicBezTo>
                  <a:lnTo>
                    <a:pt x="883" y="0"/>
                  </a:lnTo>
                  <a:cubicBezTo>
                    <a:pt x="905" y="0"/>
                    <a:pt x="923" y="17"/>
                    <a:pt x="923" y="39"/>
                  </a:cubicBezTo>
                  <a:cubicBezTo>
                    <a:pt x="923" y="61"/>
                    <a:pt x="905" y="78"/>
                    <a:pt x="883" y="7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6BCA895B-BDC4-8C42-9878-0B16F8DE1F9D}"/>
                </a:ext>
              </a:extLst>
            </p:cNvPr>
            <p:cNvSpPr/>
            <p:nvPr/>
          </p:nvSpPr>
          <p:spPr>
            <a:xfrm>
              <a:off x="31295640" y="10759178"/>
              <a:ext cx="2038002" cy="1702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3" h="78">
                  <a:moveTo>
                    <a:pt x="884" y="78"/>
                  </a:moveTo>
                  <a:lnTo>
                    <a:pt x="39" y="78"/>
                  </a:lnTo>
                  <a:cubicBezTo>
                    <a:pt x="18" y="78"/>
                    <a:pt x="0" y="61"/>
                    <a:pt x="0" y="39"/>
                  </a:cubicBezTo>
                  <a:cubicBezTo>
                    <a:pt x="0" y="18"/>
                    <a:pt x="18" y="0"/>
                    <a:pt x="39" y="0"/>
                  </a:cubicBezTo>
                  <a:lnTo>
                    <a:pt x="884" y="0"/>
                  </a:lnTo>
                  <a:cubicBezTo>
                    <a:pt x="905" y="0"/>
                    <a:pt x="923" y="18"/>
                    <a:pt x="923" y="39"/>
                  </a:cubicBezTo>
                  <a:cubicBezTo>
                    <a:pt x="923" y="61"/>
                    <a:pt x="905" y="78"/>
                    <a:pt x="884" y="7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EFD02B67-0964-CB4E-9D8C-447F8FC33066}"/>
                </a:ext>
              </a:extLst>
            </p:cNvPr>
            <p:cNvSpPr/>
            <p:nvPr/>
          </p:nvSpPr>
          <p:spPr>
            <a:xfrm>
              <a:off x="30997234" y="12629188"/>
              <a:ext cx="2650286" cy="1724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0" h="79">
                  <a:moveTo>
                    <a:pt x="1160" y="79"/>
                  </a:moveTo>
                  <a:lnTo>
                    <a:pt x="39" y="79"/>
                  </a:lnTo>
                  <a:cubicBezTo>
                    <a:pt x="17" y="79"/>
                    <a:pt x="0" y="61"/>
                    <a:pt x="0" y="40"/>
                  </a:cubicBezTo>
                  <a:cubicBezTo>
                    <a:pt x="0" y="18"/>
                    <a:pt x="17" y="0"/>
                    <a:pt x="39" y="0"/>
                  </a:cubicBezTo>
                  <a:lnTo>
                    <a:pt x="1160" y="0"/>
                  </a:lnTo>
                  <a:cubicBezTo>
                    <a:pt x="1182" y="0"/>
                    <a:pt x="1200" y="18"/>
                    <a:pt x="1200" y="40"/>
                  </a:cubicBezTo>
                  <a:cubicBezTo>
                    <a:pt x="1200" y="61"/>
                    <a:pt x="1182" y="79"/>
                    <a:pt x="1160" y="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0BC49F09-A8D0-F841-A02D-732824EE6959}"/>
                </a:ext>
              </a:extLst>
            </p:cNvPr>
            <p:cNvSpPr/>
            <p:nvPr/>
          </p:nvSpPr>
          <p:spPr>
            <a:xfrm>
              <a:off x="31602887" y="11073056"/>
              <a:ext cx="174623" cy="110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502">
                  <a:moveTo>
                    <a:pt x="39" y="502"/>
                  </a:moveTo>
                  <a:cubicBezTo>
                    <a:pt x="17" y="502"/>
                    <a:pt x="0" y="484"/>
                    <a:pt x="0" y="463"/>
                  </a:cubicBezTo>
                  <a:lnTo>
                    <a:pt x="2" y="39"/>
                  </a:lnTo>
                  <a:cubicBezTo>
                    <a:pt x="2" y="17"/>
                    <a:pt x="19" y="0"/>
                    <a:pt x="41" y="0"/>
                  </a:cubicBezTo>
                  <a:cubicBezTo>
                    <a:pt x="62" y="0"/>
                    <a:pt x="80" y="18"/>
                    <a:pt x="80" y="39"/>
                  </a:cubicBezTo>
                  <a:lnTo>
                    <a:pt x="78" y="463"/>
                  </a:lnTo>
                  <a:cubicBezTo>
                    <a:pt x="78" y="485"/>
                    <a:pt x="61" y="502"/>
                    <a:pt x="39" y="5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75475D35-1F55-E041-B95B-8FFE54E5BC23}"/>
                </a:ext>
              </a:extLst>
            </p:cNvPr>
            <p:cNvSpPr/>
            <p:nvPr/>
          </p:nvSpPr>
          <p:spPr>
            <a:xfrm>
              <a:off x="32224013" y="11073056"/>
              <a:ext cx="174623" cy="110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502">
                  <a:moveTo>
                    <a:pt x="39" y="502"/>
                  </a:moveTo>
                  <a:cubicBezTo>
                    <a:pt x="18" y="502"/>
                    <a:pt x="0" y="485"/>
                    <a:pt x="0" y="463"/>
                  </a:cubicBezTo>
                  <a:lnTo>
                    <a:pt x="2" y="39"/>
                  </a:lnTo>
                  <a:cubicBezTo>
                    <a:pt x="2" y="18"/>
                    <a:pt x="19" y="0"/>
                    <a:pt x="41" y="0"/>
                  </a:cubicBezTo>
                  <a:cubicBezTo>
                    <a:pt x="62" y="0"/>
                    <a:pt x="80" y="18"/>
                    <a:pt x="80" y="40"/>
                  </a:cubicBezTo>
                  <a:lnTo>
                    <a:pt x="78" y="463"/>
                  </a:lnTo>
                  <a:cubicBezTo>
                    <a:pt x="78" y="485"/>
                    <a:pt x="61" y="502"/>
                    <a:pt x="39" y="5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D1EE68DA-DDB7-4F44-A119-93197D5B1FAB}"/>
                </a:ext>
              </a:extLst>
            </p:cNvPr>
            <p:cNvSpPr/>
            <p:nvPr/>
          </p:nvSpPr>
          <p:spPr>
            <a:xfrm>
              <a:off x="32849561" y="11075267"/>
              <a:ext cx="174623" cy="110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502">
                  <a:moveTo>
                    <a:pt x="39" y="502"/>
                  </a:moveTo>
                  <a:cubicBezTo>
                    <a:pt x="18" y="502"/>
                    <a:pt x="0" y="484"/>
                    <a:pt x="0" y="463"/>
                  </a:cubicBezTo>
                  <a:lnTo>
                    <a:pt x="2" y="39"/>
                  </a:lnTo>
                  <a:cubicBezTo>
                    <a:pt x="2" y="17"/>
                    <a:pt x="19" y="0"/>
                    <a:pt x="41" y="0"/>
                  </a:cubicBezTo>
                  <a:cubicBezTo>
                    <a:pt x="63" y="0"/>
                    <a:pt x="80" y="17"/>
                    <a:pt x="80" y="39"/>
                  </a:cubicBezTo>
                  <a:lnTo>
                    <a:pt x="79" y="463"/>
                  </a:lnTo>
                  <a:cubicBezTo>
                    <a:pt x="78" y="484"/>
                    <a:pt x="61" y="502"/>
                    <a:pt x="39" y="5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FA4F96BA-4C06-B24D-B5CD-ED4C19011C04}"/>
                </a:ext>
              </a:extLst>
            </p:cNvPr>
            <p:cNvSpPr/>
            <p:nvPr/>
          </p:nvSpPr>
          <p:spPr>
            <a:xfrm>
              <a:off x="30986182" y="10226468"/>
              <a:ext cx="2659122" cy="5437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4" h="247">
                  <a:moveTo>
                    <a:pt x="39" y="247"/>
                  </a:moveTo>
                  <a:cubicBezTo>
                    <a:pt x="23" y="247"/>
                    <a:pt x="7" y="236"/>
                    <a:pt x="2" y="218"/>
                  </a:cubicBezTo>
                  <a:cubicBezTo>
                    <a:pt x="-4" y="198"/>
                    <a:pt x="7" y="176"/>
                    <a:pt x="28" y="170"/>
                  </a:cubicBezTo>
                  <a:lnTo>
                    <a:pt x="594" y="1"/>
                  </a:lnTo>
                  <a:cubicBezTo>
                    <a:pt x="601" y="0"/>
                    <a:pt x="609" y="0"/>
                    <a:pt x="616" y="1"/>
                  </a:cubicBezTo>
                  <a:lnTo>
                    <a:pt x="1176" y="167"/>
                  </a:lnTo>
                  <a:cubicBezTo>
                    <a:pt x="1197" y="174"/>
                    <a:pt x="1209" y="195"/>
                    <a:pt x="1203" y="216"/>
                  </a:cubicBezTo>
                  <a:cubicBezTo>
                    <a:pt x="1196" y="237"/>
                    <a:pt x="1175" y="249"/>
                    <a:pt x="1154" y="242"/>
                  </a:cubicBezTo>
                  <a:lnTo>
                    <a:pt x="605" y="80"/>
                  </a:lnTo>
                  <a:lnTo>
                    <a:pt x="51" y="245"/>
                  </a:lnTo>
                  <a:cubicBezTo>
                    <a:pt x="47" y="246"/>
                    <a:pt x="43" y="247"/>
                    <a:pt x="39" y="2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752AC71-AE35-ED4F-85E5-D4819FBE6022}"/>
              </a:ext>
            </a:extLst>
          </p:cNvPr>
          <p:cNvGrpSpPr/>
          <p:nvPr/>
        </p:nvGrpSpPr>
        <p:grpSpPr>
          <a:xfrm>
            <a:off x="3458418" y="6510076"/>
            <a:ext cx="2617130" cy="1843485"/>
            <a:chOff x="22268310" y="1895418"/>
            <a:chExt cx="2617130" cy="1843485"/>
          </a:xfrm>
          <a:solidFill>
            <a:schemeClr val="bg1"/>
          </a:solidFill>
        </p:grpSpPr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392006F4-00B2-C344-8A8A-5857D9AC8921}"/>
                </a:ext>
              </a:extLst>
            </p:cNvPr>
            <p:cNvSpPr/>
            <p:nvPr/>
          </p:nvSpPr>
          <p:spPr>
            <a:xfrm>
              <a:off x="22268310" y="1895418"/>
              <a:ext cx="2278931" cy="18434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2" h="835">
                  <a:moveTo>
                    <a:pt x="767" y="760"/>
                  </a:moveTo>
                  <a:cubicBezTo>
                    <a:pt x="772" y="772"/>
                    <a:pt x="784" y="780"/>
                    <a:pt x="797" y="780"/>
                  </a:cubicBezTo>
                  <a:cubicBezTo>
                    <a:pt x="813" y="780"/>
                    <a:pt x="827" y="767"/>
                    <a:pt x="828" y="750"/>
                  </a:cubicBezTo>
                  <a:cubicBezTo>
                    <a:pt x="829" y="731"/>
                    <a:pt x="830" y="716"/>
                    <a:pt x="832" y="705"/>
                  </a:cubicBezTo>
                  <a:cubicBezTo>
                    <a:pt x="836" y="685"/>
                    <a:pt x="841" y="665"/>
                    <a:pt x="846" y="645"/>
                  </a:cubicBezTo>
                  <a:cubicBezTo>
                    <a:pt x="862" y="591"/>
                    <a:pt x="886" y="560"/>
                    <a:pt x="914" y="524"/>
                  </a:cubicBezTo>
                  <a:cubicBezTo>
                    <a:pt x="921" y="516"/>
                    <a:pt x="927" y="508"/>
                    <a:pt x="934" y="499"/>
                  </a:cubicBezTo>
                  <a:cubicBezTo>
                    <a:pt x="963" y="461"/>
                    <a:pt x="977" y="420"/>
                    <a:pt x="977" y="378"/>
                  </a:cubicBezTo>
                  <a:cubicBezTo>
                    <a:pt x="977" y="306"/>
                    <a:pt x="934" y="237"/>
                    <a:pt x="856" y="185"/>
                  </a:cubicBezTo>
                  <a:cubicBezTo>
                    <a:pt x="774" y="130"/>
                    <a:pt x="665" y="100"/>
                    <a:pt x="549" y="100"/>
                  </a:cubicBezTo>
                  <a:cubicBezTo>
                    <a:pt x="530" y="100"/>
                    <a:pt x="511" y="101"/>
                    <a:pt x="492" y="103"/>
                  </a:cubicBezTo>
                  <a:lnTo>
                    <a:pt x="491" y="103"/>
                  </a:lnTo>
                  <a:cubicBezTo>
                    <a:pt x="476" y="103"/>
                    <a:pt x="345" y="107"/>
                    <a:pt x="298" y="89"/>
                  </a:cubicBezTo>
                  <a:cubicBezTo>
                    <a:pt x="283" y="83"/>
                    <a:pt x="226" y="66"/>
                    <a:pt x="184" y="59"/>
                  </a:cubicBezTo>
                  <a:lnTo>
                    <a:pt x="241" y="129"/>
                  </a:lnTo>
                  <a:cubicBezTo>
                    <a:pt x="245" y="134"/>
                    <a:pt x="248" y="142"/>
                    <a:pt x="247" y="150"/>
                  </a:cubicBezTo>
                  <a:cubicBezTo>
                    <a:pt x="246" y="157"/>
                    <a:pt x="242" y="164"/>
                    <a:pt x="236" y="168"/>
                  </a:cubicBezTo>
                  <a:cubicBezTo>
                    <a:pt x="192" y="200"/>
                    <a:pt x="168" y="233"/>
                    <a:pt x="148" y="263"/>
                  </a:cubicBezTo>
                  <a:cubicBezTo>
                    <a:pt x="124" y="296"/>
                    <a:pt x="102" y="327"/>
                    <a:pt x="58" y="332"/>
                  </a:cubicBezTo>
                  <a:cubicBezTo>
                    <a:pt x="57" y="333"/>
                    <a:pt x="57" y="333"/>
                    <a:pt x="57" y="335"/>
                  </a:cubicBezTo>
                  <a:lnTo>
                    <a:pt x="55" y="431"/>
                  </a:lnTo>
                  <a:cubicBezTo>
                    <a:pt x="55" y="432"/>
                    <a:pt x="56" y="433"/>
                    <a:pt x="57" y="433"/>
                  </a:cubicBezTo>
                  <a:cubicBezTo>
                    <a:pt x="61" y="436"/>
                    <a:pt x="66" y="438"/>
                    <a:pt x="72" y="440"/>
                  </a:cubicBezTo>
                  <a:cubicBezTo>
                    <a:pt x="97" y="450"/>
                    <a:pt x="129" y="463"/>
                    <a:pt x="157" y="496"/>
                  </a:cubicBezTo>
                  <a:cubicBezTo>
                    <a:pt x="163" y="502"/>
                    <a:pt x="182" y="509"/>
                    <a:pt x="196" y="513"/>
                  </a:cubicBezTo>
                  <a:cubicBezTo>
                    <a:pt x="225" y="523"/>
                    <a:pt x="261" y="535"/>
                    <a:pt x="268" y="568"/>
                  </a:cubicBezTo>
                  <a:lnTo>
                    <a:pt x="312" y="759"/>
                  </a:lnTo>
                  <a:cubicBezTo>
                    <a:pt x="314" y="771"/>
                    <a:pt x="325" y="780"/>
                    <a:pt x="338" y="780"/>
                  </a:cubicBezTo>
                  <a:cubicBezTo>
                    <a:pt x="352" y="780"/>
                    <a:pt x="364" y="768"/>
                    <a:pt x="364" y="753"/>
                  </a:cubicBezTo>
                  <a:lnTo>
                    <a:pt x="364" y="635"/>
                  </a:lnTo>
                  <a:cubicBezTo>
                    <a:pt x="364" y="627"/>
                    <a:pt x="368" y="619"/>
                    <a:pt x="375" y="614"/>
                  </a:cubicBezTo>
                  <a:cubicBezTo>
                    <a:pt x="382" y="608"/>
                    <a:pt x="390" y="607"/>
                    <a:pt x="398" y="609"/>
                  </a:cubicBezTo>
                  <a:cubicBezTo>
                    <a:pt x="446" y="620"/>
                    <a:pt x="497" y="626"/>
                    <a:pt x="549" y="626"/>
                  </a:cubicBezTo>
                  <a:cubicBezTo>
                    <a:pt x="598" y="626"/>
                    <a:pt x="647" y="621"/>
                    <a:pt x="694" y="610"/>
                  </a:cubicBezTo>
                  <a:cubicBezTo>
                    <a:pt x="704" y="607"/>
                    <a:pt x="714" y="611"/>
                    <a:pt x="721" y="618"/>
                  </a:cubicBezTo>
                  <a:lnTo>
                    <a:pt x="735" y="635"/>
                  </a:lnTo>
                  <a:cubicBezTo>
                    <a:pt x="749" y="650"/>
                    <a:pt x="757" y="669"/>
                    <a:pt x="759" y="689"/>
                  </a:cubicBezTo>
                  <a:close/>
                  <a:moveTo>
                    <a:pt x="797" y="835"/>
                  </a:moveTo>
                  <a:cubicBezTo>
                    <a:pt x="759" y="835"/>
                    <a:pt x="726" y="810"/>
                    <a:pt x="714" y="775"/>
                  </a:cubicBezTo>
                  <a:cubicBezTo>
                    <a:pt x="714" y="773"/>
                    <a:pt x="713" y="771"/>
                    <a:pt x="713" y="769"/>
                  </a:cubicBezTo>
                  <a:lnTo>
                    <a:pt x="705" y="695"/>
                  </a:lnTo>
                  <a:cubicBezTo>
                    <a:pt x="704" y="686"/>
                    <a:pt x="700" y="678"/>
                    <a:pt x="694" y="671"/>
                  </a:cubicBezTo>
                  <a:lnTo>
                    <a:pt x="690" y="667"/>
                  </a:lnTo>
                  <a:cubicBezTo>
                    <a:pt x="644" y="676"/>
                    <a:pt x="597" y="681"/>
                    <a:pt x="549" y="681"/>
                  </a:cubicBezTo>
                  <a:cubicBezTo>
                    <a:pt x="505" y="681"/>
                    <a:pt x="461" y="677"/>
                    <a:pt x="419" y="669"/>
                  </a:cubicBezTo>
                  <a:lnTo>
                    <a:pt x="419" y="753"/>
                  </a:lnTo>
                  <a:cubicBezTo>
                    <a:pt x="419" y="798"/>
                    <a:pt x="383" y="835"/>
                    <a:pt x="338" y="835"/>
                  </a:cubicBezTo>
                  <a:cubicBezTo>
                    <a:pt x="299" y="835"/>
                    <a:pt x="267" y="808"/>
                    <a:pt x="258" y="771"/>
                  </a:cubicBezTo>
                  <a:lnTo>
                    <a:pt x="215" y="581"/>
                  </a:lnTo>
                  <a:cubicBezTo>
                    <a:pt x="210" y="576"/>
                    <a:pt x="190" y="569"/>
                    <a:pt x="179" y="565"/>
                  </a:cubicBezTo>
                  <a:cubicBezTo>
                    <a:pt x="156" y="558"/>
                    <a:pt x="131" y="550"/>
                    <a:pt x="116" y="532"/>
                  </a:cubicBezTo>
                  <a:cubicBezTo>
                    <a:pt x="96" y="509"/>
                    <a:pt x="73" y="500"/>
                    <a:pt x="51" y="491"/>
                  </a:cubicBezTo>
                  <a:cubicBezTo>
                    <a:pt x="45" y="488"/>
                    <a:pt x="40" y="486"/>
                    <a:pt x="34" y="483"/>
                  </a:cubicBezTo>
                  <a:cubicBezTo>
                    <a:pt x="13" y="474"/>
                    <a:pt x="0" y="453"/>
                    <a:pt x="0" y="431"/>
                  </a:cubicBezTo>
                  <a:lnTo>
                    <a:pt x="2" y="334"/>
                  </a:lnTo>
                  <a:cubicBezTo>
                    <a:pt x="2" y="305"/>
                    <a:pt x="24" y="281"/>
                    <a:pt x="52" y="278"/>
                  </a:cubicBezTo>
                  <a:cubicBezTo>
                    <a:pt x="70" y="276"/>
                    <a:pt x="82" y="261"/>
                    <a:pt x="103" y="231"/>
                  </a:cubicBezTo>
                  <a:cubicBezTo>
                    <a:pt x="120" y="206"/>
                    <a:pt x="143" y="174"/>
                    <a:pt x="180" y="142"/>
                  </a:cubicBezTo>
                  <a:lnTo>
                    <a:pt x="123" y="72"/>
                  </a:lnTo>
                  <a:cubicBezTo>
                    <a:pt x="110" y="56"/>
                    <a:pt x="109" y="35"/>
                    <a:pt x="121" y="19"/>
                  </a:cubicBezTo>
                  <a:cubicBezTo>
                    <a:pt x="131" y="4"/>
                    <a:pt x="149" y="-3"/>
                    <a:pt x="167" y="2"/>
                  </a:cubicBezTo>
                  <a:cubicBezTo>
                    <a:pt x="216" y="6"/>
                    <a:pt x="299" y="31"/>
                    <a:pt x="318" y="38"/>
                  </a:cubicBezTo>
                  <a:cubicBezTo>
                    <a:pt x="345" y="48"/>
                    <a:pt x="436" y="50"/>
                    <a:pt x="488" y="48"/>
                  </a:cubicBezTo>
                  <a:cubicBezTo>
                    <a:pt x="508" y="46"/>
                    <a:pt x="528" y="45"/>
                    <a:pt x="549" y="45"/>
                  </a:cubicBezTo>
                  <a:cubicBezTo>
                    <a:pt x="676" y="45"/>
                    <a:pt x="796" y="79"/>
                    <a:pt x="886" y="139"/>
                  </a:cubicBezTo>
                  <a:cubicBezTo>
                    <a:pt x="980" y="202"/>
                    <a:pt x="1032" y="287"/>
                    <a:pt x="1032" y="378"/>
                  </a:cubicBezTo>
                  <a:cubicBezTo>
                    <a:pt x="1032" y="432"/>
                    <a:pt x="1014" y="485"/>
                    <a:pt x="978" y="532"/>
                  </a:cubicBezTo>
                  <a:cubicBezTo>
                    <a:pt x="971" y="541"/>
                    <a:pt x="964" y="550"/>
                    <a:pt x="958" y="558"/>
                  </a:cubicBezTo>
                  <a:cubicBezTo>
                    <a:pt x="930" y="594"/>
                    <a:pt x="912" y="617"/>
                    <a:pt x="899" y="661"/>
                  </a:cubicBezTo>
                  <a:cubicBezTo>
                    <a:pt x="894" y="678"/>
                    <a:pt x="889" y="696"/>
                    <a:pt x="886" y="714"/>
                  </a:cubicBezTo>
                  <a:cubicBezTo>
                    <a:pt x="885" y="720"/>
                    <a:pt x="884" y="732"/>
                    <a:pt x="883" y="752"/>
                  </a:cubicBezTo>
                  <a:cubicBezTo>
                    <a:pt x="881" y="798"/>
                    <a:pt x="843" y="835"/>
                    <a:pt x="797" y="83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339AB70B-7521-6A49-B08C-FC00F52AAA1B}"/>
                </a:ext>
              </a:extLst>
            </p:cNvPr>
            <p:cNvSpPr/>
            <p:nvPr/>
          </p:nvSpPr>
          <p:spPr>
            <a:xfrm>
              <a:off x="24379255" y="2202659"/>
              <a:ext cx="506185" cy="3492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159">
                  <a:moveTo>
                    <a:pt x="120" y="41"/>
                  </a:moveTo>
                  <a:close/>
                  <a:moveTo>
                    <a:pt x="103" y="35"/>
                  </a:moveTo>
                  <a:cubicBezTo>
                    <a:pt x="102" y="35"/>
                    <a:pt x="101" y="35"/>
                    <a:pt x="100" y="35"/>
                  </a:cubicBezTo>
                  <a:cubicBezTo>
                    <a:pt x="94" y="36"/>
                    <a:pt x="90" y="39"/>
                    <a:pt x="88" y="45"/>
                  </a:cubicBezTo>
                  <a:cubicBezTo>
                    <a:pt x="84" y="53"/>
                    <a:pt x="84" y="59"/>
                    <a:pt x="86" y="62"/>
                  </a:cubicBezTo>
                  <a:cubicBezTo>
                    <a:pt x="90" y="67"/>
                    <a:pt x="99" y="70"/>
                    <a:pt x="111" y="72"/>
                  </a:cubicBezTo>
                  <a:cubicBezTo>
                    <a:pt x="113" y="69"/>
                    <a:pt x="115" y="66"/>
                    <a:pt x="117" y="63"/>
                  </a:cubicBezTo>
                  <a:cubicBezTo>
                    <a:pt x="121" y="55"/>
                    <a:pt x="122" y="48"/>
                    <a:pt x="119" y="41"/>
                  </a:cubicBezTo>
                  <a:cubicBezTo>
                    <a:pt x="117" y="39"/>
                    <a:pt x="111" y="35"/>
                    <a:pt x="103" y="35"/>
                  </a:cubicBezTo>
                  <a:close/>
                  <a:moveTo>
                    <a:pt x="17" y="159"/>
                  </a:moveTo>
                  <a:cubicBezTo>
                    <a:pt x="10" y="159"/>
                    <a:pt x="3" y="154"/>
                    <a:pt x="0" y="146"/>
                  </a:cubicBezTo>
                  <a:cubicBezTo>
                    <a:pt x="-2" y="136"/>
                    <a:pt x="3" y="127"/>
                    <a:pt x="13" y="124"/>
                  </a:cubicBezTo>
                  <a:cubicBezTo>
                    <a:pt x="26" y="120"/>
                    <a:pt x="53" y="111"/>
                    <a:pt x="76" y="98"/>
                  </a:cubicBezTo>
                  <a:cubicBezTo>
                    <a:pt x="69" y="94"/>
                    <a:pt x="63" y="90"/>
                    <a:pt x="59" y="84"/>
                  </a:cubicBezTo>
                  <a:cubicBezTo>
                    <a:pt x="51" y="75"/>
                    <a:pt x="44" y="57"/>
                    <a:pt x="55" y="31"/>
                  </a:cubicBezTo>
                  <a:cubicBezTo>
                    <a:pt x="64" y="11"/>
                    <a:pt x="83" y="-1"/>
                    <a:pt x="106" y="0"/>
                  </a:cubicBezTo>
                  <a:cubicBezTo>
                    <a:pt x="130" y="1"/>
                    <a:pt x="148" y="15"/>
                    <a:pt x="153" y="29"/>
                  </a:cubicBezTo>
                  <a:cubicBezTo>
                    <a:pt x="158" y="44"/>
                    <a:pt x="157" y="59"/>
                    <a:pt x="151" y="73"/>
                  </a:cubicBezTo>
                  <a:cubicBezTo>
                    <a:pt x="169" y="73"/>
                    <a:pt x="190" y="70"/>
                    <a:pt x="208" y="67"/>
                  </a:cubicBezTo>
                  <a:cubicBezTo>
                    <a:pt x="218" y="65"/>
                    <a:pt x="227" y="71"/>
                    <a:pt x="229" y="81"/>
                  </a:cubicBezTo>
                  <a:cubicBezTo>
                    <a:pt x="231" y="90"/>
                    <a:pt x="225" y="99"/>
                    <a:pt x="215" y="101"/>
                  </a:cubicBezTo>
                  <a:cubicBezTo>
                    <a:pt x="214" y="102"/>
                    <a:pt x="185" y="107"/>
                    <a:pt x="153" y="109"/>
                  </a:cubicBezTo>
                  <a:cubicBezTo>
                    <a:pt x="142" y="109"/>
                    <a:pt x="132" y="109"/>
                    <a:pt x="123" y="109"/>
                  </a:cubicBezTo>
                  <a:cubicBezTo>
                    <a:pt x="110" y="119"/>
                    <a:pt x="94" y="130"/>
                    <a:pt x="73" y="139"/>
                  </a:cubicBezTo>
                  <a:cubicBezTo>
                    <a:pt x="47" y="151"/>
                    <a:pt x="23" y="158"/>
                    <a:pt x="22" y="158"/>
                  </a:cubicBezTo>
                  <a:cubicBezTo>
                    <a:pt x="21" y="159"/>
                    <a:pt x="19" y="159"/>
                    <a:pt x="17" y="15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F514D970-E585-5B40-B873-9F6EEA7833FB}"/>
                </a:ext>
              </a:extLst>
            </p:cNvPr>
            <p:cNvSpPr/>
            <p:nvPr/>
          </p:nvSpPr>
          <p:spPr>
            <a:xfrm>
              <a:off x="22734707" y="2481178"/>
              <a:ext cx="128204" cy="1304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60">
                  <a:moveTo>
                    <a:pt x="0" y="30"/>
                  </a:moveTo>
                  <a:cubicBezTo>
                    <a:pt x="0" y="14"/>
                    <a:pt x="13" y="0"/>
                    <a:pt x="29" y="0"/>
                  </a:cubicBezTo>
                  <a:cubicBezTo>
                    <a:pt x="46" y="0"/>
                    <a:pt x="59" y="14"/>
                    <a:pt x="59" y="30"/>
                  </a:cubicBezTo>
                  <a:cubicBezTo>
                    <a:pt x="59" y="46"/>
                    <a:pt x="46" y="60"/>
                    <a:pt x="29" y="60"/>
                  </a:cubicBezTo>
                  <a:cubicBezTo>
                    <a:pt x="13" y="60"/>
                    <a:pt x="0" y="46"/>
                    <a:pt x="0" y="3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67414DCA-7DC5-3A43-A24D-D4BE460E9D3A}"/>
                </a:ext>
              </a:extLst>
            </p:cNvPr>
            <p:cNvSpPr/>
            <p:nvPr/>
          </p:nvSpPr>
          <p:spPr>
            <a:xfrm>
              <a:off x="23300573" y="2238032"/>
              <a:ext cx="559235" cy="1724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" h="79">
                  <a:moveTo>
                    <a:pt x="226" y="79"/>
                  </a:moveTo>
                  <a:cubicBezTo>
                    <a:pt x="224" y="79"/>
                    <a:pt x="221" y="78"/>
                    <a:pt x="218" y="78"/>
                  </a:cubicBezTo>
                  <a:cubicBezTo>
                    <a:pt x="183" y="67"/>
                    <a:pt x="156" y="60"/>
                    <a:pt x="116" y="55"/>
                  </a:cubicBezTo>
                  <a:cubicBezTo>
                    <a:pt x="98" y="53"/>
                    <a:pt x="52" y="55"/>
                    <a:pt x="33" y="58"/>
                  </a:cubicBezTo>
                  <a:cubicBezTo>
                    <a:pt x="18" y="61"/>
                    <a:pt x="3" y="51"/>
                    <a:pt x="1" y="36"/>
                  </a:cubicBezTo>
                  <a:cubicBezTo>
                    <a:pt x="-2" y="21"/>
                    <a:pt x="8" y="7"/>
                    <a:pt x="23" y="4"/>
                  </a:cubicBezTo>
                  <a:cubicBezTo>
                    <a:pt x="48" y="0"/>
                    <a:pt x="100" y="-2"/>
                    <a:pt x="122" y="1"/>
                  </a:cubicBezTo>
                  <a:cubicBezTo>
                    <a:pt x="166" y="6"/>
                    <a:pt x="196" y="13"/>
                    <a:pt x="234" y="25"/>
                  </a:cubicBezTo>
                  <a:cubicBezTo>
                    <a:pt x="249" y="29"/>
                    <a:pt x="257" y="45"/>
                    <a:pt x="253" y="59"/>
                  </a:cubicBezTo>
                  <a:cubicBezTo>
                    <a:pt x="249" y="71"/>
                    <a:pt x="238" y="79"/>
                    <a:pt x="226" y="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6303D506-6A61-8A4A-BD60-D58912AD13D7}"/>
                </a:ext>
              </a:extLst>
            </p:cNvPr>
            <p:cNvSpPr/>
            <p:nvPr/>
          </p:nvSpPr>
          <p:spPr>
            <a:xfrm>
              <a:off x="23165731" y="2512123"/>
              <a:ext cx="789118" cy="5636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8" h="256">
                  <a:moveTo>
                    <a:pt x="128" y="256"/>
                  </a:moveTo>
                  <a:cubicBezTo>
                    <a:pt x="121" y="256"/>
                    <a:pt x="114" y="253"/>
                    <a:pt x="109" y="248"/>
                  </a:cubicBezTo>
                  <a:lnTo>
                    <a:pt x="8" y="146"/>
                  </a:lnTo>
                  <a:cubicBezTo>
                    <a:pt x="-3" y="135"/>
                    <a:pt x="-3" y="117"/>
                    <a:pt x="8" y="107"/>
                  </a:cubicBezTo>
                  <a:cubicBezTo>
                    <a:pt x="19" y="96"/>
                    <a:pt x="36" y="96"/>
                    <a:pt x="47" y="107"/>
                  </a:cubicBezTo>
                  <a:lnTo>
                    <a:pt x="128" y="190"/>
                  </a:lnTo>
                  <a:lnTo>
                    <a:pt x="311" y="8"/>
                  </a:lnTo>
                  <a:cubicBezTo>
                    <a:pt x="322" y="-3"/>
                    <a:pt x="339" y="-3"/>
                    <a:pt x="350" y="8"/>
                  </a:cubicBezTo>
                  <a:cubicBezTo>
                    <a:pt x="361" y="19"/>
                    <a:pt x="361" y="36"/>
                    <a:pt x="350" y="47"/>
                  </a:cubicBezTo>
                  <a:lnTo>
                    <a:pt x="148" y="248"/>
                  </a:lnTo>
                  <a:cubicBezTo>
                    <a:pt x="142" y="253"/>
                    <a:pt x="135" y="256"/>
                    <a:pt x="128" y="25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385DCBE4-F27E-6C4D-B468-B9ABEF35841C}"/>
              </a:ext>
            </a:extLst>
          </p:cNvPr>
          <p:cNvSpPr/>
          <p:nvPr/>
        </p:nvSpPr>
        <p:spPr>
          <a:xfrm>
            <a:off x="2568719" y="10353704"/>
            <a:ext cx="43633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Loan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$139.9M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14C3BDE-CB17-6A4F-B152-51A4CC78A9E8}"/>
              </a:ext>
            </a:extLst>
          </p:cNvPr>
          <p:cNvSpPr/>
          <p:nvPr/>
        </p:nvSpPr>
        <p:spPr>
          <a:xfrm>
            <a:off x="10002719" y="10353704"/>
            <a:ext cx="43633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Deposit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$111.49M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6CCEF1C-A972-7B45-ACDA-D72124538FD7}"/>
              </a:ext>
            </a:extLst>
          </p:cNvPr>
          <p:cNvSpPr/>
          <p:nvPr/>
        </p:nvSpPr>
        <p:spPr>
          <a:xfrm>
            <a:off x="17355919" y="10353704"/>
            <a:ext cx="43633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Fees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$5.17M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5B03511-309A-4B47-98DD-BF7C933FF3FE}"/>
              </a:ext>
            </a:extLst>
          </p:cNvPr>
          <p:cNvSpPr txBox="1"/>
          <p:nvPr/>
        </p:nvSpPr>
        <p:spPr>
          <a:xfrm>
            <a:off x="2249156" y="1078366"/>
            <a:ext cx="1987932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Financial Goals</a:t>
            </a:r>
          </a:p>
        </p:txBody>
      </p:sp>
    </p:spTree>
    <p:extLst>
      <p:ext uri="{BB962C8B-B14F-4D97-AF65-F5344CB8AC3E}">
        <p14:creationId xmlns:p14="http://schemas.microsoft.com/office/powerpoint/2010/main" val="66343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0" y="0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3EDC8A1-2934-F147-8EBF-2F4CE38E5DB1}"/>
              </a:ext>
            </a:extLst>
          </p:cNvPr>
          <p:cNvSpPr/>
          <p:nvPr/>
        </p:nvSpPr>
        <p:spPr>
          <a:xfrm>
            <a:off x="1517650" y="4271150"/>
            <a:ext cx="7575506" cy="7575506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E3C797A-5D5F-4341-B9AB-8AF32C1F7DC2}"/>
              </a:ext>
            </a:extLst>
          </p:cNvPr>
          <p:cNvSpPr/>
          <p:nvPr/>
        </p:nvSpPr>
        <p:spPr>
          <a:xfrm>
            <a:off x="8401064" y="4271150"/>
            <a:ext cx="7575506" cy="757550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7AEC02F-592F-A14F-BD75-759E8303376E}"/>
              </a:ext>
            </a:extLst>
          </p:cNvPr>
          <p:cNvSpPr/>
          <p:nvPr/>
        </p:nvSpPr>
        <p:spPr>
          <a:xfrm>
            <a:off x="15284494" y="4271150"/>
            <a:ext cx="7575506" cy="7575506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EFD80E-D2D0-8C42-9428-C9CC80887B6B}"/>
              </a:ext>
            </a:extLst>
          </p:cNvPr>
          <p:cNvGrpSpPr/>
          <p:nvPr/>
        </p:nvGrpSpPr>
        <p:grpSpPr>
          <a:xfrm>
            <a:off x="3123724" y="6717851"/>
            <a:ext cx="18130202" cy="2066551"/>
            <a:chOff x="3123724" y="7700885"/>
            <a:chExt cx="18130202" cy="206655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306DD6-B94F-2F4B-AB67-9E1635E4A389}"/>
                </a:ext>
              </a:extLst>
            </p:cNvPr>
            <p:cNvSpPr/>
            <p:nvPr/>
          </p:nvSpPr>
          <p:spPr>
            <a:xfrm>
              <a:off x="3860800" y="7700885"/>
              <a:ext cx="293419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</a:rPr>
                <a:t>$55.5M</a:t>
              </a:r>
              <a:endParaRPr lang="en-US" sz="6000" b="1" dirty="0">
                <a:latin typeface="Montserrat SemiBold" pitchFamily="2" charset="77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D8143B1-B209-DD4A-8EF2-FCC6663A0B4C}"/>
                </a:ext>
              </a:extLst>
            </p:cNvPr>
            <p:cNvSpPr/>
            <p:nvPr/>
          </p:nvSpPr>
          <p:spPr>
            <a:xfrm>
              <a:off x="10270053" y="7700885"/>
              <a:ext cx="383754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</a:rPr>
                <a:t>$60.18M</a:t>
              </a:r>
              <a:endParaRPr lang="en-US" sz="6000" b="1" dirty="0">
                <a:latin typeface="Montserrat SemiBold" pitchFamily="2" charset="77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5927899-308F-3D44-BAB8-F6CBD42D8DA5}"/>
                </a:ext>
              </a:extLst>
            </p:cNvPr>
            <p:cNvSpPr/>
            <p:nvPr/>
          </p:nvSpPr>
          <p:spPr>
            <a:xfrm>
              <a:off x="17153467" y="7700885"/>
              <a:ext cx="340836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</a:rPr>
                <a:t>$83.52M</a:t>
              </a:r>
              <a:endParaRPr lang="en-US" sz="6000" b="1" dirty="0">
                <a:latin typeface="Montserrat SemiBold" pitchFamily="2" charset="77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3ED7594-0D45-2F41-A664-E219CA392F10}"/>
                </a:ext>
              </a:extLst>
            </p:cNvPr>
            <p:cNvSpPr/>
            <p:nvPr/>
          </p:nvSpPr>
          <p:spPr>
            <a:xfrm>
              <a:off x="3123724" y="9059550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Bank Loan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ED59F14-841E-C645-B6FA-7B93778F1346}"/>
                </a:ext>
              </a:extLst>
            </p:cNvPr>
            <p:cNvSpPr/>
            <p:nvPr/>
          </p:nvSpPr>
          <p:spPr>
            <a:xfrm>
              <a:off x="10007138" y="9059550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Bank Deposit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0EDEEAC-6C4F-8042-97A4-D2256F4D8F59}"/>
                </a:ext>
              </a:extLst>
            </p:cNvPr>
            <p:cNvSpPr/>
            <p:nvPr/>
          </p:nvSpPr>
          <p:spPr>
            <a:xfrm>
              <a:off x="16890569" y="9059550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Business Lending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86730B8-D8F9-8143-8151-ECF3C0286FC4}"/>
              </a:ext>
            </a:extLst>
          </p:cNvPr>
          <p:cNvSpPr txBox="1"/>
          <p:nvPr/>
        </p:nvSpPr>
        <p:spPr>
          <a:xfrm>
            <a:off x="2249156" y="1078366"/>
            <a:ext cx="1987932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Bank Numbers</a:t>
            </a:r>
          </a:p>
        </p:txBody>
      </p:sp>
    </p:spTree>
    <p:extLst>
      <p:ext uri="{BB962C8B-B14F-4D97-AF65-F5344CB8AC3E}">
        <p14:creationId xmlns:p14="http://schemas.microsoft.com/office/powerpoint/2010/main" val="131593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A5EAFA4D-6F7E-DC42-A364-D830D992466B}"/>
              </a:ext>
            </a:extLst>
          </p:cNvPr>
          <p:cNvSpPr/>
          <p:nvPr/>
        </p:nvSpPr>
        <p:spPr>
          <a:xfrm>
            <a:off x="0" y="0"/>
            <a:ext cx="24377644" cy="1371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85C5BB-0777-D247-8DF4-76AC6360F7B8}"/>
              </a:ext>
            </a:extLst>
          </p:cNvPr>
          <p:cNvSpPr txBox="1"/>
          <p:nvPr/>
        </p:nvSpPr>
        <p:spPr>
          <a:xfrm>
            <a:off x="13692109" y="4831038"/>
            <a:ext cx="8490319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Checking amount and Saving amount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DF9634-48E9-B04F-AB4D-0B4CA5913E7D}"/>
              </a:ext>
            </a:extLst>
          </p:cNvPr>
          <p:cNvGrpSpPr/>
          <p:nvPr/>
        </p:nvGrpSpPr>
        <p:grpSpPr>
          <a:xfrm>
            <a:off x="2101014" y="2577022"/>
            <a:ext cx="7874297" cy="8561953"/>
            <a:chOff x="2101015" y="2616054"/>
            <a:chExt cx="7874297" cy="8561953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E8A87BC-9869-EE4C-8465-1A09EC524454}"/>
                </a:ext>
              </a:extLst>
            </p:cNvPr>
            <p:cNvSpPr/>
            <p:nvPr/>
          </p:nvSpPr>
          <p:spPr>
            <a:xfrm>
              <a:off x="2101015" y="2619919"/>
              <a:ext cx="3688603" cy="3688602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b="1" spc="300" dirty="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6" name="원형 4">
              <a:extLst>
                <a:ext uri="{FF2B5EF4-FFF2-40B4-BE49-F238E27FC236}">
                  <a16:creationId xmlns:a16="http://schemas.microsoft.com/office/drawing/2014/main" id="{251B66EA-31E0-1442-949F-9992AF9CB2EF}"/>
                </a:ext>
              </a:extLst>
            </p:cNvPr>
            <p:cNvSpPr>
              <a:spLocks/>
            </p:cNvSpPr>
            <p:nvPr/>
          </p:nvSpPr>
          <p:spPr>
            <a:xfrm>
              <a:off x="2115529" y="2616054"/>
              <a:ext cx="3688603" cy="3689555"/>
            </a:xfrm>
            <a:prstGeom prst="pie">
              <a:avLst>
                <a:gd name="adj1" fmla="val 16251775"/>
                <a:gd name="adj2" fmla="val 3191175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 spc="300" dirty="0">
                <a:solidFill>
                  <a:schemeClr val="bg1"/>
                </a:solidFill>
                <a:latin typeface="Montserrat" pitchFamily="2" charset="77"/>
                <a:cs typeface="Lato" panose="020F0502020204030203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634429C-163F-604E-8713-20D8608E3A5A}"/>
                </a:ext>
              </a:extLst>
            </p:cNvPr>
            <p:cNvSpPr/>
            <p:nvPr/>
          </p:nvSpPr>
          <p:spPr>
            <a:xfrm>
              <a:off x="2506737" y="3025643"/>
              <a:ext cx="2877158" cy="28771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b="1" spc="30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09703C2-6304-4A45-ADAA-96775E6402FA}"/>
                </a:ext>
              </a:extLst>
            </p:cNvPr>
            <p:cNvSpPr txBox="1"/>
            <p:nvPr/>
          </p:nvSpPr>
          <p:spPr>
            <a:xfrm>
              <a:off x="2952041" y="4042467"/>
              <a:ext cx="19623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19.85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F3F82F-970A-BD4E-836D-B57FAD0D1E99}"/>
                </a:ext>
              </a:extLst>
            </p:cNvPr>
            <p:cNvSpPr/>
            <p:nvPr/>
          </p:nvSpPr>
          <p:spPr>
            <a:xfrm>
              <a:off x="6286708" y="3799111"/>
              <a:ext cx="3688604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Saving Account (in Millions)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DB62A33-0D29-DC40-BBC7-482FB59D9DA8}"/>
                </a:ext>
              </a:extLst>
            </p:cNvPr>
            <p:cNvGrpSpPr/>
            <p:nvPr/>
          </p:nvGrpSpPr>
          <p:grpSpPr>
            <a:xfrm>
              <a:off x="2101015" y="7464296"/>
              <a:ext cx="7852035" cy="3713711"/>
              <a:chOff x="13980563" y="2607685"/>
              <a:chExt cx="7852035" cy="3713711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B7F457E-AC4F-1B46-8980-DDDD39C47715}"/>
                  </a:ext>
                </a:extLst>
              </p:cNvPr>
              <p:cNvSpPr/>
              <p:nvPr/>
            </p:nvSpPr>
            <p:spPr>
              <a:xfrm>
                <a:off x="13980563" y="2621851"/>
                <a:ext cx="3688603" cy="3688602"/>
              </a:xfrm>
              <a:prstGeom prst="ellipse">
                <a:avLst/>
              </a:prstGeom>
              <a:solidFill>
                <a:schemeClr val="bg1">
                  <a:alpha val="2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b="1" spc="300">
                  <a:solidFill>
                    <a:schemeClr val="bg1"/>
                  </a:solidFill>
                  <a:latin typeface="Montserrat" pitchFamily="2" charset="77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52" name="원형 4">
                <a:extLst>
                  <a:ext uri="{FF2B5EF4-FFF2-40B4-BE49-F238E27FC236}">
                    <a16:creationId xmlns:a16="http://schemas.microsoft.com/office/drawing/2014/main" id="{BC0E45B5-FB77-5A4C-B26D-4D0029D2490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980563" y="2607685"/>
                <a:ext cx="3712753" cy="3713711"/>
              </a:xfrm>
              <a:prstGeom prst="pie">
                <a:avLst>
                  <a:gd name="adj1" fmla="val 16194988"/>
                  <a:gd name="adj2" fmla="val 5363678"/>
                </a:avLst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400" b="1" spc="300" dirty="0">
                  <a:solidFill>
                    <a:schemeClr val="bg1"/>
                  </a:solidFill>
                  <a:latin typeface="Montserrat" pitchFamily="2" charset="77"/>
                  <a:cs typeface="Lato" panose="020F0502020204030203" pitchFamily="34" charset="0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2251EF6-BEAC-4C4C-AD14-1588E3167B1E}"/>
                  </a:ext>
                </a:extLst>
              </p:cNvPr>
              <p:cNvSpPr/>
              <p:nvPr/>
            </p:nvSpPr>
            <p:spPr>
              <a:xfrm>
                <a:off x="14398360" y="3027575"/>
                <a:ext cx="2877158" cy="287715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b="1" spc="300" dirty="0">
                  <a:solidFill>
                    <a:schemeClr val="bg1"/>
                  </a:solidFill>
                  <a:latin typeface="Montserrat" pitchFamily="2" charset="77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7454257-0003-F14D-936F-DE6C3B6CFF8F}"/>
                  </a:ext>
                </a:extLst>
              </p:cNvPr>
              <p:cNvSpPr txBox="1"/>
              <p:nvPr/>
            </p:nvSpPr>
            <p:spPr>
              <a:xfrm>
                <a:off x="15030362" y="4044399"/>
                <a:ext cx="156485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2.71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3C32954-AC8B-3B49-B557-ED930E26B9E3}"/>
                  </a:ext>
                </a:extLst>
              </p:cNvPr>
              <p:cNvSpPr/>
              <p:nvPr/>
            </p:nvSpPr>
            <p:spPr>
              <a:xfrm>
                <a:off x="18143994" y="3027575"/>
                <a:ext cx="3688604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Foreign Currency Amount (in millions)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7464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-1" y="2"/>
            <a:ext cx="24377647" cy="137159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D722528-E514-4E44-9158-9C22301E0499}"/>
              </a:ext>
            </a:extLst>
          </p:cNvPr>
          <p:cNvSpPr/>
          <p:nvPr/>
        </p:nvSpPr>
        <p:spPr>
          <a:xfrm>
            <a:off x="6661150" y="1330321"/>
            <a:ext cx="11055350" cy="11055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7D122D-059F-A84A-AF0C-618406E3C8E6}"/>
              </a:ext>
            </a:extLst>
          </p:cNvPr>
          <p:cNvGrpSpPr/>
          <p:nvPr/>
        </p:nvGrpSpPr>
        <p:grpSpPr>
          <a:xfrm>
            <a:off x="6247129" y="5285471"/>
            <a:ext cx="12289792" cy="2929339"/>
            <a:chOff x="6247129" y="4685311"/>
            <a:chExt cx="12289792" cy="29293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0C2C3A-71C5-8B42-806D-6028F3EDF38C}"/>
                </a:ext>
              </a:extLst>
            </p:cNvPr>
            <p:cNvSpPr txBox="1"/>
            <p:nvPr/>
          </p:nvSpPr>
          <p:spPr>
            <a:xfrm>
              <a:off x="8261344" y="4685311"/>
              <a:ext cx="7854956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$ 2.71 M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4B6D0B-41B6-3D43-8337-43833FABE229}"/>
                </a:ext>
              </a:extLst>
            </p:cNvPr>
            <p:cNvSpPr txBox="1"/>
            <p:nvPr/>
          </p:nvSpPr>
          <p:spPr>
            <a:xfrm>
              <a:off x="6247129" y="6968319"/>
              <a:ext cx="122897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FOREIGN CURRENCY AMOUNT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404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4" y="218136"/>
            <a:ext cx="12259422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45A4F3-C76D-8C42-BE43-699234B98C78}"/>
              </a:ext>
            </a:extLst>
          </p:cNvPr>
          <p:cNvGrpSpPr/>
          <p:nvPr/>
        </p:nvGrpSpPr>
        <p:grpSpPr>
          <a:xfrm>
            <a:off x="2157242" y="5818835"/>
            <a:ext cx="8271523" cy="5352495"/>
            <a:chOff x="2142477" y="1521186"/>
            <a:chExt cx="8271523" cy="535249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386023-5862-BE41-B41A-E0011FCE1012}"/>
                </a:ext>
              </a:extLst>
            </p:cNvPr>
            <p:cNvSpPr txBox="1"/>
            <p:nvPr/>
          </p:nvSpPr>
          <p:spPr>
            <a:xfrm>
              <a:off x="2302256" y="1521186"/>
              <a:ext cx="8111744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What we observe?</a:t>
              </a: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3FF87D02-A9E7-BD45-872D-B5139C1B8D39}"/>
                </a:ext>
              </a:extLst>
            </p:cNvPr>
            <p:cNvSpPr txBox="1">
              <a:spLocks/>
            </p:cNvSpPr>
            <p:nvPr/>
          </p:nvSpPr>
          <p:spPr>
            <a:xfrm>
              <a:off x="2142477" y="4999823"/>
              <a:ext cx="6896015" cy="187385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Bank loan is highest for Mid Income band and lowest for High Income band. 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535B530-A9F0-2F44-858F-AFF8BC38F70F}"/>
              </a:ext>
            </a:extLst>
          </p:cNvPr>
          <p:cNvSpPr/>
          <p:nvPr/>
        </p:nvSpPr>
        <p:spPr>
          <a:xfrm rot="10800000" flipV="1">
            <a:off x="4" y="2"/>
            <a:ext cx="12118222" cy="4229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Bank Loan by Income band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3867" y="4229100"/>
            <a:ext cx="11480800" cy="540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29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12080404" y="2"/>
            <a:ext cx="12259422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45A4F3-C76D-8C42-BE43-699234B98C78}"/>
              </a:ext>
            </a:extLst>
          </p:cNvPr>
          <p:cNvGrpSpPr/>
          <p:nvPr/>
        </p:nvGrpSpPr>
        <p:grpSpPr>
          <a:xfrm>
            <a:off x="12626588" y="3519520"/>
            <a:ext cx="11572038" cy="6676961"/>
            <a:chOff x="2142477" y="1521186"/>
            <a:chExt cx="8271523" cy="667696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386023-5862-BE41-B41A-E0011FCE1012}"/>
                </a:ext>
              </a:extLst>
            </p:cNvPr>
            <p:cNvSpPr txBox="1"/>
            <p:nvPr/>
          </p:nvSpPr>
          <p:spPr>
            <a:xfrm>
              <a:off x="2302256" y="1521186"/>
              <a:ext cx="8111744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What we observe?</a:t>
              </a: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3FF87D02-A9E7-BD45-872D-B5139C1B8D39}"/>
                </a:ext>
              </a:extLst>
            </p:cNvPr>
            <p:cNvSpPr txBox="1">
              <a:spLocks/>
            </p:cNvSpPr>
            <p:nvPr/>
          </p:nvSpPr>
          <p:spPr>
            <a:xfrm>
              <a:off x="2142477" y="4999823"/>
              <a:ext cx="8124469" cy="319832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0" indent="-571500" algn="l">
                <a:lnSpc>
                  <a:spcPts val="4299"/>
                </a:lnSpc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Highest features are in the European countries followed by Asian Countries.</a:t>
              </a:r>
            </a:p>
            <a:p>
              <a:pPr marL="571500" indent="-571500" algn="l">
                <a:lnSpc>
                  <a:spcPts val="4299"/>
                </a:lnSpc>
                <a:buFont typeface="Arial" panose="020B0604020202020204" pitchFamily="34" charset="0"/>
                <a:buChar char="•"/>
              </a:pPr>
              <a:endParaRPr lang="en-US" sz="3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571500" indent="-571500" algn="l">
                <a:lnSpc>
                  <a:spcPts val="4299"/>
                </a:lnSpc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Lowest features are in Australian countries followed by African countries.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535B530-A9F0-2F44-858F-AFF8BC38F70F}"/>
              </a:ext>
            </a:extLst>
          </p:cNvPr>
          <p:cNvSpPr/>
          <p:nvPr/>
        </p:nvSpPr>
        <p:spPr>
          <a:xfrm rot="10800000" flipV="1">
            <a:off x="4" y="2"/>
            <a:ext cx="12118222" cy="4229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Bank Loan by Income band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62" y="5390127"/>
            <a:ext cx="11366306" cy="763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91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SQ Roadmaps V1 Light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354E67"/>
      </a:accent1>
      <a:accent2>
        <a:srgbClr val="D34F3E"/>
      </a:accent2>
      <a:accent3>
        <a:srgbClr val="397F87"/>
      </a:accent3>
      <a:accent4>
        <a:srgbClr val="E4914C"/>
      </a:accent4>
      <a:accent5>
        <a:srgbClr val="6D6E70"/>
      </a:accent5>
      <a:accent6>
        <a:srgbClr val="D5D5D5"/>
      </a:accent6>
      <a:hlink>
        <a:srgbClr val="A9A9A9"/>
      </a:hlink>
      <a:folHlink>
        <a:srgbClr val="FE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89657</TotalTime>
  <Words>194</Words>
  <Application>Microsoft Office PowerPoint</Application>
  <PresentationFormat>Custom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Lato Light</vt:lpstr>
      <vt:lpstr>Lato Medium</vt:lpstr>
      <vt:lpstr>Montserrat</vt:lpstr>
      <vt:lpstr>Montserrat Light</vt:lpstr>
      <vt:lpstr>Montserrat SemiBold</vt:lpstr>
      <vt:lpstr>PT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Jay</dc:creator>
  <cp:keywords/>
  <dc:description/>
  <cp:lastModifiedBy>Ashish Ranjan</cp:lastModifiedBy>
  <cp:revision>16433</cp:revision>
  <dcterms:created xsi:type="dcterms:W3CDTF">2014-11-12T21:47:38Z</dcterms:created>
  <dcterms:modified xsi:type="dcterms:W3CDTF">2025-05-19T12:13:09Z</dcterms:modified>
  <cp:category/>
</cp:coreProperties>
</file>