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 /><Relationship Id="rId2" Type="http://schemas.microsoft.com/office/2011/relationships/chartColorStyle" Target="colors4.xml" /><Relationship Id="rId1" Type="http://schemas.microsoft.com/office/2011/relationships/chartStyle" Target="style4.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A36-4AB2-A5A7-47DABDF4ABE2}"/>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A36-4AB2-A5A7-47DABDF4ABE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7A36-4AB2-A5A7-47DABDF4ABE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7A36-4AB2-A5A7-47DABDF4ABE2}"/>
            </c:ext>
          </c:extLst>
        </c:ser>
        <c:dLbls>
          <c:showLegendKey val="0"/>
          <c:showVal val="0"/>
          <c:showCatName val="0"/>
          <c:showSerName val="0"/>
          <c:showPercent val="0"/>
          <c:showBubbleSize val="0"/>
        </c:dLbls>
        <c:gapWidth val="219"/>
        <c:overlap val="-27"/>
        <c:axId val="510082320"/>
        <c:axId val="510079080"/>
      </c:barChart>
      <c:catAx>
        <c:axId val="51008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79080"/>
        <c:crosses val="autoZero"/>
        <c:auto val="1"/>
        <c:lblAlgn val="ctr"/>
        <c:lblOffset val="100"/>
        <c:noMultiLvlLbl val="0"/>
      </c:catAx>
      <c:valAx>
        <c:axId val="510079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82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080E-4110-93C7-2C4FD2BB535E}"/>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080E-4110-93C7-2C4FD2BB535E}"/>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080E-4110-93C7-2C4FD2BB535E}"/>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080E-4110-93C7-2C4FD2BB535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19"/>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BF4F-4B7C-A23F-C978A6A6E5C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BF4F-4B7C-A23F-C978A6A6E5C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BF4F-4B7C-A23F-C978A6A6E5C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BF4F-4B7C-A23F-C978A6A6E5C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0529"/>
            <a:ext cx="8610600" cy="1938992"/>
          </a:xfrm>
          <a:prstGeom prst="rect">
            <a:avLst/>
          </a:prstGeom>
          <a:noFill/>
        </p:spPr>
        <p:txBody>
          <a:bodyPr wrap="square" rtlCol="0">
            <a:spAutoFit/>
          </a:bodyPr>
          <a:lstStyle/>
          <a:p>
            <a:r>
              <a:rPr lang="en-US" sz="2400" dirty="0"/>
              <a:t>STUDENT NAME : K.AACHIKA</a:t>
            </a:r>
          </a:p>
          <a:p>
            <a:r>
              <a:rPr lang="en-US" sz="2400" dirty="0"/>
              <a:t>REGISTER NO:312207461</a:t>
            </a:r>
          </a:p>
          <a:p>
            <a:r>
              <a:rPr lang="en-US" sz="2400" dirty="0"/>
              <a:t>DEPARTMENT:B.COM (GENERAL</a:t>
            </a:r>
            <a:r>
              <a:rPr lang="en-US" sz="2400"/>
              <a:t>),unm1305aachikak</a:t>
            </a:r>
            <a:endParaRPr lang="en-US" sz="2400" dirty="0"/>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2" name="Chart 11">
            <a:extLst>
              <a:ext uri="{FF2B5EF4-FFF2-40B4-BE49-F238E27FC236}">
                <a16:creationId xmlns:a16="http://schemas.microsoft.com/office/drawing/2014/main" id="{C7D2A471-D962-AC38-4631-7B78E2FE4164}"/>
              </a:ext>
            </a:extLst>
          </p:cNvPr>
          <p:cNvGraphicFramePr>
            <a:graphicFrameLocks/>
          </p:cNvGraphicFramePr>
          <p:nvPr>
            <p:extLst>
              <p:ext uri="{D42A27DB-BD31-4B8C-83A1-F6EECF244321}">
                <p14:modId xmlns:p14="http://schemas.microsoft.com/office/powerpoint/2010/main" val="4071843436"/>
              </p:ext>
            </p:extLst>
          </p:nvPr>
        </p:nvGraphicFramePr>
        <p:xfrm>
          <a:off x="685800" y="1395413"/>
          <a:ext cx="8924925" cy="44243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5" name="Chart 4">
            <a:extLst>
              <a:ext uri="{FF2B5EF4-FFF2-40B4-BE49-F238E27FC236}">
                <a16:creationId xmlns:a16="http://schemas.microsoft.com/office/drawing/2014/main" id="{D442F58A-A52F-B612-0CF7-6B348431098B}"/>
              </a:ext>
            </a:extLst>
          </p:cNvPr>
          <p:cNvGraphicFramePr>
            <a:graphicFrameLocks/>
          </p:cNvGraphicFramePr>
          <p:nvPr>
            <p:extLst>
              <p:ext uri="{D42A27DB-BD31-4B8C-83A1-F6EECF244321}">
                <p14:modId xmlns:p14="http://schemas.microsoft.com/office/powerpoint/2010/main" val="3137083864"/>
              </p:ext>
            </p:extLst>
          </p:nvPr>
        </p:nvGraphicFramePr>
        <p:xfrm>
          <a:off x="1066800" y="2259806"/>
          <a:ext cx="8105775" cy="391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32652841"/>
              </p:ext>
            </p:extLst>
          </p:nvPr>
        </p:nvGraphicFramePr>
        <p:xfrm>
          <a:off x="6248399" y="1905000"/>
          <a:ext cx="2279333" cy="1905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3B7CE98-E2F3-9458-2E79-641A95883F10}"/>
              </a:ext>
            </a:extLst>
          </p:cNvPr>
          <p:cNvGraphicFramePr>
            <a:graphicFrameLocks/>
          </p:cNvGraphicFramePr>
          <p:nvPr>
            <p:extLst>
              <p:ext uri="{D42A27DB-BD31-4B8C-83A1-F6EECF244321}">
                <p14:modId xmlns:p14="http://schemas.microsoft.com/office/powerpoint/2010/main" val="2222698070"/>
              </p:ext>
            </p:extLst>
          </p:nvPr>
        </p:nvGraphicFramePr>
        <p:xfrm>
          <a:off x="1219200" y="1143634"/>
          <a:ext cx="8610600" cy="47999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322</Words>
  <Application>Microsoft Office PowerPoint</Application>
  <PresentationFormat>Widescreen</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aashikasumathi04@gmail.com</cp:lastModifiedBy>
  <cp:revision>36</cp:revision>
  <dcterms:created xsi:type="dcterms:W3CDTF">2024-03-29T15:07:22Z</dcterms:created>
  <dcterms:modified xsi:type="dcterms:W3CDTF">2024-09-30T09:14:21Z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